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2" r:id="rId26"/>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2"/>
          <p:cNvPicPr>
            <a:picLocks noChangeAspect="1"/>
          </p:cNvPicPr>
          <p:nvPr/>
        </p:nvPicPr>
        <p:blipFill>
          <a:blip r:embed="rId4"/>
          <a:stretch>
            <a:fillRect/>
          </a:stretch>
        </p:blipFill>
        <p:spPr>
          <a:xfrm>
            <a:off x="8437880" y="339725"/>
            <a:ext cx="2636520" cy="1116965"/>
          </a:xfrm>
          <a:prstGeom prst="rect">
            <a:avLst/>
          </a:prstGeom>
        </p:spPr>
      </p:pic>
      <p:sp>
        <p:nvSpPr>
          <p:cNvPr id="16" name="Rectangle 3"/>
          <p:cNvSpPr txBox="1">
            <a:spLocks noChangeArrowheads="1"/>
          </p:cNvSpPr>
          <p:nvPr/>
        </p:nvSpPr>
        <p:spPr bwMode="auto">
          <a:xfrm>
            <a:off x="2176145" y="2967355"/>
            <a:ext cx="7641590" cy="11880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9pPr>
          </a:lstStyle>
          <a:p>
            <a:pPr algn="ctr"/>
            <a:r>
              <a:rPr lang="zh-CN" altLang="en-US" sz="8000" b="1" dirty="0" smtClean="0">
                <a:gradFill>
                  <a:gsLst>
                    <a:gs pos="0">
                      <a:srgbClr val="E30000"/>
                    </a:gs>
                    <a:gs pos="100000">
                      <a:srgbClr val="760303"/>
                    </a:gs>
                  </a:gsLst>
                  <a:lin ang="5400000" scaled="0"/>
                </a:grad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民族复兴中国梦</a:t>
            </a:r>
          </a:p>
        </p:txBody>
      </p:sp>
      <p:sp>
        <p:nvSpPr>
          <p:cNvPr id="3" name="Rectangle 3"/>
          <p:cNvSpPr txBox="1">
            <a:spLocks noChangeArrowheads="1"/>
          </p:cNvSpPr>
          <p:nvPr/>
        </p:nvSpPr>
        <p:spPr bwMode="auto">
          <a:xfrm>
            <a:off x="3298825" y="3874770"/>
            <a:ext cx="5396230" cy="1116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9pPr>
          </a:lstStyle>
          <a:p>
            <a:pPr algn="ctr">
              <a:lnSpc>
                <a:spcPct val="100000"/>
              </a:lnSpc>
            </a:pPr>
            <a:r>
              <a:rPr lang="zh-CN" altLang="en-US" sz="1200" dirty="0" smtClean="0">
                <a:solidFill>
                  <a:schemeClr val="tx1">
                    <a:lumMod val="75000"/>
                    <a:lumOff val="25000"/>
                  </a:schemeClr>
                </a:solidFill>
                <a:effectLst/>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p>
        </p:txBody>
      </p:sp>
      <p:pic>
        <p:nvPicPr>
          <p:cNvPr id="5" name="图片 4" descr="e755284d3bcc504354c4cd002cbbd8cb"/>
          <p:cNvPicPr>
            <a:picLocks noChangeAspect="1"/>
          </p:cNvPicPr>
          <p:nvPr/>
        </p:nvPicPr>
        <p:blipFill>
          <a:blip r:embed="rId5"/>
          <a:stretch>
            <a:fillRect/>
          </a:stretch>
        </p:blipFill>
        <p:spPr>
          <a:xfrm>
            <a:off x="2176145" y="-412115"/>
            <a:ext cx="7974965" cy="4468495"/>
          </a:xfrm>
          <a:prstGeom prst="rect">
            <a:avLst/>
          </a:prstGeom>
        </p:spPr>
      </p:pic>
    </p:spTree>
  </p:cSld>
  <p:clrMapOvr>
    <a:masterClrMapping/>
  </p:clrMapOvr>
  <p:transition advTm="6458">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2599"/>
                            </p:stCondLst>
                            <p:childTnLst>
                              <p:par>
                                <p:cTn id="18" presetID="47"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3599"/>
                            </p:stCondLst>
                            <p:childTnLst>
                              <p:par>
                                <p:cTn id="24" presetID="50" presetClass="entr" presetSubtype="0" decel="10000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ppt_w</p:attrName>
                                        </p:attrNameLst>
                                      </p:cBhvr>
                                      <p:tavLst>
                                        <p:tav tm="0">
                                          <p:val>
                                            <p:strVal val="#ppt_w+.3"/>
                                          </p:val>
                                        </p:tav>
                                        <p:tav tm="100000">
                                          <p:val>
                                            <p:strVal val="#ppt_w"/>
                                          </p:val>
                                        </p:tav>
                                      </p:tavLst>
                                    </p:anim>
                                    <p:anim calcmode="lin" valueType="num">
                                      <p:cBhvr>
                                        <p:cTn id="27" dur="1000" fill="hold"/>
                                        <p:tgtEl>
                                          <p:spTgt spid="2"/>
                                        </p:tgtEl>
                                        <p:attrNameLst>
                                          <p:attrName>ppt_h</p:attrName>
                                        </p:attrNameLst>
                                      </p:cBhvr>
                                      <p:tavLst>
                                        <p:tav tm="0">
                                          <p:val>
                                            <p:strVal val="#ppt_h"/>
                                          </p:val>
                                        </p:tav>
                                        <p:tav tm="100000">
                                          <p:val>
                                            <p:strVal val="#ppt_h"/>
                                          </p:val>
                                        </p:tav>
                                      </p:tavLst>
                                    </p:anim>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grpSp>
        <p:nvGrpSpPr>
          <p:cNvPr id="24" name="Group 35"/>
          <p:cNvGrpSpPr/>
          <p:nvPr/>
        </p:nvGrpSpPr>
        <p:grpSpPr>
          <a:xfrm>
            <a:off x="7277671" y="1587923"/>
            <a:ext cx="1649984" cy="1422400"/>
            <a:chOff x="3578018" y="1327150"/>
            <a:chExt cx="1237488" cy="1066800"/>
          </a:xfrm>
        </p:grpSpPr>
        <p:sp>
          <p:nvSpPr>
            <p:cNvPr id="25" name="Isosceles Triangle 3"/>
            <p:cNvSpPr/>
            <p:nvPr/>
          </p:nvSpPr>
          <p:spPr bwMode="auto">
            <a:xfrm flipV="1">
              <a:off x="3578018" y="1327150"/>
              <a:ext cx="1237488" cy="1066800"/>
            </a:xfrm>
            <a:prstGeom prst="triangle">
              <a:avLst/>
            </a:prstGeom>
            <a:solidFill>
              <a:schemeClr val="accent3"/>
            </a:solidFill>
            <a:ln w="9525">
              <a:noFill/>
              <a:round/>
            </a:ln>
          </p:spPr>
          <p:txBody>
            <a:bodyPr vert="horz" wrap="square" lIns="121920" tIns="60960" rIns="121920" bIns="60960" numCol="1" rtlCol="0" anchor="t" anchorCtr="0" compatLnSpc="1"/>
            <a:lstStyle/>
            <a:p>
              <a:pPr algn="ctr"/>
              <a:endParaRPr lang="en-US" sz="2400" dirty="0">
                <a:solidFill>
                  <a:schemeClr val="bg1"/>
                </a:solidFill>
                <a:latin typeface="微软雅黑" panose="020B0503020204020204" charset="-122"/>
              </a:endParaRPr>
            </a:p>
          </p:txBody>
        </p:sp>
        <p:sp>
          <p:nvSpPr>
            <p:cNvPr id="26" name="TextBox 10"/>
            <p:cNvSpPr txBox="1"/>
            <p:nvPr/>
          </p:nvSpPr>
          <p:spPr>
            <a:xfrm>
              <a:off x="3896038" y="1441450"/>
              <a:ext cx="645850" cy="561741"/>
            </a:xfrm>
            <a:prstGeom prst="rect">
              <a:avLst/>
            </a:prstGeom>
            <a:noFill/>
          </p:spPr>
          <p:txBody>
            <a:bodyPr wrap="none" rtlCol="0">
              <a:spAutoFit/>
            </a:bodyPr>
            <a:lstStyle/>
            <a:p>
              <a:r>
                <a:rPr lang="en-US" sz="4265" b="1" dirty="0">
                  <a:solidFill>
                    <a:schemeClr val="bg1"/>
                  </a:solidFill>
                  <a:latin typeface="微软雅黑" panose="020B0503020204020204" charset="-122"/>
                </a:rPr>
                <a:t>03</a:t>
              </a:r>
            </a:p>
          </p:txBody>
        </p:sp>
      </p:grpSp>
      <p:grpSp>
        <p:nvGrpSpPr>
          <p:cNvPr id="27" name="Group 11"/>
          <p:cNvGrpSpPr/>
          <p:nvPr/>
        </p:nvGrpSpPr>
        <p:grpSpPr>
          <a:xfrm>
            <a:off x="8950938" y="1700349"/>
            <a:ext cx="3078925" cy="920556"/>
            <a:chOff x="1348406" y="1196648"/>
            <a:chExt cx="2309194" cy="690417"/>
          </a:xfrm>
        </p:grpSpPr>
        <p:sp>
          <p:nvSpPr>
            <p:cNvPr id="28" name="TextBox 12"/>
            <p:cNvSpPr txBox="1"/>
            <p:nvPr/>
          </p:nvSpPr>
          <p:spPr>
            <a:xfrm>
              <a:off x="1363186" y="1448484"/>
              <a:ext cx="2294414" cy="438581"/>
            </a:xfrm>
            <a:prstGeom prst="rect">
              <a:avLst/>
            </a:prstGeom>
            <a:noFill/>
          </p:spPr>
          <p:txBody>
            <a:bodyPr wrap="square" rtlCol="0">
              <a:spAutoFit/>
            </a:bodyPr>
            <a:lstStyle/>
            <a:p>
              <a:pPr lvl="0"/>
              <a:r>
                <a:rPr lang="zh-CN" altLang="en-US" sz="1600" dirty="0">
                  <a:latin typeface="微软雅黑" panose="020B0503020204020204" charset="-122"/>
                  <a:ea typeface="微软雅黑" panose="020B0503020204020204" charset="-122"/>
                </a:rPr>
                <a:t>单击此处可编辑内容单击此处可编辑内容单击此处可编辑内容</a:t>
              </a:r>
              <a:endParaRPr lang="en-US" sz="1600" dirty="0">
                <a:latin typeface="微软雅黑" panose="020B0503020204020204" charset="-122"/>
              </a:endParaRPr>
            </a:p>
          </p:txBody>
        </p:sp>
        <p:sp>
          <p:nvSpPr>
            <p:cNvPr id="29" name="TextBox 13"/>
            <p:cNvSpPr txBox="1"/>
            <p:nvPr/>
          </p:nvSpPr>
          <p:spPr>
            <a:xfrm>
              <a:off x="1348406" y="1196648"/>
              <a:ext cx="883412" cy="315423"/>
            </a:xfrm>
            <a:prstGeom prst="rect">
              <a:avLst/>
            </a:prstGeom>
            <a:noFill/>
          </p:spPr>
          <p:txBody>
            <a:bodyPr wrap="square" rtlCol="0">
              <a:spAutoFit/>
            </a:bodyPr>
            <a:lstStyle/>
            <a:p>
              <a:pPr lvl="0"/>
              <a:r>
                <a:rPr lang="en-US" sz="2135" b="1" dirty="0">
                  <a:latin typeface="微软雅黑" panose="020B0503020204020204" charset="-122"/>
                </a:rPr>
                <a:t>Step03</a:t>
              </a:r>
              <a:endParaRPr lang="en-US" sz="1600" b="1" dirty="0">
                <a:latin typeface="微软雅黑" panose="020B0503020204020204" charset="-122"/>
              </a:endParaRPr>
            </a:p>
          </p:txBody>
        </p:sp>
      </p:grpSp>
      <p:grpSp>
        <p:nvGrpSpPr>
          <p:cNvPr id="30" name="Group 33"/>
          <p:cNvGrpSpPr/>
          <p:nvPr/>
        </p:nvGrpSpPr>
        <p:grpSpPr>
          <a:xfrm>
            <a:off x="6453133" y="3010323"/>
            <a:ext cx="1649984" cy="1422400"/>
            <a:chOff x="2959615" y="2393950"/>
            <a:chExt cx="1237488" cy="1066800"/>
          </a:xfrm>
        </p:grpSpPr>
        <p:sp>
          <p:nvSpPr>
            <p:cNvPr id="31" name="Isosceles Triangle 16"/>
            <p:cNvSpPr/>
            <p:nvPr/>
          </p:nvSpPr>
          <p:spPr bwMode="auto">
            <a:xfrm flipV="1">
              <a:off x="2959615" y="2393950"/>
              <a:ext cx="1237488" cy="1066800"/>
            </a:xfrm>
            <a:prstGeom prst="triangle">
              <a:avLst/>
            </a:prstGeom>
            <a:solidFill>
              <a:schemeClr val="accent2"/>
            </a:solidFill>
            <a:ln w="9525">
              <a:noFill/>
              <a:round/>
            </a:ln>
          </p:spPr>
          <p:txBody>
            <a:bodyPr vert="horz" wrap="square" lIns="121920" tIns="60960" rIns="121920" bIns="60960" numCol="1" rtlCol="0" anchor="t" anchorCtr="0" compatLnSpc="1"/>
            <a:lstStyle/>
            <a:p>
              <a:pPr algn="ctr"/>
              <a:endParaRPr lang="en-US" sz="2400" dirty="0">
                <a:solidFill>
                  <a:schemeClr val="bg1"/>
                </a:solidFill>
                <a:latin typeface="微软雅黑" panose="020B0503020204020204" charset="-122"/>
              </a:endParaRPr>
            </a:p>
          </p:txBody>
        </p:sp>
        <p:sp>
          <p:nvSpPr>
            <p:cNvPr id="32" name="TextBox 17"/>
            <p:cNvSpPr txBox="1"/>
            <p:nvPr/>
          </p:nvSpPr>
          <p:spPr>
            <a:xfrm>
              <a:off x="3277635" y="2508250"/>
              <a:ext cx="645850" cy="561741"/>
            </a:xfrm>
            <a:prstGeom prst="rect">
              <a:avLst/>
            </a:prstGeom>
            <a:noFill/>
          </p:spPr>
          <p:txBody>
            <a:bodyPr wrap="none" rtlCol="0">
              <a:spAutoFit/>
            </a:bodyPr>
            <a:lstStyle/>
            <a:p>
              <a:r>
                <a:rPr lang="en-US" sz="4265" b="1" dirty="0">
                  <a:solidFill>
                    <a:schemeClr val="bg1"/>
                  </a:solidFill>
                  <a:latin typeface="微软雅黑" panose="020B0503020204020204" charset="-122"/>
                </a:rPr>
                <a:t>02</a:t>
              </a:r>
            </a:p>
          </p:txBody>
        </p:sp>
      </p:grpSp>
      <p:grpSp>
        <p:nvGrpSpPr>
          <p:cNvPr id="33" name="Group 18"/>
          <p:cNvGrpSpPr/>
          <p:nvPr/>
        </p:nvGrpSpPr>
        <p:grpSpPr>
          <a:xfrm>
            <a:off x="8126401" y="3122749"/>
            <a:ext cx="3078925" cy="920556"/>
            <a:chOff x="1348406" y="1196648"/>
            <a:chExt cx="2309194" cy="690417"/>
          </a:xfrm>
        </p:grpSpPr>
        <p:sp>
          <p:nvSpPr>
            <p:cNvPr id="34" name="TextBox 19"/>
            <p:cNvSpPr txBox="1"/>
            <p:nvPr/>
          </p:nvSpPr>
          <p:spPr>
            <a:xfrm>
              <a:off x="1363186" y="1448484"/>
              <a:ext cx="2294414" cy="438581"/>
            </a:xfrm>
            <a:prstGeom prst="rect">
              <a:avLst/>
            </a:prstGeom>
            <a:noFill/>
          </p:spPr>
          <p:txBody>
            <a:bodyPr wrap="square" rtlCol="0">
              <a:spAutoFit/>
            </a:bodyPr>
            <a:lstStyle/>
            <a:p>
              <a:pPr lvl="0"/>
              <a:r>
                <a:rPr lang="zh-CN" altLang="en-US" sz="1600" dirty="0">
                  <a:latin typeface="微软雅黑" panose="020B0503020204020204" charset="-122"/>
                  <a:ea typeface="微软雅黑" panose="020B0503020204020204" charset="-122"/>
                </a:rPr>
                <a:t>单击此处可编辑内容单击此处可编辑内容单击此处可编辑内容</a:t>
              </a:r>
              <a:endParaRPr lang="en-US" sz="1600" dirty="0">
                <a:latin typeface="微软雅黑" panose="020B0503020204020204" charset="-122"/>
              </a:endParaRPr>
            </a:p>
          </p:txBody>
        </p:sp>
        <p:sp>
          <p:nvSpPr>
            <p:cNvPr id="35" name="TextBox 20"/>
            <p:cNvSpPr txBox="1"/>
            <p:nvPr/>
          </p:nvSpPr>
          <p:spPr>
            <a:xfrm>
              <a:off x="1348406" y="1196648"/>
              <a:ext cx="883412" cy="315423"/>
            </a:xfrm>
            <a:prstGeom prst="rect">
              <a:avLst/>
            </a:prstGeom>
            <a:noFill/>
          </p:spPr>
          <p:txBody>
            <a:bodyPr wrap="square" rtlCol="0">
              <a:spAutoFit/>
            </a:bodyPr>
            <a:lstStyle/>
            <a:p>
              <a:pPr lvl="0"/>
              <a:r>
                <a:rPr lang="en-US" sz="2135" b="1" dirty="0">
                  <a:latin typeface="微软雅黑" panose="020B0503020204020204" charset="-122"/>
                </a:rPr>
                <a:t>Step02</a:t>
              </a:r>
              <a:endParaRPr lang="en-US" sz="1600" b="1" dirty="0">
                <a:latin typeface="微软雅黑" panose="020B0503020204020204" charset="-122"/>
              </a:endParaRPr>
            </a:p>
          </p:txBody>
        </p:sp>
      </p:grpSp>
      <p:grpSp>
        <p:nvGrpSpPr>
          <p:cNvPr id="36" name="Group 32"/>
          <p:cNvGrpSpPr/>
          <p:nvPr/>
        </p:nvGrpSpPr>
        <p:grpSpPr>
          <a:xfrm>
            <a:off x="5631751" y="4437803"/>
            <a:ext cx="1649984" cy="1422400"/>
            <a:chOff x="2343578" y="3464560"/>
            <a:chExt cx="1237488" cy="1066800"/>
          </a:xfrm>
        </p:grpSpPr>
        <p:sp>
          <p:nvSpPr>
            <p:cNvPr id="37" name="Isosceles Triangle 22"/>
            <p:cNvSpPr/>
            <p:nvPr/>
          </p:nvSpPr>
          <p:spPr bwMode="auto">
            <a:xfrm flipV="1">
              <a:off x="2343578" y="3464560"/>
              <a:ext cx="1237488" cy="1066800"/>
            </a:xfrm>
            <a:prstGeom prst="triangle">
              <a:avLst/>
            </a:prstGeom>
            <a:solidFill>
              <a:schemeClr val="accent1"/>
            </a:solidFill>
            <a:ln w="9525">
              <a:noFill/>
              <a:round/>
            </a:ln>
          </p:spPr>
          <p:txBody>
            <a:bodyPr vert="horz" wrap="square" lIns="121920" tIns="60960" rIns="121920" bIns="60960" numCol="1" rtlCol="0" anchor="t" anchorCtr="0" compatLnSpc="1"/>
            <a:lstStyle/>
            <a:p>
              <a:pPr algn="ctr"/>
              <a:endParaRPr lang="en-US" sz="2400" dirty="0">
                <a:solidFill>
                  <a:schemeClr val="bg1"/>
                </a:solidFill>
                <a:latin typeface="微软雅黑" panose="020B0503020204020204" charset="-122"/>
              </a:endParaRPr>
            </a:p>
          </p:txBody>
        </p:sp>
        <p:sp>
          <p:nvSpPr>
            <p:cNvPr id="38" name="TextBox 23"/>
            <p:cNvSpPr txBox="1"/>
            <p:nvPr/>
          </p:nvSpPr>
          <p:spPr>
            <a:xfrm>
              <a:off x="2661598" y="3578860"/>
              <a:ext cx="645850" cy="561741"/>
            </a:xfrm>
            <a:prstGeom prst="rect">
              <a:avLst/>
            </a:prstGeom>
            <a:noFill/>
          </p:spPr>
          <p:txBody>
            <a:bodyPr wrap="none" rtlCol="0">
              <a:spAutoFit/>
            </a:bodyPr>
            <a:lstStyle/>
            <a:p>
              <a:r>
                <a:rPr lang="en-US" sz="4265" b="1" dirty="0">
                  <a:solidFill>
                    <a:schemeClr val="bg1"/>
                  </a:solidFill>
                  <a:latin typeface="微软雅黑" panose="020B0503020204020204" charset="-122"/>
                </a:rPr>
                <a:t>01</a:t>
              </a:r>
            </a:p>
          </p:txBody>
        </p:sp>
      </p:grpSp>
      <p:grpSp>
        <p:nvGrpSpPr>
          <p:cNvPr id="39" name="Group 24"/>
          <p:cNvGrpSpPr/>
          <p:nvPr/>
        </p:nvGrpSpPr>
        <p:grpSpPr>
          <a:xfrm>
            <a:off x="7305018" y="4550229"/>
            <a:ext cx="3078925" cy="920556"/>
            <a:chOff x="1348406" y="1196648"/>
            <a:chExt cx="2309194" cy="690417"/>
          </a:xfrm>
        </p:grpSpPr>
        <p:sp>
          <p:nvSpPr>
            <p:cNvPr id="40" name="TextBox 25"/>
            <p:cNvSpPr txBox="1"/>
            <p:nvPr/>
          </p:nvSpPr>
          <p:spPr>
            <a:xfrm>
              <a:off x="1363186" y="1448484"/>
              <a:ext cx="2294414" cy="438581"/>
            </a:xfrm>
            <a:prstGeom prst="rect">
              <a:avLst/>
            </a:prstGeom>
            <a:noFill/>
          </p:spPr>
          <p:txBody>
            <a:bodyPr wrap="square" rtlCol="0">
              <a:spAutoFit/>
            </a:bodyPr>
            <a:lstStyle/>
            <a:p>
              <a:pPr lvl="0"/>
              <a:r>
                <a:rPr lang="zh-CN" altLang="en-US" sz="1600" dirty="0">
                  <a:latin typeface="微软雅黑" panose="020B0503020204020204" charset="-122"/>
                  <a:ea typeface="微软雅黑" panose="020B0503020204020204" charset="-122"/>
                </a:rPr>
                <a:t>单击此处可编辑内容单击此处可编辑内容单击此处可编辑内容</a:t>
              </a:r>
              <a:endParaRPr lang="en-US" sz="1600" dirty="0">
                <a:latin typeface="微软雅黑" panose="020B0503020204020204" charset="-122"/>
              </a:endParaRPr>
            </a:p>
          </p:txBody>
        </p:sp>
        <p:sp>
          <p:nvSpPr>
            <p:cNvPr id="41" name="TextBox 26"/>
            <p:cNvSpPr txBox="1"/>
            <p:nvPr/>
          </p:nvSpPr>
          <p:spPr>
            <a:xfrm>
              <a:off x="1348406" y="1196648"/>
              <a:ext cx="883412" cy="315423"/>
            </a:xfrm>
            <a:prstGeom prst="rect">
              <a:avLst/>
            </a:prstGeom>
            <a:noFill/>
          </p:spPr>
          <p:txBody>
            <a:bodyPr wrap="square" rtlCol="0">
              <a:spAutoFit/>
            </a:bodyPr>
            <a:lstStyle/>
            <a:p>
              <a:pPr lvl="0"/>
              <a:r>
                <a:rPr lang="en-US" sz="2135" b="1" dirty="0">
                  <a:latin typeface="微软雅黑" panose="020B0503020204020204" charset="-122"/>
                </a:rPr>
                <a:t>Step01</a:t>
              </a:r>
              <a:endParaRPr lang="en-US" sz="1600" b="1" dirty="0">
                <a:latin typeface="微软雅黑" panose="020B0503020204020204" charset="-122"/>
              </a:endParaRPr>
            </a:p>
          </p:txBody>
        </p:sp>
      </p:grpSp>
      <p:grpSp>
        <p:nvGrpSpPr>
          <p:cNvPr id="42" name="Group 27"/>
          <p:cNvGrpSpPr>
            <a:grpSpLocks noChangeAspect="1"/>
          </p:cNvGrpSpPr>
          <p:nvPr/>
        </p:nvGrpSpPr>
        <p:grpSpPr>
          <a:xfrm>
            <a:off x="5200253" y="5081450"/>
            <a:ext cx="691476" cy="503853"/>
            <a:chOff x="2514608" y="2813669"/>
            <a:chExt cx="347255" cy="253032"/>
          </a:xfrm>
          <a:solidFill>
            <a:schemeClr val="accent1"/>
          </a:solidFill>
        </p:grpSpPr>
        <p:sp>
          <p:nvSpPr>
            <p:cNvPr id="43" name="Freeform 157"/>
            <p:cNvSpPr>
              <a:spLocks noChangeAspect="1" noEditPoints="1"/>
            </p:cNvSpPr>
            <p:nvPr/>
          </p:nvSpPr>
          <p:spPr bwMode="auto">
            <a:xfrm>
              <a:off x="2706493" y="2885416"/>
              <a:ext cx="155370" cy="172062"/>
            </a:xfrm>
            <a:custGeom>
              <a:avLst/>
              <a:gdLst/>
              <a:ahLst/>
              <a:cxnLst>
                <a:cxn ang="0">
                  <a:pos x="46" y="62"/>
                </a:cxn>
                <a:cxn ang="0">
                  <a:pos x="10" y="62"/>
                </a:cxn>
                <a:cxn ang="0">
                  <a:pos x="0" y="52"/>
                </a:cxn>
                <a:cxn ang="0">
                  <a:pos x="14" y="29"/>
                </a:cxn>
                <a:cxn ang="0">
                  <a:pos x="28" y="34"/>
                </a:cxn>
                <a:cxn ang="0">
                  <a:pos x="42" y="29"/>
                </a:cxn>
                <a:cxn ang="0">
                  <a:pos x="56" y="52"/>
                </a:cxn>
                <a:cxn ang="0">
                  <a:pos x="46" y="62"/>
                </a:cxn>
                <a:cxn ang="0">
                  <a:pos x="28" y="31"/>
                </a:cxn>
                <a:cxn ang="0">
                  <a:pos x="13" y="16"/>
                </a:cxn>
                <a:cxn ang="0">
                  <a:pos x="28" y="0"/>
                </a:cxn>
                <a:cxn ang="0">
                  <a:pos x="43" y="16"/>
                </a:cxn>
                <a:cxn ang="0">
                  <a:pos x="28" y="31"/>
                </a:cxn>
              </a:cxnLst>
              <a:rect l="0" t="0" r="r" b="b"/>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grpFill/>
            <a:ln w="9525">
              <a:noFill/>
              <a:round/>
            </a:ln>
          </p:spPr>
          <p:txBody>
            <a:bodyPr vert="horz" wrap="square" lIns="121920" tIns="60960" rIns="121920" bIns="60960" numCol="1" anchor="t" anchorCtr="0" compatLnSpc="1"/>
            <a:lstStyle/>
            <a:p>
              <a:endParaRPr lang="en-US" sz="2400" dirty="0">
                <a:solidFill>
                  <a:schemeClr val="bg1"/>
                </a:solidFill>
                <a:latin typeface="微软雅黑" panose="020B0503020204020204" charset="-122"/>
              </a:endParaRPr>
            </a:p>
          </p:txBody>
        </p:sp>
        <p:sp>
          <p:nvSpPr>
            <p:cNvPr id="44" name="Freeform 157"/>
            <p:cNvSpPr>
              <a:spLocks noChangeAspect="1" noEditPoints="1"/>
            </p:cNvSpPr>
            <p:nvPr/>
          </p:nvSpPr>
          <p:spPr bwMode="auto">
            <a:xfrm>
              <a:off x="2514608" y="2813669"/>
              <a:ext cx="228485" cy="253032"/>
            </a:xfrm>
            <a:custGeom>
              <a:avLst/>
              <a:gdLst/>
              <a:ahLst/>
              <a:cxnLst>
                <a:cxn ang="0">
                  <a:pos x="46" y="62"/>
                </a:cxn>
                <a:cxn ang="0">
                  <a:pos x="10" y="62"/>
                </a:cxn>
                <a:cxn ang="0">
                  <a:pos x="0" y="52"/>
                </a:cxn>
                <a:cxn ang="0">
                  <a:pos x="14" y="29"/>
                </a:cxn>
                <a:cxn ang="0">
                  <a:pos x="28" y="34"/>
                </a:cxn>
                <a:cxn ang="0">
                  <a:pos x="42" y="29"/>
                </a:cxn>
                <a:cxn ang="0">
                  <a:pos x="56" y="52"/>
                </a:cxn>
                <a:cxn ang="0">
                  <a:pos x="46" y="62"/>
                </a:cxn>
                <a:cxn ang="0">
                  <a:pos x="28" y="31"/>
                </a:cxn>
                <a:cxn ang="0">
                  <a:pos x="13" y="16"/>
                </a:cxn>
                <a:cxn ang="0">
                  <a:pos x="28" y="0"/>
                </a:cxn>
                <a:cxn ang="0">
                  <a:pos x="43" y="16"/>
                </a:cxn>
                <a:cxn ang="0">
                  <a:pos x="28" y="31"/>
                </a:cxn>
              </a:cxnLst>
              <a:rect l="0" t="0" r="r" b="b"/>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grpFill/>
            <a:ln w="9525">
              <a:solidFill>
                <a:schemeClr val="bg1"/>
              </a:solidFill>
              <a:round/>
            </a:ln>
          </p:spPr>
          <p:txBody>
            <a:bodyPr vert="horz" wrap="square" lIns="121920" tIns="60960" rIns="121920" bIns="60960" numCol="1" anchor="t" anchorCtr="0" compatLnSpc="1"/>
            <a:lstStyle/>
            <a:p>
              <a:endParaRPr lang="en-US" sz="2400" dirty="0">
                <a:solidFill>
                  <a:schemeClr val="bg1"/>
                </a:solidFill>
                <a:latin typeface="微软雅黑" panose="020B0503020204020204" charset="-122"/>
              </a:endParaRPr>
            </a:p>
          </p:txBody>
        </p:sp>
      </p:grpSp>
      <p:sp>
        <p:nvSpPr>
          <p:cNvPr id="45" name="Freeform 217"/>
          <p:cNvSpPr>
            <a:spLocks noChangeAspect="1" noEditPoints="1"/>
          </p:cNvSpPr>
          <p:nvPr/>
        </p:nvSpPr>
        <p:spPr bwMode="auto">
          <a:xfrm>
            <a:off x="6055774" y="3707834"/>
            <a:ext cx="626220" cy="469667"/>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chemeClr val="accent2"/>
          </a:solidFill>
          <a:ln w="9525">
            <a:noFill/>
            <a:round/>
          </a:ln>
        </p:spPr>
        <p:txBody>
          <a:bodyPr vert="horz" wrap="square" lIns="121920" tIns="60960" rIns="121920" bIns="60960" numCol="1" anchor="t" anchorCtr="0" compatLnSpc="1"/>
          <a:lstStyle/>
          <a:p>
            <a:endParaRPr lang="en-US" sz="2400" dirty="0">
              <a:solidFill>
                <a:schemeClr val="bg1"/>
              </a:solidFill>
              <a:latin typeface="微软雅黑" panose="020B0503020204020204" charset="-122"/>
            </a:endParaRPr>
          </a:p>
        </p:txBody>
      </p:sp>
      <p:sp>
        <p:nvSpPr>
          <p:cNvPr id="46" name="Freeform 181"/>
          <p:cNvSpPr>
            <a:spLocks noChangeAspect="1"/>
          </p:cNvSpPr>
          <p:nvPr/>
        </p:nvSpPr>
        <p:spPr bwMode="auto">
          <a:xfrm>
            <a:off x="7064294" y="2088286"/>
            <a:ext cx="369757" cy="696869"/>
          </a:xfrm>
          <a:custGeom>
            <a:avLst/>
            <a:gdLst/>
            <a:ahLst/>
            <a:cxnLst>
              <a:cxn ang="0">
                <a:pos x="22" y="60"/>
              </a:cxn>
              <a:cxn ang="0">
                <a:pos x="22" y="67"/>
              </a:cxn>
              <a:cxn ang="0">
                <a:pos x="21" y="68"/>
              </a:cxn>
              <a:cxn ang="0">
                <a:pos x="16" y="68"/>
              </a:cxn>
              <a:cxn ang="0">
                <a:pos x="15" y="67"/>
              </a:cxn>
              <a:cxn ang="0">
                <a:pos x="15" y="60"/>
              </a:cxn>
              <a:cxn ang="0">
                <a:pos x="1" y="53"/>
              </a:cxn>
              <a:cxn ang="0">
                <a:pos x="1" y="52"/>
              </a:cxn>
              <a:cxn ang="0">
                <a:pos x="5" y="46"/>
              </a:cxn>
              <a:cxn ang="0">
                <a:pos x="6" y="46"/>
              </a:cxn>
              <a:cxn ang="0">
                <a:pos x="6" y="46"/>
              </a:cxn>
              <a:cxn ang="0">
                <a:pos x="19" y="51"/>
              </a:cxn>
              <a:cxn ang="0">
                <a:pos x="26" y="45"/>
              </a:cxn>
              <a:cxn ang="0">
                <a:pos x="17" y="38"/>
              </a:cxn>
              <a:cxn ang="0">
                <a:pos x="1" y="22"/>
              </a:cxn>
              <a:cxn ang="0">
                <a:pos x="15" y="8"/>
              </a:cxn>
              <a:cxn ang="0">
                <a:pos x="15" y="1"/>
              </a:cxn>
              <a:cxn ang="0">
                <a:pos x="16" y="0"/>
              </a:cxn>
              <a:cxn ang="0">
                <a:pos x="21" y="0"/>
              </a:cxn>
              <a:cxn ang="0">
                <a:pos x="22" y="1"/>
              </a:cxn>
              <a:cxn ang="0">
                <a:pos x="22" y="8"/>
              </a:cxn>
              <a:cxn ang="0">
                <a:pos x="34" y="13"/>
              </a:cxn>
              <a:cxn ang="0">
                <a:pos x="34" y="14"/>
              </a:cxn>
              <a:cxn ang="0">
                <a:pos x="31" y="20"/>
              </a:cxn>
              <a:cxn ang="0">
                <a:pos x="30" y="20"/>
              </a:cxn>
              <a:cxn ang="0">
                <a:pos x="29" y="20"/>
              </a:cxn>
              <a:cxn ang="0">
                <a:pos x="19" y="16"/>
              </a:cxn>
              <a:cxn ang="0">
                <a:pos x="11" y="22"/>
              </a:cxn>
              <a:cxn ang="0">
                <a:pos x="21" y="30"/>
              </a:cxn>
              <a:cxn ang="0">
                <a:pos x="36" y="45"/>
              </a:cxn>
              <a:cxn ang="0">
                <a:pos x="22" y="60"/>
              </a:cxn>
            </a:cxnLst>
            <a:rect l="0" t="0" r="r" b="b"/>
            <a:pathLst>
              <a:path w="36" h="68">
                <a:moveTo>
                  <a:pt x="22" y="60"/>
                </a:moveTo>
                <a:cubicBezTo>
                  <a:pt x="22" y="67"/>
                  <a:pt x="22" y="67"/>
                  <a:pt x="22" y="67"/>
                </a:cubicBezTo>
                <a:cubicBezTo>
                  <a:pt x="22" y="67"/>
                  <a:pt x="22" y="68"/>
                  <a:pt x="21" y="68"/>
                </a:cubicBezTo>
                <a:cubicBezTo>
                  <a:pt x="16" y="68"/>
                  <a:pt x="16" y="68"/>
                  <a:pt x="16" y="68"/>
                </a:cubicBezTo>
                <a:cubicBezTo>
                  <a:pt x="15" y="68"/>
                  <a:pt x="15" y="67"/>
                  <a:pt x="15" y="67"/>
                </a:cubicBezTo>
                <a:cubicBezTo>
                  <a:pt x="15" y="60"/>
                  <a:pt x="15" y="60"/>
                  <a:pt x="15" y="60"/>
                </a:cubicBezTo>
                <a:cubicBezTo>
                  <a:pt x="6" y="59"/>
                  <a:pt x="1" y="53"/>
                  <a:pt x="1" y="53"/>
                </a:cubicBezTo>
                <a:cubicBezTo>
                  <a:pt x="0" y="53"/>
                  <a:pt x="0" y="52"/>
                  <a:pt x="1" y="52"/>
                </a:cubicBezTo>
                <a:cubicBezTo>
                  <a:pt x="5" y="46"/>
                  <a:pt x="5" y="46"/>
                  <a:pt x="5" y="46"/>
                </a:cubicBezTo>
                <a:cubicBezTo>
                  <a:pt x="5" y="46"/>
                  <a:pt x="5" y="46"/>
                  <a:pt x="6" y="46"/>
                </a:cubicBezTo>
                <a:cubicBezTo>
                  <a:pt x="6" y="46"/>
                  <a:pt x="6" y="46"/>
                  <a:pt x="6" y="46"/>
                </a:cubicBezTo>
                <a:cubicBezTo>
                  <a:pt x="7" y="46"/>
                  <a:pt x="12" y="51"/>
                  <a:pt x="19" y="51"/>
                </a:cubicBezTo>
                <a:cubicBezTo>
                  <a:pt x="22" y="51"/>
                  <a:pt x="26" y="49"/>
                  <a:pt x="26" y="45"/>
                </a:cubicBezTo>
                <a:cubicBezTo>
                  <a:pt x="26" y="41"/>
                  <a:pt x="22" y="40"/>
                  <a:pt x="17" y="38"/>
                </a:cubicBezTo>
                <a:cubicBezTo>
                  <a:pt x="10" y="35"/>
                  <a:pt x="1" y="32"/>
                  <a:pt x="1" y="22"/>
                </a:cubicBezTo>
                <a:cubicBezTo>
                  <a:pt x="1" y="15"/>
                  <a:pt x="7" y="9"/>
                  <a:pt x="15" y="8"/>
                </a:cubicBezTo>
                <a:cubicBezTo>
                  <a:pt x="15" y="1"/>
                  <a:pt x="15" y="1"/>
                  <a:pt x="15" y="1"/>
                </a:cubicBezTo>
                <a:cubicBezTo>
                  <a:pt x="15" y="0"/>
                  <a:pt x="15" y="0"/>
                  <a:pt x="16" y="0"/>
                </a:cubicBezTo>
                <a:cubicBezTo>
                  <a:pt x="21" y="0"/>
                  <a:pt x="21" y="0"/>
                  <a:pt x="21" y="0"/>
                </a:cubicBezTo>
                <a:cubicBezTo>
                  <a:pt x="22" y="0"/>
                  <a:pt x="22" y="0"/>
                  <a:pt x="22" y="1"/>
                </a:cubicBezTo>
                <a:cubicBezTo>
                  <a:pt x="22" y="8"/>
                  <a:pt x="22" y="8"/>
                  <a:pt x="22" y="8"/>
                </a:cubicBezTo>
                <a:cubicBezTo>
                  <a:pt x="30" y="8"/>
                  <a:pt x="34" y="13"/>
                  <a:pt x="34" y="13"/>
                </a:cubicBezTo>
                <a:cubicBezTo>
                  <a:pt x="35" y="13"/>
                  <a:pt x="35" y="14"/>
                  <a:pt x="34" y="14"/>
                </a:cubicBezTo>
                <a:cubicBezTo>
                  <a:pt x="31" y="20"/>
                  <a:pt x="31" y="20"/>
                  <a:pt x="31" y="20"/>
                </a:cubicBezTo>
                <a:cubicBezTo>
                  <a:pt x="31" y="20"/>
                  <a:pt x="31" y="20"/>
                  <a:pt x="30" y="20"/>
                </a:cubicBezTo>
                <a:cubicBezTo>
                  <a:pt x="30" y="20"/>
                  <a:pt x="30" y="20"/>
                  <a:pt x="29" y="20"/>
                </a:cubicBezTo>
                <a:cubicBezTo>
                  <a:pt x="29" y="20"/>
                  <a:pt x="25" y="16"/>
                  <a:pt x="19" y="16"/>
                </a:cubicBezTo>
                <a:cubicBezTo>
                  <a:pt x="14" y="16"/>
                  <a:pt x="11" y="18"/>
                  <a:pt x="11" y="22"/>
                </a:cubicBezTo>
                <a:cubicBezTo>
                  <a:pt x="11" y="26"/>
                  <a:pt x="16" y="28"/>
                  <a:pt x="21" y="30"/>
                </a:cubicBezTo>
                <a:cubicBezTo>
                  <a:pt x="28" y="32"/>
                  <a:pt x="36" y="36"/>
                  <a:pt x="36" y="45"/>
                </a:cubicBezTo>
                <a:cubicBezTo>
                  <a:pt x="36" y="52"/>
                  <a:pt x="30" y="59"/>
                  <a:pt x="22" y="60"/>
                </a:cubicBezTo>
                <a:close/>
              </a:path>
            </a:pathLst>
          </a:custGeom>
          <a:solidFill>
            <a:schemeClr val="accent3"/>
          </a:solidFill>
          <a:ln w="9525">
            <a:noFill/>
            <a:round/>
          </a:ln>
        </p:spPr>
        <p:txBody>
          <a:bodyPr vert="horz" wrap="square" lIns="121920" tIns="60960" rIns="121920" bIns="60960" numCol="1" anchor="t" anchorCtr="0" compatLnSpc="1"/>
          <a:lstStyle/>
          <a:p>
            <a:endParaRPr lang="en-US" sz="2400" dirty="0">
              <a:solidFill>
                <a:schemeClr val="bg1"/>
              </a:solidFill>
              <a:latin typeface="微软雅黑" panose="020B0503020204020204" charset="-122"/>
            </a:endParaRPr>
          </a:p>
        </p:txBody>
      </p:sp>
      <p:sp>
        <p:nvSpPr>
          <p:cNvPr id="69" name="Textbox 1"/>
          <p:cNvSpPr/>
          <p:nvPr/>
        </p:nvSpPr>
        <p:spPr>
          <a:xfrm>
            <a:off x="404423" y="1487997"/>
            <a:ext cx="5336584" cy="1732280"/>
          </a:xfrm>
          <a:prstGeom prst="rect">
            <a:avLst/>
          </a:prstGeom>
        </p:spPr>
        <p:txBody>
          <a:bodyPr wrap="square" lIns="117612" tIns="58805" rIns="117612" bIns="58805">
            <a:spAutoFit/>
          </a:bodyPr>
          <a:lstStyle/>
          <a:p>
            <a:pPr defTabSz="880110">
              <a:lnSpc>
                <a:spcPct val="125000"/>
              </a:lnSpc>
              <a:spcAft>
                <a:spcPts val="450"/>
              </a:spcAft>
            </a:pPr>
            <a:r>
              <a:rPr lang="es-MX" sz="1200">
                <a:solidFill>
                  <a:schemeClr val="tx1">
                    <a:lumMod val="65000"/>
                    <a:lumOff val="35000"/>
                  </a:schemeClr>
                </a:solidFill>
                <a:latin typeface="微软雅黑" panose="020B0503020204020204" charset="-122"/>
                <a:ea typeface="微软雅黑" panose="020B0503020204020204" charset="-122"/>
                <a:cs typeface="Open Sans Extrabold" panose="020B0906030804020204" pitchFamily="34" charset="0"/>
              </a:rPr>
              <a:t>您的内容打在这里，或者通过复制您的文本后，在此框中选择粘贴，并选择只保留文字。在此录入上述图表的综合描述说明，在此录入上述图表的综合描述说明，在此录入上述图表的综合描述说明，在此录入上述图表的综合描述说明您的内容打在这里，或者通过复制您的文本后，在此框中选择粘贴，并选择只保留文字。在此录入上述图表的综合描述说明，在此录入上述图表的综合描述说明，在此录入上述图表的综合描述说明，在此录入上述图表的综合描述说明</a:t>
            </a:r>
          </a:p>
        </p:txBody>
      </p:sp>
      <p:sp>
        <p:nvSpPr>
          <p:cNvPr id="70" name="4 Elipse"/>
          <p:cNvSpPr>
            <a:spLocks noChangeAspect="1"/>
          </p:cNvSpPr>
          <p:nvPr/>
        </p:nvSpPr>
        <p:spPr bwMode="auto">
          <a:xfrm>
            <a:off x="596216" y="3668633"/>
            <a:ext cx="355795" cy="355777"/>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880110"/>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01</a:t>
            </a:r>
            <a:endParaRPr lang="es-SV"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1" name="8 Rectángulo"/>
          <p:cNvSpPr/>
          <p:nvPr/>
        </p:nvSpPr>
        <p:spPr>
          <a:xfrm>
            <a:off x="1126102" y="3669393"/>
            <a:ext cx="4019011" cy="332740"/>
          </a:xfrm>
          <a:prstGeom prst="rect">
            <a:avLst/>
          </a:prstGeom>
          <a:noFill/>
        </p:spPr>
        <p:txBody>
          <a:bodyPr wrap="square" lIns="44461" tIns="22230" rIns="44461" bIns="22230">
            <a:spAutoFit/>
          </a:bodyPr>
          <a:lstStyle/>
          <a:p>
            <a:pPr indent="-201930" algn="just" defTabSz="659765">
              <a:spcAft>
                <a:spcPts val="450"/>
              </a:spcAft>
            </a:pPr>
            <a:r>
              <a:rPr lang="en-US" sz="935">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p>
        </p:txBody>
      </p:sp>
      <p:sp>
        <p:nvSpPr>
          <p:cNvPr id="72" name="27 Elipse"/>
          <p:cNvSpPr>
            <a:spLocks noChangeAspect="1"/>
          </p:cNvSpPr>
          <p:nvPr/>
        </p:nvSpPr>
        <p:spPr bwMode="auto">
          <a:xfrm>
            <a:off x="596216" y="4113164"/>
            <a:ext cx="355795" cy="355777"/>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880110"/>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02</a:t>
            </a:r>
            <a:endParaRPr lang="es-SV"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3" name="28 Rectángulo"/>
          <p:cNvSpPr/>
          <p:nvPr/>
        </p:nvSpPr>
        <p:spPr>
          <a:xfrm>
            <a:off x="1126102" y="4113924"/>
            <a:ext cx="4019011" cy="332740"/>
          </a:xfrm>
          <a:prstGeom prst="rect">
            <a:avLst/>
          </a:prstGeom>
          <a:noFill/>
        </p:spPr>
        <p:txBody>
          <a:bodyPr wrap="square" lIns="44461" tIns="22230" rIns="44461" bIns="22230">
            <a:spAutoFit/>
          </a:bodyPr>
          <a:lstStyle/>
          <a:p>
            <a:pPr indent="-201930" algn="just" defTabSz="659765">
              <a:spcAft>
                <a:spcPts val="450"/>
              </a:spcAft>
            </a:pPr>
            <a:r>
              <a:rPr lang="en-US" sz="935">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p>
        </p:txBody>
      </p:sp>
      <p:sp>
        <p:nvSpPr>
          <p:cNvPr id="74" name="29 Elipse"/>
          <p:cNvSpPr>
            <a:spLocks noChangeAspect="1"/>
          </p:cNvSpPr>
          <p:nvPr/>
        </p:nvSpPr>
        <p:spPr bwMode="auto">
          <a:xfrm>
            <a:off x="596216" y="4557695"/>
            <a:ext cx="355795" cy="355777"/>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880110"/>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03</a:t>
            </a:r>
            <a:endParaRPr lang="es-SV"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5" name="30 Rectángulo"/>
          <p:cNvSpPr/>
          <p:nvPr/>
        </p:nvSpPr>
        <p:spPr>
          <a:xfrm>
            <a:off x="1126102" y="4558455"/>
            <a:ext cx="4019011" cy="332740"/>
          </a:xfrm>
          <a:prstGeom prst="rect">
            <a:avLst/>
          </a:prstGeom>
          <a:noFill/>
        </p:spPr>
        <p:txBody>
          <a:bodyPr wrap="square" lIns="44461" tIns="22230" rIns="44461" bIns="22230">
            <a:spAutoFit/>
          </a:bodyPr>
          <a:lstStyle/>
          <a:p>
            <a:pPr indent="-201930" algn="just" defTabSz="659765">
              <a:spcAft>
                <a:spcPts val="450"/>
              </a:spcAft>
            </a:pPr>
            <a:r>
              <a:rPr lang="en-US" sz="935">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p>
        </p:txBody>
      </p:sp>
      <p:sp>
        <p:nvSpPr>
          <p:cNvPr id="76" name="29 Elipse"/>
          <p:cNvSpPr>
            <a:spLocks noChangeAspect="1"/>
          </p:cNvSpPr>
          <p:nvPr/>
        </p:nvSpPr>
        <p:spPr bwMode="auto">
          <a:xfrm>
            <a:off x="596216" y="5002225"/>
            <a:ext cx="355795" cy="355777"/>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880110"/>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04</a:t>
            </a:r>
            <a:endParaRPr lang="es-SV"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7" name="30 Rectángulo"/>
          <p:cNvSpPr/>
          <p:nvPr/>
        </p:nvSpPr>
        <p:spPr>
          <a:xfrm>
            <a:off x="1126102" y="5002985"/>
            <a:ext cx="4019011" cy="332740"/>
          </a:xfrm>
          <a:prstGeom prst="rect">
            <a:avLst/>
          </a:prstGeom>
          <a:noFill/>
        </p:spPr>
        <p:txBody>
          <a:bodyPr wrap="square" lIns="44461" tIns="22230" rIns="44461" bIns="22230">
            <a:spAutoFit/>
          </a:bodyPr>
          <a:lstStyle/>
          <a:p>
            <a:pPr indent="-201930" algn="just" defTabSz="659765">
              <a:spcAft>
                <a:spcPts val="450"/>
              </a:spcAft>
            </a:pPr>
            <a:r>
              <a:rPr lang="en-US" sz="935">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p>
        </p:txBody>
      </p:sp>
      <p:sp>
        <p:nvSpPr>
          <p:cNvPr id="99" name="29 Elipse"/>
          <p:cNvSpPr>
            <a:spLocks noChangeAspect="1"/>
          </p:cNvSpPr>
          <p:nvPr/>
        </p:nvSpPr>
        <p:spPr bwMode="auto">
          <a:xfrm>
            <a:off x="600604" y="5446755"/>
            <a:ext cx="355795" cy="355777"/>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880110"/>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05</a:t>
            </a:r>
            <a:endParaRPr lang="es-SV"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0" name="30 Rectángulo"/>
          <p:cNvSpPr/>
          <p:nvPr/>
        </p:nvSpPr>
        <p:spPr>
          <a:xfrm>
            <a:off x="1130491" y="5447515"/>
            <a:ext cx="4019011" cy="332740"/>
          </a:xfrm>
          <a:prstGeom prst="rect">
            <a:avLst/>
          </a:prstGeom>
          <a:noFill/>
        </p:spPr>
        <p:txBody>
          <a:bodyPr wrap="square" lIns="44461" tIns="22230" rIns="44461" bIns="22230">
            <a:spAutoFit/>
          </a:bodyPr>
          <a:lstStyle/>
          <a:p>
            <a:pPr indent="-201930" algn="just" defTabSz="659765">
              <a:spcAft>
                <a:spcPts val="450"/>
              </a:spcAft>
            </a:pPr>
            <a:r>
              <a:rPr lang="en-US" sz="935">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p>
        </p:txBody>
      </p:sp>
    </p:spTree>
  </p:cSld>
  <p:clrMapOvr>
    <a:masterClrMapping/>
  </p:clrMapOvr>
  <p:transition advTm="9735">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750"/>
                                        <p:tgtEl>
                                          <p:spTgt spid="39"/>
                                        </p:tgtEl>
                                      </p:cBhvr>
                                    </p:animEffect>
                                  </p:childTnLst>
                                </p:cTn>
                              </p:par>
                            </p:childTnLst>
                          </p:cTn>
                        </p:par>
                        <p:par>
                          <p:cTn id="25" fill="hold">
                            <p:stCondLst>
                              <p:cond delay="2500"/>
                            </p:stCondLst>
                            <p:childTnLst>
                              <p:par>
                                <p:cTn id="26" presetID="2" presetClass="entr" presetSubtype="1"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ppt_x"/>
                                          </p:val>
                                        </p:tav>
                                        <p:tav tm="100000">
                                          <p:val>
                                            <p:strVal val="#ppt_x"/>
                                          </p:val>
                                        </p:tav>
                                      </p:tavLst>
                                    </p:anim>
                                    <p:anim calcmode="lin" valueType="num">
                                      <p:cBhvr additive="base">
                                        <p:cTn id="29" dur="500" fill="hold"/>
                                        <p:tgtEl>
                                          <p:spTgt spid="30"/>
                                        </p:tgtEl>
                                        <p:attrNameLst>
                                          <p:attrName>ppt_y</p:attrName>
                                        </p:attrNameLst>
                                      </p:cBhvr>
                                      <p:tavLst>
                                        <p:tav tm="0">
                                          <p:val>
                                            <p:strVal val="0-#ppt_h/2"/>
                                          </p:val>
                                        </p:tav>
                                        <p:tav tm="100000">
                                          <p:val>
                                            <p:strVal val="#ppt_y"/>
                                          </p:val>
                                        </p:tav>
                                      </p:tavLst>
                                    </p:anim>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500" fill="hold"/>
                                        <p:tgtEl>
                                          <p:spTgt spid="45"/>
                                        </p:tgtEl>
                                        <p:attrNameLst>
                                          <p:attrName>ppt_w</p:attrName>
                                        </p:attrNameLst>
                                      </p:cBhvr>
                                      <p:tavLst>
                                        <p:tav tm="0">
                                          <p:val>
                                            <p:fltVal val="0"/>
                                          </p:val>
                                        </p:tav>
                                        <p:tav tm="100000">
                                          <p:val>
                                            <p:strVal val="#ppt_w"/>
                                          </p:val>
                                        </p:tav>
                                      </p:tavLst>
                                    </p:anim>
                                    <p:anim calcmode="lin" valueType="num">
                                      <p:cBhvr>
                                        <p:cTn id="34" dur="500" fill="hold"/>
                                        <p:tgtEl>
                                          <p:spTgt spid="45"/>
                                        </p:tgtEl>
                                        <p:attrNameLst>
                                          <p:attrName>ppt_h</p:attrName>
                                        </p:attrNameLst>
                                      </p:cBhvr>
                                      <p:tavLst>
                                        <p:tav tm="0">
                                          <p:val>
                                            <p:fltVal val="0"/>
                                          </p:val>
                                        </p:tav>
                                        <p:tav tm="100000">
                                          <p:val>
                                            <p:strVal val="#ppt_h"/>
                                          </p:val>
                                        </p:tav>
                                      </p:tavLst>
                                    </p:anim>
                                    <p:animEffect transition="in" filter="fade">
                                      <p:cBhvr>
                                        <p:cTn id="35" dur="500"/>
                                        <p:tgtEl>
                                          <p:spTgt spid="45"/>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750"/>
                                        <p:tgtEl>
                                          <p:spTgt spid="33"/>
                                        </p:tgtEl>
                                      </p:cBhvr>
                                    </p:animEffect>
                                  </p:childTnLst>
                                </p:cTn>
                              </p:par>
                            </p:childTnLst>
                          </p:cTn>
                        </p:par>
                        <p:par>
                          <p:cTn id="40" fill="hold">
                            <p:stCondLst>
                              <p:cond delay="4500"/>
                            </p:stCondLst>
                            <p:childTnLst>
                              <p:par>
                                <p:cTn id="41" presetID="2" presetClass="entr" presetSubtype="1"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0-#ppt_h/2"/>
                                          </p:val>
                                        </p:tav>
                                        <p:tav tm="100000">
                                          <p:val>
                                            <p:strVal val="#ppt_y"/>
                                          </p:val>
                                        </p:tav>
                                      </p:tavLst>
                                    </p:anim>
                                  </p:childTnLst>
                                </p:cTn>
                              </p:par>
                            </p:childTnLst>
                          </p:cTn>
                        </p:par>
                        <p:par>
                          <p:cTn id="45" fill="hold">
                            <p:stCondLst>
                              <p:cond delay="5000"/>
                            </p:stCondLst>
                            <p:childTnLst>
                              <p:par>
                                <p:cTn id="46" presetID="53" presetClass="entr" presetSubtype="16"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p:cTn id="48" dur="500" fill="hold"/>
                                        <p:tgtEl>
                                          <p:spTgt spid="46"/>
                                        </p:tgtEl>
                                        <p:attrNameLst>
                                          <p:attrName>ppt_w</p:attrName>
                                        </p:attrNameLst>
                                      </p:cBhvr>
                                      <p:tavLst>
                                        <p:tav tm="0">
                                          <p:val>
                                            <p:fltVal val="0"/>
                                          </p:val>
                                        </p:tav>
                                        <p:tav tm="100000">
                                          <p:val>
                                            <p:strVal val="#ppt_w"/>
                                          </p:val>
                                        </p:tav>
                                      </p:tavLst>
                                    </p:anim>
                                    <p:anim calcmode="lin" valueType="num">
                                      <p:cBhvr>
                                        <p:cTn id="49" dur="500" fill="hold"/>
                                        <p:tgtEl>
                                          <p:spTgt spid="46"/>
                                        </p:tgtEl>
                                        <p:attrNameLst>
                                          <p:attrName>ppt_h</p:attrName>
                                        </p:attrNameLst>
                                      </p:cBhvr>
                                      <p:tavLst>
                                        <p:tav tm="0">
                                          <p:val>
                                            <p:fltVal val="0"/>
                                          </p:val>
                                        </p:tav>
                                        <p:tav tm="100000">
                                          <p:val>
                                            <p:strVal val="#ppt_h"/>
                                          </p:val>
                                        </p:tav>
                                      </p:tavLst>
                                    </p:anim>
                                    <p:animEffect transition="in" filter="fade">
                                      <p:cBhvr>
                                        <p:cTn id="50" dur="500"/>
                                        <p:tgtEl>
                                          <p:spTgt spid="46"/>
                                        </p:tgtEl>
                                      </p:cBhvr>
                                    </p:animEffect>
                                  </p:childTnLst>
                                </p:cTn>
                              </p:par>
                            </p:childTnLst>
                          </p:cTn>
                        </p:par>
                        <p:par>
                          <p:cTn id="51" fill="hold">
                            <p:stCondLst>
                              <p:cond delay="5500"/>
                            </p:stCondLst>
                            <p:childTnLst>
                              <p:par>
                                <p:cTn id="52" presetID="22" presetClass="entr" presetSubtype="8"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750"/>
                                        <p:tgtEl>
                                          <p:spTgt spid="27"/>
                                        </p:tgtEl>
                                      </p:cBhvr>
                                    </p:animEffect>
                                  </p:childTnLst>
                                </p:cTn>
                              </p:par>
                            </p:childTnLst>
                          </p:cTn>
                        </p:par>
                        <p:par>
                          <p:cTn id="55" fill="hold">
                            <p:stCondLst>
                              <p:cond delay="6500"/>
                            </p:stCondLst>
                            <p:childTnLst>
                              <p:par>
                                <p:cTn id="56" presetID="10" presetClass="entr" presetSubtype="0" fill="hold" grpId="0" nodeType="after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500"/>
                                        <p:tgtEl>
                                          <p:spTgt spid="69"/>
                                        </p:tgtEl>
                                      </p:cBhvr>
                                    </p:animEffect>
                                  </p:childTnLst>
                                </p:cTn>
                              </p:par>
                            </p:childTnLst>
                          </p:cTn>
                        </p:par>
                        <p:par>
                          <p:cTn id="59" fill="hold">
                            <p:stCondLst>
                              <p:cond delay="7000"/>
                            </p:stCondLst>
                            <p:childTnLst>
                              <p:par>
                                <p:cTn id="60" presetID="10" presetClass="entr" presetSubtype="0" fill="hold" grpId="0" nodeType="after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fade">
                                      <p:cBhvr>
                                        <p:cTn id="62" dur="500"/>
                                        <p:tgtEl>
                                          <p:spTgt spid="7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500"/>
                                        <p:tgtEl>
                                          <p:spTgt spid="71"/>
                                        </p:tgtEl>
                                      </p:cBhvr>
                                    </p:animEffect>
                                  </p:childTnLst>
                                </p:cTn>
                              </p:par>
                            </p:childTnLst>
                          </p:cTn>
                        </p:par>
                        <p:par>
                          <p:cTn id="66" fill="hold">
                            <p:stCondLst>
                              <p:cond delay="7500"/>
                            </p:stCondLst>
                            <p:childTnLst>
                              <p:par>
                                <p:cTn id="67" presetID="10" presetClass="entr" presetSubtype="0" fill="hold" grpId="0" nodeType="after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fade">
                                      <p:cBhvr>
                                        <p:cTn id="69" dur="500"/>
                                        <p:tgtEl>
                                          <p:spTgt spid="7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500"/>
                                        <p:tgtEl>
                                          <p:spTgt spid="73"/>
                                        </p:tgtEl>
                                      </p:cBhvr>
                                    </p:animEffect>
                                  </p:childTnLst>
                                </p:cTn>
                              </p:par>
                            </p:childTnLst>
                          </p:cTn>
                        </p:par>
                        <p:par>
                          <p:cTn id="73" fill="hold">
                            <p:stCondLst>
                              <p:cond delay="8000"/>
                            </p:stCondLst>
                            <p:childTnLst>
                              <p:par>
                                <p:cTn id="74" presetID="10" presetClass="entr" presetSubtype="0" fill="hold" grpId="0" nodeType="afterEffect">
                                  <p:stCondLst>
                                    <p:cond delay="0"/>
                                  </p:stCondLst>
                                  <p:childTnLst>
                                    <p:set>
                                      <p:cBhvr>
                                        <p:cTn id="75" dur="1" fill="hold">
                                          <p:stCondLst>
                                            <p:cond delay="0"/>
                                          </p:stCondLst>
                                        </p:cTn>
                                        <p:tgtEl>
                                          <p:spTgt spid="74"/>
                                        </p:tgtEl>
                                        <p:attrNameLst>
                                          <p:attrName>style.visibility</p:attrName>
                                        </p:attrNameLst>
                                      </p:cBhvr>
                                      <p:to>
                                        <p:strVal val="visible"/>
                                      </p:to>
                                    </p:set>
                                    <p:animEffect transition="in" filter="fade">
                                      <p:cBhvr>
                                        <p:cTn id="76" dur="500"/>
                                        <p:tgtEl>
                                          <p:spTgt spid="7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fade">
                                      <p:cBhvr>
                                        <p:cTn id="79" dur="500"/>
                                        <p:tgtEl>
                                          <p:spTgt spid="75"/>
                                        </p:tgtEl>
                                      </p:cBhvr>
                                    </p:animEffect>
                                  </p:childTnLst>
                                </p:cTn>
                              </p:par>
                            </p:childTnLst>
                          </p:cTn>
                        </p:par>
                        <p:par>
                          <p:cTn id="80" fill="hold">
                            <p:stCondLst>
                              <p:cond delay="8500"/>
                            </p:stCondLst>
                            <p:childTnLst>
                              <p:par>
                                <p:cTn id="81" presetID="10" presetClass="entr" presetSubtype="0" fill="hold" grpId="0" nodeType="after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fade">
                                      <p:cBhvr>
                                        <p:cTn id="83" dur="500"/>
                                        <p:tgtEl>
                                          <p:spTgt spid="7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7"/>
                                        </p:tgtEl>
                                        <p:attrNameLst>
                                          <p:attrName>style.visibility</p:attrName>
                                        </p:attrNameLst>
                                      </p:cBhvr>
                                      <p:to>
                                        <p:strVal val="visible"/>
                                      </p:to>
                                    </p:set>
                                    <p:animEffect transition="in" filter="fade">
                                      <p:cBhvr>
                                        <p:cTn id="86" dur="500"/>
                                        <p:tgtEl>
                                          <p:spTgt spid="77"/>
                                        </p:tgtEl>
                                      </p:cBhvr>
                                    </p:animEffect>
                                  </p:childTnLst>
                                </p:cTn>
                              </p:par>
                            </p:childTnLst>
                          </p:cTn>
                        </p:par>
                        <p:par>
                          <p:cTn id="87" fill="hold">
                            <p:stCondLst>
                              <p:cond delay="9000"/>
                            </p:stCondLst>
                            <p:childTnLst>
                              <p:par>
                                <p:cTn id="88" presetID="10" presetClass="entr" presetSubtype="0" fill="hold" grpId="0" nodeType="afterEffect">
                                  <p:stCondLst>
                                    <p:cond delay="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500"/>
                                        <p:tgtEl>
                                          <p:spTgt spid="9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00"/>
                                        </p:tgtEl>
                                        <p:attrNameLst>
                                          <p:attrName>style.visibility</p:attrName>
                                        </p:attrNameLst>
                                      </p:cBhvr>
                                      <p:to>
                                        <p:strVal val="visible"/>
                                      </p:to>
                                    </p:set>
                                    <p:animEffect transition="in" filter="fade">
                                      <p:cBhvr>
                                        <p:cTn id="9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bldLvl="0" animBg="1"/>
      <p:bldP spid="46" grpId="0" bldLvl="0" animBg="1"/>
      <p:bldP spid="69" grpId="0"/>
      <p:bldP spid="70" grpId="0" bldLvl="0" animBg="1"/>
      <p:bldP spid="71" grpId="0"/>
      <p:bldP spid="72" grpId="0" bldLvl="0" animBg="1"/>
      <p:bldP spid="73" grpId="0"/>
      <p:bldP spid="74" grpId="0" bldLvl="0" animBg="1"/>
      <p:bldP spid="75" grpId="0"/>
      <p:bldP spid="76" grpId="0" bldLvl="0" animBg="1"/>
      <p:bldP spid="77" grpId="0"/>
      <p:bldP spid="99" grpId="0" bldLvl="0" animBg="1"/>
      <p:bldP spid="1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sp>
        <p:nvSpPr>
          <p:cNvPr id="4" name="Freeform 26"/>
          <p:cNvSpPr/>
          <p:nvPr/>
        </p:nvSpPr>
        <p:spPr bwMode="auto">
          <a:xfrm rot="5400000">
            <a:off x="3282794" y="1921719"/>
            <a:ext cx="1389601" cy="3964308"/>
          </a:xfrm>
          <a:custGeom>
            <a:avLst/>
            <a:gdLst/>
            <a:ahLst/>
            <a:cxnLst>
              <a:cxn ang="0">
                <a:pos x="0" y="585"/>
              </a:cxn>
              <a:cxn ang="0">
                <a:pos x="0" y="585"/>
              </a:cxn>
              <a:cxn ang="0">
                <a:pos x="101" y="544"/>
              </a:cxn>
              <a:cxn ang="0">
                <a:pos x="143" y="443"/>
              </a:cxn>
              <a:cxn ang="0">
                <a:pos x="143" y="254"/>
              </a:cxn>
              <a:cxn ang="0">
                <a:pos x="143" y="0"/>
              </a:cxn>
              <a:cxn ang="0">
                <a:pos x="237" y="0"/>
              </a:cxn>
              <a:cxn ang="0">
                <a:pos x="237" y="76"/>
              </a:cxn>
              <a:cxn ang="0">
                <a:pos x="237" y="443"/>
              </a:cxn>
              <a:cxn ang="0">
                <a:pos x="237" y="444"/>
              </a:cxn>
              <a:cxn ang="0">
                <a:pos x="167" y="610"/>
              </a:cxn>
              <a:cxn ang="0">
                <a:pos x="0" y="679"/>
              </a:cxn>
              <a:cxn ang="0">
                <a:pos x="0" y="679"/>
              </a:cxn>
              <a:cxn ang="0">
                <a:pos x="0" y="585"/>
              </a:cxn>
            </a:cxnLst>
            <a:rect l="0" t="0" r="r" b="b"/>
            <a:pathLst>
              <a:path w="237" h="679">
                <a:moveTo>
                  <a:pt x="0" y="585"/>
                </a:moveTo>
                <a:cubicBezTo>
                  <a:pt x="0" y="585"/>
                  <a:pt x="0" y="585"/>
                  <a:pt x="0" y="585"/>
                </a:cubicBezTo>
                <a:cubicBezTo>
                  <a:pt x="40" y="585"/>
                  <a:pt x="73" y="572"/>
                  <a:pt x="101" y="544"/>
                </a:cubicBezTo>
                <a:cubicBezTo>
                  <a:pt x="129" y="516"/>
                  <a:pt x="143" y="482"/>
                  <a:pt x="143" y="443"/>
                </a:cubicBezTo>
                <a:cubicBezTo>
                  <a:pt x="143" y="254"/>
                  <a:pt x="143" y="254"/>
                  <a:pt x="143" y="254"/>
                </a:cubicBezTo>
                <a:cubicBezTo>
                  <a:pt x="143" y="0"/>
                  <a:pt x="143" y="0"/>
                  <a:pt x="143" y="0"/>
                </a:cubicBezTo>
                <a:cubicBezTo>
                  <a:pt x="237" y="0"/>
                  <a:pt x="237" y="0"/>
                  <a:pt x="237" y="0"/>
                </a:cubicBezTo>
                <a:cubicBezTo>
                  <a:pt x="237" y="76"/>
                  <a:pt x="237" y="76"/>
                  <a:pt x="237" y="76"/>
                </a:cubicBezTo>
                <a:cubicBezTo>
                  <a:pt x="237" y="443"/>
                  <a:pt x="237" y="443"/>
                  <a:pt x="237" y="443"/>
                </a:cubicBezTo>
                <a:cubicBezTo>
                  <a:pt x="237" y="443"/>
                  <a:pt x="237" y="444"/>
                  <a:pt x="237" y="444"/>
                </a:cubicBezTo>
                <a:cubicBezTo>
                  <a:pt x="236" y="509"/>
                  <a:pt x="213" y="564"/>
                  <a:pt x="167" y="610"/>
                </a:cubicBezTo>
                <a:cubicBezTo>
                  <a:pt x="121" y="656"/>
                  <a:pt x="66" y="679"/>
                  <a:pt x="0" y="679"/>
                </a:cubicBezTo>
                <a:cubicBezTo>
                  <a:pt x="0" y="679"/>
                  <a:pt x="0" y="679"/>
                  <a:pt x="0" y="679"/>
                </a:cubicBezTo>
                <a:lnTo>
                  <a:pt x="0" y="585"/>
                </a:lnTo>
                <a:close/>
              </a:path>
            </a:pathLst>
          </a:custGeom>
          <a:solidFill>
            <a:schemeClr val="accent2"/>
          </a:solidFill>
          <a:ln w="9525">
            <a:noFill/>
            <a:round/>
          </a:ln>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5" name="Freeform 24"/>
          <p:cNvSpPr/>
          <p:nvPr/>
        </p:nvSpPr>
        <p:spPr bwMode="auto">
          <a:xfrm rot="5400000">
            <a:off x="2509150" y="2141002"/>
            <a:ext cx="1939037" cy="4075180"/>
          </a:xfrm>
          <a:custGeom>
            <a:avLst/>
            <a:gdLst/>
            <a:ahLst/>
            <a:cxnLst>
              <a:cxn ang="0">
                <a:pos x="0" y="603"/>
              </a:cxn>
              <a:cxn ang="0">
                <a:pos x="0" y="603"/>
              </a:cxn>
              <a:cxn ang="0">
                <a:pos x="167" y="534"/>
              </a:cxn>
              <a:cxn ang="0">
                <a:pos x="237" y="368"/>
              </a:cxn>
              <a:cxn ang="0">
                <a:pos x="237" y="367"/>
              </a:cxn>
              <a:cxn ang="0">
                <a:pos x="237" y="0"/>
              </a:cxn>
              <a:cxn ang="0">
                <a:pos x="331" y="0"/>
              </a:cxn>
              <a:cxn ang="0">
                <a:pos x="331" y="76"/>
              </a:cxn>
              <a:cxn ang="0">
                <a:pos x="331" y="367"/>
              </a:cxn>
              <a:cxn ang="0">
                <a:pos x="331" y="367"/>
              </a:cxn>
              <a:cxn ang="0">
                <a:pos x="234" y="601"/>
              </a:cxn>
              <a:cxn ang="0">
                <a:pos x="0" y="698"/>
              </a:cxn>
              <a:cxn ang="0">
                <a:pos x="0" y="698"/>
              </a:cxn>
              <a:cxn ang="0">
                <a:pos x="0" y="603"/>
              </a:cxn>
            </a:cxnLst>
            <a:rect l="0" t="0" r="r" b="b"/>
            <a:pathLst>
              <a:path w="331" h="698">
                <a:moveTo>
                  <a:pt x="0" y="603"/>
                </a:moveTo>
                <a:cubicBezTo>
                  <a:pt x="0" y="603"/>
                  <a:pt x="0" y="603"/>
                  <a:pt x="0" y="603"/>
                </a:cubicBezTo>
                <a:cubicBezTo>
                  <a:pt x="66" y="603"/>
                  <a:pt x="121" y="580"/>
                  <a:pt x="167" y="534"/>
                </a:cubicBezTo>
                <a:cubicBezTo>
                  <a:pt x="213" y="488"/>
                  <a:pt x="236" y="433"/>
                  <a:pt x="237" y="368"/>
                </a:cubicBezTo>
                <a:cubicBezTo>
                  <a:pt x="237" y="368"/>
                  <a:pt x="237" y="367"/>
                  <a:pt x="237" y="367"/>
                </a:cubicBezTo>
                <a:cubicBezTo>
                  <a:pt x="237" y="0"/>
                  <a:pt x="237" y="0"/>
                  <a:pt x="237" y="0"/>
                </a:cubicBezTo>
                <a:cubicBezTo>
                  <a:pt x="331" y="0"/>
                  <a:pt x="331" y="0"/>
                  <a:pt x="331" y="0"/>
                </a:cubicBezTo>
                <a:cubicBezTo>
                  <a:pt x="331" y="76"/>
                  <a:pt x="331" y="76"/>
                  <a:pt x="331" y="76"/>
                </a:cubicBezTo>
                <a:cubicBezTo>
                  <a:pt x="331" y="367"/>
                  <a:pt x="331" y="367"/>
                  <a:pt x="331" y="367"/>
                </a:cubicBezTo>
                <a:cubicBezTo>
                  <a:pt x="331" y="367"/>
                  <a:pt x="331" y="367"/>
                  <a:pt x="331" y="367"/>
                </a:cubicBezTo>
                <a:cubicBezTo>
                  <a:pt x="331" y="458"/>
                  <a:pt x="298" y="536"/>
                  <a:pt x="234" y="601"/>
                </a:cubicBezTo>
                <a:cubicBezTo>
                  <a:pt x="169" y="665"/>
                  <a:pt x="92" y="698"/>
                  <a:pt x="0" y="698"/>
                </a:cubicBezTo>
                <a:cubicBezTo>
                  <a:pt x="0" y="698"/>
                  <a:pt x="0" y="698"/>
                  <a:pt x="0" y="698"/>
                </a:cubicBezTo>
                <a:lnTo>
                  <a:pt x="0" y="603"/>
                </a:lnTo>
                <a:close/>
              </a:path>
            </a:pathLst>
          </a:custGeom>
          <a:solidFill>
            <a:schemeClr val="accent3"/>
          </a:solidFill>
          <a:ln w="9525">
            <a:noFill/>
            <a:round/>
          </a:ln>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7" name="Freeform 25"/>
          <p:cNvSpPr>
            <a:spLocks noEditPoints="1"/>
          </p:cNvSpPr>
          <p:nvPr/>
        </p:nvSpPr>
        <p:spPr bwMode="auto">
          <a:xfrm rot="5400000">
            <a:off x="2192547" y="1920489"/>
            <a:ext cx="2478616" cy="5055785"/>
          </a:xfrm>
          <a:custGeom>
            <a:avLst/>
            <a:gdLst/>
            <a:ahLst/>
            <a:cxnLst>
              <a:cxn ang="0">
                <a:pos x="0" y="774"/>
              </a:cxn>
              <a:cxn ang="0">
                <a:pos x="0" y="774"/>
              </a:cxn>
              <a:cxn ang="0">
                <a:pos x="234" y="677"/>
              </a:cxn>
              <a:cxn ang="0">
                <a:pos x="331" y="443"/>
              </a:cxn>
              <a:cxn ang="0">
                <a:pos x="331" y="443"/>
              </a:cxn>
              <a:cxn ang="0">
                <a:pos x="331" y="152"/>
              </a:cxn>
              <a:cxn ang="0">
                <a:pos x="423" y="152"/>
              </a:cxn>
              <a:cxn ang="0">
                <a:pos x="423" y="442"/>
              </a:cxn>
              <a:cxn ang="0">
                <a:pos x="423" y="443"/>
              </a:cxn>
              <a:cxn ang="0">
                <a:pos x="299" y="742"/>
              </a:cxn>
              <a:cxn ang="0">
                <a:pos x="114" y="852"/>
              </a:cxn>
              <a:cxn ang="0">
                <a:pos x="0" y="866"/>
              </a:cxn>
              <a:cxn ang="0">
                <a:pos x="0" y="774"/>
              </a:cxn>
              <a:cxn ang="0">
                <a:pos x="143" y="0"/>
              </a:cxn>
              <a:cxn ang="0">
                <a:pos x="143" y="254"/>
              </a:cxn>
              <a:cxn ang="0">
                <a:pos x="143" y="254"/>
              </a:cxn>
              <a:cxn ang="0">
                <a:pos x="143" y="0"/>
              </a:cxn>
            </a:cxnLst>
            <a:rect l="0" t="0" r="r" b="b"/>
            <a:pathLst>
              <a:path w="423" h="866">
                <a:moveTo>
                  <a:pt x="0" y="774"/>
                </a:moveTo>
                <a:cubicBezTo>
                  <a:pt x="0" y="774"/>
                  <a:pt x="0" y="774"/>
                  <a:pt x="0" y="774"/>
                </a:cubicBezTo>
                <a:cubicBezTo>
                  <a:pt x="92" y="774"/>
                  <a:pt x="169" y="741"/>
                  <a:pt x="234" y="677"/>
                </a:cubicBezTo>
                <a:cubicBezTo>
                  <a:pt x="298" y="612"/>
                  <a:pt x="331" y="534"/>
                  <a:pt x="331" y="443"/>
                </a:cubicBezTo>
                <a:cubicBezTo>
                  <a:pt x="331" y="443"/>
                  <a:pt x="331" y="443"/>
                  <a:pt x="331" y="443"/>
                </a:cubicBezTo>
                <a:cubicBezTo>
                  <a:pt x="331" y="152"/>
                  <a:pt x="331" y="152"/>
                  <a:pt x="331" y="152"/>
                </a:cubicBezTo>
                <a:cubicBezTo>
                  <a:pt x="423" y="152"/>
                  <a:pt x="423" y="152"/>
                  <a:pt x="423" y="152"/>
                </a:cubicBezTo>
                <a:cubicBezTo>
                  <a:pt x="423" y="442"/>
                  <a:pt x="423" y="442"/>
                  <a:pt x="423" y="442"/>
                </a:cubicBezTo>
                <a:cubicBezTo>
                  <a:pt x="423" y="442"/>
                  <a:pt x="423" y="443"/>
                  <a:pt x="423" y="443"/>
                </a:cubicBezTo>
                <a:cubicBezTo>
                  <a:pt x="423" y="560"/>
                  <a:pt x="382" y="660"/>
                  <a:pt x="299" y="742"/>
                </a:cubicBezTo>
                <a:cubicBezTo>
                  <a:pt x="245" y="797"/>
                  <a:pt x="183" y="833"/>
                  <a:pt x="114" y="852"/>
                </a:cubicBezTo>
                <a:cubicBezTo>
                  <a:pt x="78" y="861"/>
                  <a:pt x="40" y="866"/>
                  <a:pt x="0" y="866"/>
                </a:cubicBezTo>
                <a:lnTo>
                  <a:pt x="0" y="774"/>
                </a:lnTo>
                <a:close/>
                <a:moveTo>
                  <a:pt x="143" y="0"/>
                </a:moveTo>
                <a:cubicBezTo>
                  <a:pt x="143" y="254"/>
                  <a:pt x="143" y="254"/>
                  <a:pt x="143" y="254"/>
                </a:cubicBezTo>
                <a:cubicBezTo>
                  <a:pt x="143" y="254"/>
                  <a:pt x="143" y="254"/>
                  <a:pt x="143" y="254"/>
                </a:cubicBezTo>
                <a:cubicBezTo>
                  <a:pt x="143" y="0"/>
                  <a:pt x="143" y="0"/>
                  <a:pt x="143" y="0"/>
                </a:cubicBezTo>
                <a:close/>
              </a:path>
            </a:pathLst>
          </a:custGeom>
          <a:solidFill>
            <a:schemeClr val="accent4"/>
          </a:solidFill>
          <a:ln w="9525">
            <a:noFill/>
            <a:round/>
          </a:ln>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9" name="Freeform 27"/>
          <p:cNvSpPr/>
          <p:nvPr/>
        </p:nvSpPr>
        <p:spPr bwMode="auto">
          <a:xfrm rot="5400000">
            <a:off x="4055206" y="1698743"/>
            <a:ext cx="837703" cy="3858363"/>
          </a:xfrm>
          <a:custGeom>
            <a:avLst/>
            <a:gdLst/>
            <a:ahLst/>
            <a:cxnLst>
              <a:cxn ang="0">
                <a:pos x="143" y="330"/>
              </a:cxn>
              <a:cxn ang="0">
                <a:pos x="143" y="519"/>
              </a:cxn>
              <a:cxn ang="0">
                <a:pos x="101" y="620"/>
              </a:cxn>
              <a:cxn ang="0">
                <a:pos x="0" y="661"/>
              </a:cxn>
              <a:cxn ang="0">
                <a:pos x="0" y="661"/>
              </a:cxn>
              <a:cxn ang="0">
                <a:pos x="0" y="576"/>
              </a:cxn>
              <a:cxn ang="0">
                <a:pos x="0" y="576"/>
              </a:cxn>
              <a:cxn ang="0">
                <a:pos x="41" y="559"/>
              </a:cxn>
              <a:cxn ang="0">
                <a:pos x="58" y="519"/>
              </a:cxn>
              <a:cxn ang="0">
                <a:pos x="58" y="289"/>
              </a:cxn>
              <a:cxn ang="0">
                <a:pos x="58" y="0"/>
              </a:cxn>
              <a:cxn ang="0">
                <a:pos x="143" y="0"/>
              </a:cxn>
              <a:cxn ang="0">
                <a:pos x="143" y="76"/>
              </a:cxn>
              <a:cxn ang="0">
                <a:pos x="143" y="330"/>
              </a:cxn>
              <a:cxn ang="0">
                <a:pos x="143" y="330"/>
              </a:cxn>
            </a:cxnLst>
            <a:rect l="0" t="0" r="r" b="b"/>
            <a:pathLst>
              <a:path w="143" h="661">
                <a:moveTo>
                  <a:pt x="143" y="330"/>
                </a:moveTo>
                <a:cubicBezTo>
                  <a:pt x="143" y="519"/>
                  <a:pt x="143" y="519"/>
                  <a:pt x="143" y="519"/>
                </a:cubicBezTo>
                <a:cubicBezTo>
                  <a:pt x="143" y="558"/>
                  <a:pt x="129" y="592"/>
                  <a:pt x="101" y="620"/>
                </a:cubicBezTo>
                <a:cubicBezTo>
                  <a:pt x="73" y="648"/>
                  <a:pt x="40" y="661"/>
                  <a:pt x="0" y="661"/>
                </a:cubicBezTo>
                <a:cubicBezTo>
                  <a:pt x="0" y="661"/>
                  <a:pt x="0" y="661"/>
                  <a:pt x="0" y="661"/>
                </a:cubicBezTo>
                <a:cubicBezTo>
                  <a:pt x="0" y="576"/>
                  <a:pt x="0" y="576"/>
                  <a:pt x="0" y="576"/>
                </a:cubicBezTo>
                <a:cubicBezTo>
                  <a:pt x="0" y="576"/>
                  <a:pt x="0" y="576"/>
                  <a:pt x="0" y="576"/>
                </a:cubicBezTo>
                <a:cubicBezTo>
                  <a:pt x="16" y="576"/>
                  <a:pt x="30" y="571"/>
                  <a:pt x="41" y="559"/>
                </a:cubicBezTo>
                <a:cubicBezTo>
                  <a:pt x="52" y="548"/>
                  <a:pt x="58" y="535"/>
                  <a:pt x="58" y="519"/>
                </a:cubicBezTo>
                <a:cubicBezTo>
                  <a:pt x="58" y="289"/>
                  <a:pt x="58" y="289"/>
                  <a:pt x="58" y="289"/>
                </a:cubicBezTo>
                <a:cubicBezTo>
                  <a:pt x="58" y="0"/>
                  <a:pt x="58" y="0"/>
                  <a:pt x="58" y="0"/>
                </a:cubicBezTo>
                <a:cubicBezTo>
                  <a:pt x="143" y="0"/>
                  <a:pt x="143" y="0"/>
                  <a:pt x="143" y="0"/>
                </a:cubicBezTo>
                <a:cubicBezTo>
                  <a:pt x="143" y="76"/>
                  <a:pt x="143" y="76"/>
                  <a:pt x="143" y="76"/>
                </a:cubicBezTo>
                <a:cubicBezTo>
                  <a:pt x="143" y="330"/>
                  <a:pt x="143" y="330"/>
                  <a:pt x="143" y="330"/>
                </a:cubicBezTo>
                <a:cubicBezTo>
                  <a:pt x="143" y="330"/>
                  <a:pt x="143" y="330"/>
                  <a:pt x="143" y="330"/>
                </a:cubicBezTo>
                <a:close/>
              </a:path>
            </a:pathLst>
          </a:custGeom>
          <a:solidFill>
            <a:schemeClr val="accent1"/>
          </a:solidFill>
          <a:ln w="9525">
            <a:noFill/>
            <a:round/>
          </a:ln>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10" name="TextBox 82"/>
          <p:cNvSpPr txBox="1"/>
          <p:nvPr/>
        </p:nvSpPr>
        <p:spPr>
          <a:xfrm>
            <a:off x="7617341" y="2003981"/>
            <a:ext cx="4008931" cy="953915"/>
          </a:xfrm>
          <a:prstGeom prst="rect">
            <a:avLst/>
          </a:prstGeom>
          <a:noFill/>
        </p:spPr>
        <p:txBody>
          <a:bodyPr wrap="square" rtlCol="0">
            <a:spAutoFit/>
          </a:bodyPr>
          <a:lstStyle/>
          <a:p>
            <a:r>
              <a:rPr lang="zh-CN" altLang="en-US" sz="1600" b="1" dirty="0">
                <a:latin typeface="微软雅黑" panose="020B0503020204020204" charset="-122"/>
                <a:ea typeface="微软雅黑" panose="020B0503020204020204" charset="-122"/>
              </a:rPr>
              <a:t>单击编辑标题</a:t>
            </a:r>
            <a:endParaRPr lang="en-US" sz="1600" dirty="0">
              <a:latin typeface="微软雅黑" panose="020B0503020204020204" charset="-122"/>
            </a:endParaRPr>
          </a:p>
          <a:p>
            <a:r>
              <a:rPr lang="zh-CN" altLang="en-US" sz="1335" b="1" dirty="0">
                <a:latin typeface="微软雅黑" panose="020B0503020204020204" charset="-122"/>
                <a:ea typeface="微软雅黑" panose="020B0503020204020204" charset="-122"/>
              </a:rPr>
              <a:t>单击此处可编辑内容单击此处可编辑内容单击此处可编辑内容</a:t>
            </a:r>
            <a:r>
              <a:rPr lang="en-US" sz="1335" b="1" dirty="0">
                <a:latin typeface="微软雅黑" panose="020B0503020204020204" charset="-122"/>
              </a:rPr>
              <a:t/>
            </a:r>
            <a:br>
              <a:rPr lang="en-US" sz="1335" b="1" dirty="0">
                <a:latin typeface="微软雅黑" panose="020B0503020204020204" charset="-122"/>
              </a:rPr>
            </a:br>
            <a:r>
              <a:rPr lang="en-US" sz="1335" b="1" dirty="0">
                <a:latin typeface="微软雅黑" panose="020B0503020204020204" charset="-122"/>
              </a:rPr>
              <a:t> </a:t>
            </a:r>
          </a:p>
        </p:txBody>
      </p:sp>
      <p:grpSp>
        <p:nvGrpSpPr>
          <p:cNvPr id="11" name="Group 134"/>
          <p:cNvGrpSpPr/>
          <p:nvPr/>
        </p:nvGrpSpPr>
        <p:grpSpPr>
          <a:xfrm>
            <a:off x="6781296" y="1991684"/>
            <a:ext cx="864665" cy="865389"/>
            <a:chOff x="3287425" y="1417883"/>
            <a:chExt cx="648499" cy="649042"/>
          </a:xfrm>
        </p:grpSpPr>
        <p:sp>
          <p:nvSpPr>
            <p:cNvPr id="12" name="Oval 84"/>
            <p:cNvSpPr>
              <a:spLocks noChangeAspect="1"/>
            </p:cNvSpPr>
            <p:nvPr/>
          </p:nvSpPr>
          <p:spPr>
            <a:xfrm>
              <a:off x="3287425" y="1417883"/>
              <a:ext cx="648499" cy="649042"/>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微软雅黑" panose="020B0503020204020204" charset="-122"/>
              </a:endParaRPr>
            </a:p>
          </p:txBody>
        </p:sp>
        <p:sp>
          <p:nvSpPr>
            <p:cNvPr id="13" name="Oval 85"/>
            <p:cNvSpPr>
              <a:spLocks noChangeAspect="1"/>
            </p:cNvSpPr>
            <p:nvPr/>
          </p:nvSpPr>
          <p:spPr>
            <a:xfrm>
              <a:off x="3362252" y="1492773"/>
              <a:ext cx="498845" cy="499263"/>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微软雅黑" panose="020B0503020204020204" charset="-122"/>
                </a:rPr>
                <a:t>01</a:t>
              </a:r>
              <a:endParaRPr lang="en-US" sz="135" b="1" dirty="0">
                <a:solidFill>
                  <a:schemeClr val="bg1"/>
                </a:solidFill>
                <a:latin typeface="微软雅黑" panose="020B0503020204020204" charset="-122"/>
              </a:endParaRPr>
            </a:p>
          </p:txBody>
        </p:sp>
      </p:grpSp>
      <p:grpSp>
        <p:nvGrpSpPr>
          <p:cNvPr id="14" name="Group 129"/>
          <p:cNvGrpSpPr/>
          <p:nvPr/>
        </p:nvGrpSpPr>
        <p:grpSpPr>
          <a:xfrm>
            <a:off x="6781296" y="2988480"/>
            <a:ext cx="864665" cy="865389"/>
            <a:chOff x="2779491" y="2517212"/>
            <a:chExt cx="648499" cy="649042"/>
          </a:xfrm>
        </p:grpSpPr>
        <p:sp>
          <p:nvSpPr>
            <p:cNvPr id="15" name="Oval 87"/>
            <p:cNvSpPr>
              <a:spLocks noChangeAspect="1"/>
            </p:cNvSpPr>
            <p:nvPr/>
          </p:nvSpPr>
          <p:spPr>
            <a:xfrm>
              <a:off x="2779491" y="2517212"/>
              <a:ext cx="648499" cy="649042"/>
            </a:xfrm>
            <a:prstGeom prst="ellipse">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微软雅黑" panose="020B0503020204020204" charset="-122"/>
              </a:endParaRPr>
            </a:p>
          </p:txBody>
        </p:sp>
        <p:sp>
          <p:nvSpPr>
            <p:cNvPr id="16" name="Oval 88"/>
            <p:cNvSpPr>
              <a:spLocks noChangeAspect="1"/>
            </p:cNvSpPr>
            <p:nvPr/>
          </p:nvSpPr>
          <p:spPr>
            <a:xfrm>
              <a:off x="2854318" y="2592102"/>
              <a:ext cx="498845" cy="499263"/>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微软雅黑" panose="020B0503020204020204" charset="-122"/>
                </a:rPr>
                <a:t>02</a:t>
              </a:r>
            </a:p>
          </p:txBody>
        </p:sp>
      </p:grpSp>
      <p:grpSp>
        <p:nvGrpSpPr>
          <p:cNvPr id="17" name="Group 130"/>
          <p:cNvGrpSpPr/>
          <p:nvPr/>
        </p:nvGrpSpPr>
        <p:grpSpPr>
          <a:xfrm>
            <a:off x="6781296" y="4015230"/>
            <a:ext cx="864665" cy="865389"/>
            <a:chOff x="3287425" y="3613920"/>
            <a:chExt cx="648499" cy="649042"/>
          </a:xfrm>
        </p:grpSpPr>
        <p:sp>
          <p:nvSpPr>
            <p:cNvPr id="18" name="Oval 90"/>
            <p:cNvSpPr>
              <a:spLocks noChangeAspect="1"/>
            </p:cNvSpPr>
            <p:nvPr/>
          </p:nvSpPr>
          <p:spPr>
            <a:xfrm>
              <a:off x="3287425" y="3613920"/>
              <a:ext cx="648499" cy="649042"/>
            </a:xfrm>
            <a:prstGeom prst="ellipse">
              <a:avLst/>
            </a:pr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微软雅黑" panose="020B0503020204020204" charset="-122"/>
              </a:endParaRPr>
            </a:p>
          </p:txBody>
        </p:sp>
        <p:sp>
          <p:nvSpPr>
            <p:cNvPr id="19" name="Oval 91"/>
            <p:cNvSpPr>
              <a:spLocks noChangeAspect="1"/>
            </p:cNvSpPr>
            <p:nvPr/>
          </p:nvSpPr>
          <p:spPr>
            <a:xfrm>
              <a:off x="3362252" y="3688810"/>
              <a:ext cx="498845" cy="499263"/>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微软雅黑" panose="020B0503020204020204" charset="-122"/>
                </a:rPr>
                <a:t>03</a:t>
              </a:r>
            </a:p>
          </p:txBody>
        </p:sp>
      </p:grpSp>
      <p:grpSp>
        <p:nvGrpSpPr>
          <p:cNvPr id="20" name="Group 133"/>
          <p:cNvGrpSpPr/>
          <p:nvPr/>
        </p:nvGrpSpPr>
        <p:grpSpPr>
          <a:xfrm>
            <a:off x="6781296" y="5049940"/>
            <a:ext cx="864665" cy="865389"/>
            <a:chOff x="5249342" y="1406453"/>
            <a:chExt cx="648499" cy="649042"/>
          </a:xfrm>
        </p:grpSpPr>
        <p:sp>
          <p:nvSpPr>
            <p:cNvPr id="21" name="Oval 93"/>
            <p:cNvSpPr>
              <a:spLocks noChangeAspect="1"/>
            </p:cNvSpPr>
            <p:nvPr/>
          </p:nvSpPr>
          <p:spPr>
            <a:xfrm>
              <a:off x="5249342" y="1406453"/>
              <a:ext cx="648499" cy="649042"/>
            </a:xfrm>
            <a:prstGeom prst="ellipse">
              <a:avLst/>
            </a:prstGeom>
            <a:solidFill>
              <a:schemeClr val="accent4">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微软雅黑" panose="020B0503020204020204" charset="-122"/>
              </a:endParaRPr>
            </a:p>
          </p:txBody>
        </p:sp>
        <p:sp>
          <p:nvSpPr>
            <p:cNvPr id="22" name="Oval 94"/>
            <p:cNvSpPr>
              <a:spLocks noChangeAspect="1"/>
            </p:cNvSpPr>
            <p:nvPr/>
          </p:nvSpPr>
          <p:spPr>
            <a:xfrm>
              <a:off x="5324169" y="1481343"/>
              <a:ext cx="498845" cy="499263"/>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微软雅黑" panose="020B0503020204020204" charset="-122"/>
                </a:rPr>
                <a:t>04</a:t>
              </a:r>
            </a:p>
          </p:txBody>
        </p:sp>
      </p:grpSp>
      <p:sp>
        <p:nvSpPr>
          <p:cNvPr id="23" name="TextBox 95"/>
          <p:cNvSpPr txBox="1"/>
          <p:nvPr/>
        </p:nvSpPr>
        <p:spPr>
          <a:xfrm>
            <a:off x="7617343" y="2996926"/>
            <a:ext cx="4008931" cy="953915"/>
          </a:xfrm>
          <a:prstGeom prst="rect">
            <a:avLst/>
          </a:prstGeom>
          <a:noFill/>
        </p:spPr>
        <p:txBody>
          <a:bodyPr wrap="square" rtlCol="0">
            <a:spAutoFit/>
          </a:bodyPr>
          <a:lstStyle/>
          <a:p>
            <a:r>
              <a:rPr lang="zh-CN" altLang="en-US" sz="1600" b="1" dirty="0">
                <a:latin typeface="微软雅黑" panose="020B0503020204020204" charset="-122"/>
                <a:ea typeface="微软雅黑" panose="020B0503020204020204" charset="-122"/>
              </a:rPr>
              <a:t>单击编辑标题</a:t>
            </a:r>
            <a:endParaRPr lang="en-US" sz="1600" dirty="0">
              <a:latin typeface="微软雅黑" panose="020B0503020204020204" charset="-122"/>
            </a:endParaRPr>
          </a:p>
          <a:p>
            <a:r>
              <a:rPr lang="zh-CN" altLang="en-US" sz="1335" b="1" dirty="0">
                <a:latin typeface="微软雅黑" panose="020B0503020204020204" charset="-122"/>
                <a:ea typeface="微软雅黑" panose="020B0503020204020204" charset="-122"/>
              </a:rPr>
              <a:t>单击此处可编辑内容单击此处可编辑内容单击此处可编辑内容</a:t>
            </a:r>
            <a:r>
              <a:rPr lang="en-US" sz="1335" b="1" dirty="0">
                <a:latin typeface="微软雅黑" panose="020B0503020204020204" charset="-122"/>
              </a:rPr>
              <a:t/>
            </a:r>
            <a:br>
              <a:rPr lang="en-US" sz="1335" b="1" dirty="0">
                <a:latin typeface="微软雅黑" panose="020B0503020204020204" charset="-122"/>
              </a:rPr>
            </a:br>
            <a:r>
              <a:rPr lang="en-US" sz="1335" b="1" dirty="0">
                <a:latin typeface="微软雅黑" panose="020B0503020204020204" charset="-122"/>
              </a:rPr>
              <a:t> </a:t>
            </a:r>
          </a:p>
        </p:txBody>
      </p:sp>
      <p:sp>
        <p:nvSpPr>
          <p:cNvPr id="24" name="TextBox 96"/>
          <p:cNvSpPr txBox="1"/>
          <p:nvPr/>
        </p:nvSpPr>
        <p:spPr>
          <a:xfrm>
            <a:off x="7617342" y="3997334"/>
            <a:ext cx="4008932" cy="953915"/>
          </a:xfrm>
          <a:prstGeom prst="rect">
            <a:avLst/>
          </a:prstGeom>
          <a:noFill/>
        </p:spPr>
        <p:txBody>
          <a:bodyPr wrap="square" rtlCol="0">
            <a:spAutoFit/>
          </a:bodyPr>
          <a:lstStyle/>
          <a:p>
            <a:r>
              <a:rPr lang="zh-CN" altLang="en-US" sz="1600" b="1" dirty="0">
                <a:latin typeface="微软雅黑" panose="020B0503020204020204" charset="-122"/>
                <a:ea typeface="微软雅黑" panose="020B0503020204020204" charset="-122"/>
              </a:rPr>
              <a:t>单击编辑标题</a:t>
            </a:r>
            <a:endParaRPr lang="en-US" sz="1600" dirty="0">
              <a:latin typeface="微软雅黑" panose="020B0503020204020204" charset="-122"/>
            </a:endParaRPr>
          </a:p>
          <a:p>
            <a:r>
              <a:rPr lang="zh-CN" altLang="en-US" sz="1335" b="1" dirty="0">
                <a:latin typeface="微软雅黑" panose="020B0503020204020204" charset="-122"/>
                <a:ea typeface="微软雅黑" panose="020B0503020204020204" charset="-122"/>
              </a:rPr>
              <a:t>单击此处可编辑内容单击此处可编辑内容单击此处可编辑内容</a:t>
            </a:r>
            <a:r>
              <a:rPr lang="en-US" sz="1335" b="1" dirty="0">
                <a:latin typeface="微软雅黑" panose="020B0503020204020204" charset="-122"/>
              </a:rPr>
              <a:t/>
            </a:r>
            <a:br>
              <a:rPr lang="en-US" sz="1335" b="1" dirty="0">
                <a:latin typeface="微软雅黑" panose="020B0503020204020204" charset="-122"/>
              </a:rPr>
            </a:br>
            <a:r>
              <a:rPr lang="en-US" sz="1335" b="1" dirty="0">
                <a:latin typeface="微软雅黑" panose="020B0503020204020204" charset="-122"/>
              </a:rPr>
              <a:t> </a:t>
            </a:r>
          </a:p>
        </p:txBody>
      </p:sp>
      <p:sp>
        <p:nvSpPr>
          <p:cNvPr id="25" name="TextBox 97"/>
          <p:cNvSpPr txBox="1"/>
          <p:nvPr/>
        </p:nvSpPr>
        <p:spPr>
          <a:xfrm>
            <a:off x="7617342" y="5082845"/>
            <a:ext cx="4008932" cy="953915"/>
          </a:xfrm>
          <a:prstGeom prst="rect">
            <a:avLst/>
          </a:prstGeom>
          <a:noFill/>
        </p:spPr>
        <p:txBody>
          <a:bodyPr wrap="square" rtlCol="0">
            <a:spAutoFit/>
          </a:bodyPr>
          <a:lstStyle/>
          <a:p>
            <a:r>
              <a:rPr lang="zh-CN" altLang="en-US" sz="1600" b="1" dirty="0">
                <a:latin typeface="微软雅黑" panose="020B0503020204020204" charset="-122"/>
                <a:ea typeface="微软雅黑" panose="020B0503020204020204" charset="-122"/>
              </a:rPr>
              <a:t>单击编辑标题</a:t>
            </a:r>
            <a:endParaRPr lang="en-US" sz="1600" dirty="0">
              <a:latin typeface="微软雅黑" panose="020B0503020204020204" charset="-122"/>
            </a:endParaRPr>
          </a:p>
          <a:p>
            <a:r>
              <a:rPr lang="zh-CN" altLang="en-US" sz="1335" b="1" dirty="0">
                <a:latin typeface="微软雅黑" panose="020B0503020204020204" charset="-122"/>
                <a:ea typeface="微软雅黑" panose="020B0503020204020204" charset="-122"/>
              </a:rPr>
              <a:t>单击此处可编辑内容单击此处可编辑内容单击此处可编辑内容</a:t>
            </a:r>
            <a:r>
              <a:rPr lang="en-US" sz="1335" b="1" dirty="0">
                <a:latin typeface="微软雅黑" panose="020B0503020204020204" charset="-122"/>
              </a:rPr>
              <a:t/>
            </a:r>
            <a:br>
              <a:rPr lang="en-US" sz="1335" b="1" dirty="0">
                <a:latin typeface="微软雅黑" panose="020B0503020204020204" charset="-122"/>
              </a:rPr>
            </a:br>
            <a:r>
              <a:rPr lang="en-US" sz="1335" b="1" dirty="0">
                <a:latin typeface="微软雅黑" panose="020B0503020204020204" charset="-122"/>
              </a:rPr>
              <a:t> </a:t>
            </a:r>
          </a:p>
        </p:txBody>
      </p:sp>
      <p:grpSp>
        <p:nvGrpSpPr>
          <p:cNvPr id="26" name="Group 279"/>
          <p:cNvGrpSpPr/>
          <p:nvPr/>
        </p:nvGrpSpPr>
        <p:grpSpPr>
          <a:xfrm>
            <a:off x="883125" y="2553850"/>
            <a:ext cx="549776" cy="549773"/>
            <a:chOff x="846989" y="1401020"/>
            <a:chExt cx="877416" cy="877416"/>
          </a:xfrm>
          <a:effectLst>
            <a:outerShdw blurRad="63500" dir="11640000" sx="1000" sy="1000" rotWithShape="0">
              <a:prstClr val="black">
                <a:alpha val="15000"/>
              </a:prstClr>
            </a:outerShdw>
          </a:effectLst>
        </p:grpSpPr>
        <p:sp>
          <p:nvSpPr>
            <p:cNvPr id="27" name="Teardrop 99"/>
            <p:cNvSpPr/>
            <p:nvPr/>
          </p:nvSpPr>
          <p:spPr>
            <a:xfrm rot="8100000">
              <a:off x="846989" y="1401020"/>
              <a:ext cx="877416" cy="877416"/>
            </a:xfrm>
            <a:prstGeom prst="teardrop">
              <a:avLst/>
            </a:prstGeom>
            <a:solidFill>
              <a:schemeClr val="accent4"/>
            </a:solidFill>
            <a:ln>
              <a:noFill/>
            </a:ln>
            <a:effectLst>
              <a:outerShdw blurRad="152400" dir="5400000" sx="90000" sy="-19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5" dirty="0">
                <a:solidFill>
                  <a:schemeClr val="tx1"/>
                </a:solidFill>
                <a:latin typeface="微软雅黑" panose="020B0503020204020204" charset="-122"/>
              </a:endParaRPr>
            </a:p>
          </p:txBody>
        </p:sp>
        <p:sp>
          <p:nvSpPr>
            <p:cNvPr id="28" name="Oval 100"/>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微软雅黑" panose="020B0503020204020204" charset="-122"/>
              </a:endParaRPr>
            </a:p>
          </p:txBody>
        </p:sp>
      </p:grpSp>
      <p:grpSp>
        <p:nvGrpSpPr>
          <p:cNvPr id="29" name="Group 279"/>
          <p:cNvGrpSpPr/>
          <p:nvPr/>
        </p:nvGrpSpPr>
        <p:grpSpPr>
          <a:xfrm>
            <a:off x="1095528" y="1610367"/>
            <a:ext cx="1315464" cy="1315456"/>
            <a:chOff x="846989" y="1401020"/>
            <a:chExt cx="877416" cy="877416"/>
          </a:xfrm>
          <a:effectLst>
            <a:outerShdw blurRad="63500" dir="11640000" sx="1000" sy="1000" rotWithShape="0">
              <a:prstClr val="black">
                <a:alpha val="15000"/>
              </a:prstClr>
            </a:outerShdw>
          </a:effectLst>
        </p:grpSpPr>
        <p:sp>
          <p:nvSpPr>
            <p:cNvPr id="30" name="Teardrop 102"/>
            <p:cNvSpPr/>
            <p:nvPr/>
          </p:nvSpPr>
          <p:spPr>
            <a:xfrm rot="8100000">
              <a:off x="846989" y="1401020"/>
              <a:ext cx="877416" cy="877416"/>
            </a:xfrm>
            <a:prstGeom prst="teardrop">
              <a:avLst/>
            </a:prstGeom>
            <a:solidFill>
              <a:schemeClr val="accent3"/>
            </a:solidFill>
            <a:ln>
              <a:noFill/>
            </a:ln>
            <a:effectLst>
              <a:outerShdw blurRad="152400" dir="5400000" sx="90000" sy="-19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5" dirty="0">
                <a:solidFill>
                  <a:schemeClr val="tx1"/>
                </a:solidFill>
                <a:latin typeface="微软雅黑" panose="020B0503020204020204" charset="-122"/>
              </a:endParaRPr>
            </a:p>
          </p:txBody>
        </p:sp>
        <p:sp>
          <p:nvSpPr>
            <p:cNvPr id="31" name="Oval 103"/>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微软雅黑" panose="020B0503020204020204" charset="-122"/>
              </a:endParaRPr>
            </a:p>
          </p:txBody>
        </p:sp>
      </p:grpSp>
      <p:grpSp>
        <p:nvGrpSpPr>
          <p:cNvPr id="32" name="Group 279"/>
          <p:cNvGrpSpPr/>
          <p:nvPr/>
        </p:nvGrpSpPr>
        <p:grpSpPr>
          <a:xfrm>
            <a:off x="1746268" y="1938164"/>
            <a:ext cx="1046931" cy="1046925"/>
            <a:chOff x="846989" y="1401020"/>
            <a:chExt cx="877416" cy="877416"/>
          </a:xfrm>
          <a:effectLst>
            <a:outerShdw blurRad="63500" dir="11640000" sx="1000" sy="1000" rotWithShape="0">
              <a:prstClr val="black">
                <a:alpha val="15000"/>
              </a:prstClr>
            </a:outerShdw>
          </a:effectLst>
        </p:grpSpPr>
        <p:sp>
          <p:nvSpPr>
            <p:cNvPr id="33" name="Teardrop 105"/>
            <p:cNvSpPr/>
            <p:nvPr/>
          </p:nvSpPr>
          <p:spPr>
            <a:xfrm rot="8100000">
              <a:off x="846989" y="1401020"/>
              <a:ext cx="877416" cy="877416"/>
            </a:xfrm>
            <a:prstGeom prst="teardrop">
              <a:avLst/>
            </a:prstGeom>
            <a:solidFill>
              <a:schemeClr val="accent2"/>
            </a:solidFill>
            <a:ln>
              <a:noFill/>
            </a:ln>
            <a:effectLst>
              <a:outerShdw blurRad="152400" dir="5400000" sx="90000" sy="-19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5" dirty="0">
                <a:solidFill>
                  <a:schemeClr val="tx1"/>
                </a:solidFill>
                <a:latin typeface="微软雅黑" panose="020B0503020204020204" charset="-122"/>
              </a:endParaRPr>
            </a:p>
          </p:txBody>
        </p:sp>
        <p:sp>
          <p:nvSpPr>
            <p:cNvPr id="34" name="Oval 106"/>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微软雅黑" panose="020B0503020204020204" charset="-122"/>
              </a:endParaRPr>
            </a:p>
          </p:txBody>
        </p:sp>
      </p:grpSp>
      <p:grpSp>
        <p:nvGrpSpPr>
          <p:cNvPr id="35" name="Group 279"/>
          <p:cNvGrpSpPr/>
          <p:nvPr/>
        </p:nvGrpSpPr>
        <p:grpSpPr>
          <a:xfrm>
            <a:off x="2447861" y="2320251"/>
            <a:ext cx="741043" cy="741039"/>
            <a:chOff x="846989" y="1401020"/>
            <a:chExt cx="877416" cy="877416"/>
          </a:xfrm>
          <a:effectLst>
            <a:outerShdw blurRad="63500" dir="11640000" sx="1000" sy="1000" rotWithShape="0">
              <a:prstClr val="black">
                <a:alpha val="15000"/>
              </a:prstClr>
            </a:outerShdw>
          </a:effectLst>
        </p:grpSpPr>
        <p:sp>
          <p:nvSpPr>
            <p:cNvPr id="36" name="Teardrop 108"/>
            <p:cNvSpPr/>
            <p:nvPr/>
          </p:nvSpPr>
          <p:spPr>
            <a:xfrm rot="8100000">
              <a:off x="846989" y="1401020"/>
              <a:ext cx="877416" cy="877416"/>
            </a:xfrm>
            <a:prstGeom prst="teardrop">
              <a:avLst/>
            </a:prstGeom>
            <a:solidFill>
              <a:schemeClr val="accent1"/>
            </a:solidFill>
            <a:ln>
              <a:noFill/>
            </a:ln>
            <a:effectLst>
              <a:outerShdw blurRad="152400" dir="5400000" sx="90000" sy="-19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5" dirty="0">
                <a:solidFill>
                  <a:schemeClr val="tx1"/>
                </a:solidFill>
                <a:latin typeface="微软雅黑" panose="020B0503020204020204" charset="-122"/>
              </a:endParaRPr>
            </a:p>
          </p:txBody>
        </p:sp>
        <p:sp>
          <p:nvSpPr>
            <p:cNvPr id="37" name="Oval 109"/>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chemeClr val="tx1"/>
                </a:solidFill>
                <a:latin typeface="微软雅黑" panose="020B0503020204020204" charset="-122"/>
              </a:endParaRPr>
            </a:p>
          </p:txBody>
        </p:sp>
      </p:grpSp>
      <p:sp>
        <p:nvSpPr>
          <p:cNvPr id="38" name="Text Placeholder 3"/>
          <p:cNvSpPr txBox="1"/>
          <p:nvPr/>
        </p:nvSpPr>
        <p:spPr>
          <a:xfrm>
            <a:off x="5396294" y="3544096"/>
            <a:ext cx="888064" cy="49244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en-US" sz="3200" dirty="0">
                <a:solidFill>
                  <a:schemeClr val="bg1"/>
                </a:solidFill>
                <a:latin typeface="微软雅黑" panose="020B0503020204020204" charset="-122"/>
              </a:rPr>
              <a:t>20%</a:t>
            </a:r>
          </a:p>
        </p:txBody>
      </p:sp>
      <p:sp>
        <p:nvSpPr>
          <p:cNvPr id="39" name="Text Placeholder 3"/>
          <p:cNvSpPr txBox="1"/>
          <p:nvPr/>
        </p:nvSpPr>
        <p:spPr>
          <a:xfrm>
            <a:off x="4968033" y="4074988"/>
            <a:ext cx="888064" cy="49244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en-US" sz="3200" dirty="0">
                <a:solidFill>
                  <a:schemeClr val="bg1"/>
                </a:solidFill>
                <a:latin typeface="微软雅黑" panose="020B0503020204020204" charset="-122"/>
              </a:rPr>
              <a:t>40%</a:t>
            </a:r>
          </a:p>
        </p:txBody>
      </p:sp>
      <p:sp>
        <p:nvSpPr>
          <p:cNvPr id="40" name="Text Placeholder 3"/>
          <p:cNvSpPr txBox="1"/>
          <p:nvPr/>
        </p:nvSpPr>
        <p:spPr>
          <a:xfrm>
            <a:off x="4529834" y="4610250"/>
            <a:ext cx="888064" cy="49244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en-US" sz="3200" dirty="0">
                <a:solidFill>
                  <a:schemeClr val="bg1"/>
                </a:solidFill>
                <a:latin typeface="微软雅黑" panose="020B0503020204020204" charset="-122"/>
              </a:rPr>
              <a:t>60%</a:t>
            </a:r>
          </a:p>
        </p:txBody>
      </p:sp>
      <p:sp>
        <p:nvSpPr>
          <p:cNvPr id="41" name="Text Placeholder 3"/>
          <p:cNvSpPr txBox="1"/>
          <p:nvPr/>
        </p:nvSpPr>
        <p:spPr>
          <a:xfrm>
            <a:off x="4088397" y="5160478"/>
            <a:ext cx="888064" cy="49244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en-US" sz="3200" dirty="0">
                <a:solidFill>
                  <a:schemeClr val="bg1"/>
                </a:solidFill>
                <a:latin typeface="微软雅黑" panose="020B0503020204020204" charset="-122"/>
              </a:rPr>
              <a:t>80%</a:t>
            </a:r>
          </a:p>
        </p:txBody>
      </p:sp>
    </p:spTree>
  </p:cSld>
  <p:clrMapOvr>
    <a:masterClrMapping/>
  </p:clrMapOvr>
  <p:transition advTm="936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8" presetClass="entr" presetSubtype="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Right)">
                                      <p:cBhvr>
                                        <p:cTn id="13" dur="500"/>
                                        <p:tgtEl>
                                          <p:spTgt spid="9"/>
                                        </p:tgtEl>
                                      </p:cBhvr>
                                    </p:animEffect>
                                  </p:childTnLst>
                                </p:cTn>
                              </p:par>
                            </p:childTnLst>
                          </p:cTn>
                        </p:par>
                        <p:par>
                          <p:cTn id="14" fill="hold">
                            <p:stCondLst>
                              <p:cond delay="1000"/>
                            </p:stCondLst>
                            <p:childTnLst>
                              <p:par>
                                <p:cTn id="15" presetID="2" presetClass="entr" presetSubtype="1" accel="50000" decel="5000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8" accel="50000" decel="50000"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0-#ppt_w/2"/>
                                          </p:val>
                                        </p:tav>
                                        <p:tav tm="100000">
                                          <p:val>
                                            <p:strVal val="#ppt_x"/>
                                          </p:val>
                                        </p:tav>
                                      </p:tavLst>
                                    </p:anim>
                                    <p:anim calcmode="lin" valueType="num">
                                      <p:cBhvr additive="base">
                                        <p:cTn id="23" dur="500" fill="hold"/>
                                        <p:tgtEl>
                                          <p:spTgt spid="3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8" presetClass="entr" presetSubtype="6"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trips(downRight)">
                                      <p:cBhvr>
                                        <p:cTn id="27" dur="500"/>
                                        <p:tgtEl>
                                          <p:spTgt spid="4"/>
                                        </p:tgtEl>
                                      </p:cBhvr>
                                    </p:animEffect>
                                  </p:childTnLst>
                                </p:cTn>
                              </p:par>
                            </p:childTnLst>
                          </p:cTn>
                        </p:par>
                        <p:par>
                          <p:cTn id="28" fill="hold">
                            <p:stCondLst>
                              <p:cond delay="2500"/>
                            </p:stCondLst>
                            <p:childTnLst>
                              <p:par>
                                <p:cTn id="29" presetID="2" presetClass="entr" presetSubtype="1" accel="50000" decel="5000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2" presetClass="entr" presetSubtype="8" accel="50000" decel="50000"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0-#ppt_w/2"/>
                                          </p:val>
                                        </p:tav>
                                        <p:tav tm="100000">
                                          <p:val>
                                            <p:strVal val="#ppt_x"/>
                                          </p:val>
                                        </p:tav>
                                      </p:tavLst>
                                    </p:anim>
                                    <p:anim calcmode="lin" valueType="num">
                                      <p:cBhvr additive="base">
                                        <p:cTn id="37" dur="500" fill="hold"/>
                                        <p:tgtEl>
                                          <p:spTgt spid="39"/>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18" presetClass="entr" presetSubtype="6"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strips(downRight)">
                                      <p:cBhvr>
                                        <p:cTn id="41" dur="500"/>
                                        <p:tgtEl>
                                          <p:spTgt spid="5"/>
                                        </p:tgtEl>
                                      </p:cBhvr>
                                    </p:animEffect>
                                  </p:childTnLst>
                                </p:cTn>
                              </p:par>
                            </p:childTnLst>
                          </p:cTn>
                        </p:par>
                        <p:par>
                          <p:cTn id="42" fill="hold">
                            <p:stCondLst>
                              <p:cond delay="4000"/>
                            </p:stCondLst>
                            <p:childTnLst>
                              <p:par>
                                <p:cTn id="43" presetID="2" presetClass="entr" presetSubtype="1" accel="50000" decel="50000"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0-#ppt_h/2"/>
                                          </p:val>
                                        </p:tav>
                                        <p:tav tm="100000">
                                          <p:val>
                                            <p:strVal val="#ppt_y"/>
                                          </p:val>
                                        </p:tav>
                                      </p:tavLst>
                                    </p:anim>
                                  </p:childTnLst>
                                </p:cTn>
                              </p:par>
                            </p:childTnLst>
                          </p:cTn>
                        </p:par>
                        <p:par>
                          <p:cTn id="47" fill="hold">
                            <p:stCondLst>
                              <p:cond delay="4500"/>
                            </p:stCondLst>
                            <p:childTnLst>
                              <p:par>
                                <p:cTn id="48" presetID="2" presetClass="entr" presetSubtype="8" accel="50000" decel="5000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0-#ppt_w/2"/>
                                          </p:val>
                                        </p:tav>
                                        <p:tav tm="100000">
                                          <p:val>
                                            <p:strVal val="#ppt_x"/>
                                          </p:val>
                                        </p:tav>
                                      </p:tavLst>
                                    </p:anim>
                                    <p:anim calcmode="lin" valueType="num">
                                      <p:cBhvr additive="base">
                                        <p:cTn id="51" dur="500" fill="hold"/>
                                        <p:tgtEl>
                                          <p:spTgt spid="40"/>
                                        </p:tgtEl>
                                        <p:attrNameLst>
                                          <p:attrName>ppt_y</p:attrName>
                                        </p:attrNameLst>
                                      </p:cBhvr>
                                      <p:tavLst>
                                        <p:tav tm="0">
                                          <p:val>
                                            <p:strVal val="#ppt_y"/>
                                          </p:val>
                                        </p:tav>
                                        <p:tav tm="100000">
                                          <p:val>
                                            <p:strVal val="#ppt_y"/>
                                          </p:val>
                                        </p:tav>
                                      </p:tavLst>
                                    </p:anim>
                                  </p:childTnLst>
                                </p:cTn>
                              </p:par>
                            </p:childTnLst>
                          </p:cTn>
                        </p:par>
                        <p:par>
                          <p:cTn id="52" fill="hold">
                            <p:stCondLst>
                              <p:cond delay="5000"/>
                            </p:stCondLst>
                            <p:childTnLst>
                              <p:par>
                                <p:cTn id="53" presetID="18" presetClass="entr" presetSubtype="6"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strips(downRight)">
                                      <p:cBhvr>
                                        <p:cTn id="55" dur="500"/>
                                        <p:tgtEl>
                                          <p:spTgt spid="7"/>
                                        </p:tgtEl>
                                      </p:cBhvr>
                                    </p:animEffect>
                                  </p:childTnLst>
                                </p:cTn>
                              </p:par>
                            </p:childTnLst>
                          </p:cTn>
                        </p:par>
                        <p:par>
                          <p:cTn id="56" fill="hold">
                            <p:stCondLst>
                              <p:cond delay="5500"/>
                            </p:stCondLst>
                            <p:childTnLst>
                              <p:par>
                                <p:cTn id="57" presetID="2" presetClass="entr" presetSubtype="1" accel="50000" decel="50000"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0-#ppt_h/2"/>
                                          </p:val>
                                        </p:tav>
                                        <p:tav tm="100000">
                                          <p:val>
                                            <p:strVal val="#ppt_y"/>
                                          </p:val>
                                        </p:tav>
                                      </p:tavLst>
                                    </p:anim>
                                  </p:childTnLst>
                                </p:cTn>
                              </p:par>
                            </p:childTnLst>
                          </p:cTn>
                        </p:par>
                        <p:par>
                          <p:cTn id="61" fill="hold">
                            <p:stCondLst>
                              <p:cond delay="6000"/>
                            </p:stCondLst>
                            <p:childTnLst>
                              <p:par>
                                <p:cTn id="62" presetID="2" presetClass="entr" presetSubtype="8" accel="50000" decel="50000" fill="hold" grpId="0" nodeType="after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additive="base">
                                        <p:cTn id="64" dur="500" fill="hold"/>
                                        <p:tgtEl>
                                          <p:spTgt spid="41"/>
                                        </p:tgtEl>
                                        <p:attrNameLst>
                                          <p:attrName>ppt_x</p:attrName>
                                        </p:attrNameLst>
                                      </p:cBhvr>
                                      <p:tavLst>
                                        <p:tav tm="0">
                                          <p:val>
                                            <p:strVal val="0-#ppt_w/2"/>
                                          </p:val>
                                        </p:tav>
                                        <p:tav tm="100000">
                                          <p:val>
                                            <p:strVal val="#ppt_x"/>
                                          </p:val>
                                        </p:tav>
                                      </p:tavLst>
                                    </p:anim>
                                    <p:anim calcmode="lin" valueType="num">
                                      <p:cBhvr additive="base">
                                        <p:cTn id="65" dur="500" fill="hold"/>
                                        <p:tgtEl>
                                          <p:spTgt spid="41"/>
                                        </p:tgtEl>
                                        <p:attrNameLst>
                                          <p:attrName>ppt_y</p:attrName>
                                        </p:attrNameLst>
                                      </p:cBhvr>
                                      <p:tavLst>
                                        <p:tav tm="0">
                                          <p:val>
                                            <p:strVal val="#ppt_y"/>
                                          </p:val>
                                        </p:tav>
                                        <p:tav tm="100000">
                                          <p:val>
                                            <p:strVal val="#ppt_y"/>
                                          </p:val>
                                        </p:tav>
                                      </p:tavLst>
                                    </p:anim>
                                  </p:childTnLst>
                                </p:cTn>
                              </p:par>
                            </p:childTnLst>
                          </p:cTn>
                        </p:par>
                        <p:par>
                          <p:cTn id="66" fill="hold">
                            <p:stCondLst>
                              <p:cond delay="6500"/>
                            </p:stCondLst>
                            <p:childTnLst>
                              <p:par>
                                <p:cTn id="67" presetID="53" presetClass="entr" presetSubtype="16"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par>
                                <p:cTn id="72" presetID="2" presetClass="entr" presetSubtype="4" accel="50000" decel="5000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additive="base">
                                        <p:cTn id="74" dur="500" fill="hold"/>
                                        <p:tgtEl>
                                          <p:spTgt spid="10"/>
                                        </p:tgtEl>
                                        <p:attrNameLst>
                                          <p:attrName>ppt_x</p:attrName>
                                        </p:attrNameLst>
                                      </p:cBhvr>
                                      <p:tavLst>
                                        <p:tav tm="0">
                                          <p:val>
                                            <p:strVal val="#ppt_x"/>
                                          </p:val>
                                        </p:tav>
                                        <p:tav tm="100000">
                                          <p:val>
                                            <p:strVal val="#ppt_x"/>
                                          </p:val>
                                        </p:tav>
                                      </p:tavLst>
                                    </p:anim>
                                    <p:anim calcmode="lin" valueType="num">
                                      <p:cBhvr additive="base">
                                        <p:cTn id="75" dur="500" fill="hold"/>
                                        <p:tgtEl>
                                          <p:spTgt spid="10"/>
                                        </p:tgtEl>
                                        <p:attrNameLst>
                                          <p:attrName>ppt_y</p:attrName>
                                        </p:attrNameLst>
                                      </p:cBhvr>
                                      <p:tavLst>
                                        <p:tav tm="0">
                                          <p:val>
                                            <p:strVal val="1+#ppt_h/2"/>
                                          </p:val>
                                        </p:tav>
                                        <p:tav tm="100000">
                                          <p:val>
                                            <p:strVal val="#ppt_y"/>
                                          </p:val>
                                        </p:tav>
                                      </p:tavLst>
                                    </p:anim>
                                  </p:childTnLst>
                                </p:cTn>
                              </p:par>
                            </p:childTnLst>
                          </p:cTn>
                        </p:par>
                        <p:par>
                          <p:cTn id="76" fill="hold">
                            <p:stCondLst>
                              <p:cond delay="7000"/>
                            </p:stCondLst>
                            <p:childTnLst>
                              <p:par>
                                <p:cTn id="77" presetID="53" presetClass="entr" presetSubtype="16"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Effect transition="in" filter="fade">
                                      <p:cBhvr>
                                        <p:cTn id="81" dur="500"/>
                                        <p:tgtEl>
                                          <p:spTgt spid="14"/>
                                        </p:tgtEl>
                                      </p:cBhvr>
                                    </p:animEffect>
                                  </p:childTnLst>
                                </p:cTn>
                              </p:par>
                              <p:par>
                                <p:cTn id="82" presetID="2" presetClass="entr" presetSubtype="4" accel="50000" decel="5000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par>
                          <p:cTn id="86" fill="hold">
                            <p:stCondLst>
                              <p:cond delay="7500"/>
                            </p:stCondLst>
                            <p:childTnLst>
                              <p:par>
                                <p:cTn id="87" presetID="53" presetClass="entr" presetSubtype="16" fill="hold" nodeType="after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par>
                                <p:cTn id="92" presetID="2" presetClass="entr" presetSubtype="4" accel="50000" decel="5000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additive="base">
                                        <p:cTn id="94" dur="500" fill="hold"/>
                                        <p:tgtEl>
                                          <p:spTgt spid="24"/>
                                        </p:tgtEl>
                                        <p:attrNameLst>
                                          <p:attrName>ppt_x</p:attrName>
                                        </p:attrNameLst>
                                      </p:cBhvr>
                                      <p:tavLst>
                                        <p:tav tm="0">
                                          <p:val>
                                            <p:strVal val="#ppt_x"/>
                                          </p:val>
                                        </p:tav>
                                        <p:tav tm="100000">
                                          <p:val>
                                            <p:strVal val="#ppt_x"/>
                                          </p:val>
                                        </p:tav>
                                      </p:tavLst>
                                    </p:anim>
                                    <p:anim calcmode="lin" valueType="num">
                                      <p:cBhvr additive="base">
                                        <p:cTn id="95" dur="500" fill="hold"/>
                                        <p:tgtEl>
                                          <p:spTgt spid="24"/>
                                        </p:tgtEl>
                                        <p:attrNameLst>
                                          <p:attrName>ppt_y</p:attrName>
                                        </p:attrNameLst>
                                      </p:cBhvr>
                                      <p:tavLst>
                                        <p:tav tm="0">
                                          <p:val>
                                            <p:strVal val="1+#ppt_h/2"/>
                                          </p:val>
                                        </p:tav>
                                        <p:tav tm="100000">
                                          <p:val>
                                            <p:strVal val="#ppt_y"/>
                                          </p:val>
                                        </p:tav>
                                      </p:tavLst>
                                    </p:anim>
                                  </p:childTnLst>
                                </p:cTn>
                              </p:par>
                            </p:childTnLst>
                          </p:cTn>
                        </p:par>
                        <p:par>
                          <p:cTn id="96" fill="hold">
                            <p:stCondLst>
                              <p:cond delay="8000"/>
                            </p:stCondLst>
                            <p:childTnLst>
                              <p:par>
                                <p:cTn id="97" presetID="53" presetClass="entr" presetSubtype="16" fill="hold" nodeType="afterEffect">
                                  <p:stCondLst>
                                    <p:cond delay="0"/>
                                  </p:stCondLst>
                                  <p:childTnLst>
                                    <p:set>
                                      <p:cBhvr>
                                        <p:cTn id="98" dur="1" fill="hold">
                                          <p:stCondLst>
                                            <p:cond delay="0"/>
                                          </p:stCondLst>
                                        </p:cTn>
                                        <p:tgtEl>
                                          <p:spTgt spid="20"/>
                                        </p:tgtEl>
                                        <p:attrNameLst>
                                          <p:attrName>style.visibility</p:attrName>
                                        </p:attrNameLst>
                                      </p:cBhvr>
                                      <p:to>
                                        <p:strVal val="visible"/>
                                      </p:to>
                                    </p:set>
                                    <p:anim calcmode="lin" valueType="num">
                                      <p:cBhvr>
                                        <p:cTn id="99" dur="500" fill="hold"/>
                                        <p:tgtEl>
                                          <p:spTgt spid="20"/>
                                        </p:tgtEl>
                                        <p:attrNameLst>
                                          <p:attrName>ppt_w</p:attrName>
                                        </p:attrNameLst>
                                      </p:cBhvr>
                                      <p:tavLst>
                                        <p:tav tm="0">
                                          <p:val>
                                            <p:fltVal val="0"/>
                                          </p:val>
                                        </p:tav>
                                        <p:tav tm="100000">
                                          <p:val>
                                            <p:strVal val="#ppt_w"/>
                                          </p:val>
                                        </p:tav>
                                      </p:tavLst>
                                    </p:anim>
                                    <p:anim calcmode="lin" valueType="num">
                                      <p:cBhvr>
                                        <p:cTn id="100" dur="500" fill="hold"/>
                                        <p:tgtEl>
                                          <p:spTgt spid="20"/>
                                        </p:tgtEl>
                                        <p:attrNameLst>
                                          <p:attrName>ppt_h</p:attrName>
                                        </p:attrNameLst>
                                      </p:cBhvr>
                                      <p:tavLst>
                                        <p:tav tm="0">
                                          <p:val>
                                            <p:fltVal val="0"/>
                                          </p:val>
                                        </p:tav>
                                        <p:tav tm="100000">
                                          <p:val>
                                            <p:strVal val="#ppt_h"/>
                                          </p:val>
                                        </p:tav>
                                      </p:tavLst>
                                    </p:anim>
                                    <p:animEffect transition="in" filter="fade">
                                      <p:cBhvr>
                                        <p:cTn id="101" dur="500"/>
                                        <p:tgtEl>
                                          <p:spTgt spid="20"/>
                                        </p:tgtEl>
                                      </p:cBhvr>
                                    </p:animEffect>
                                  </p:childTnLst>
                                </p:cTn>
                              </p:par>
                              <p:par>
                                <p:cTn id="102" presetID="2" presetClass="entr" presetSubtype="4" accel="50000" decel="50000" fill="hold" grpId="0" nodeType="withEffect">
                                  <p:stCondLst>
                                    <p:cond delay="0"/>
                                  </p:stCondLst>
                                  <p:childTnLst>
                                    <p:set>
                                      <p:cBhvr>
                                        <p:cTn id="103" dur="1" fill="hold">
                                          <p:stCondLst>
                                            <p:cond delay="0"/>
                                          </p:stCondLst>
                                        </p:cTn>
                                        <p:tgtEl>
                                          <p:spTgt spid="25"/>
                                        </p:tgtEl>
                                        <p:attrNameLst>
                                          <p:attrName>style.visibility</p:attrName>
                                        </p:attrNameLst>
                                      </p:cBhvr>
                                      <p:to>
                                        <p:strVal val="visible"/>
                                      </p:to>
                                    </p:set>
                                    <p:anim calcmode="lin" valueType="num">
                                      <p:cBhvr additive="base">
                                        <p:cTn id="104" dur="500" fill="hold"/>
                                        <p:tgtEl>
                                          <p:spTgt spid="25"/>
                                        </p:tgtEl>
                                        <p:attrNameLst>
                                          <p:attrName>ppt_x</p:attrName>
                                        </p:attrNameLst>
                                      </p:cBhvr>
                                      <p:tavLst>
                                        <p:tav tm="0">
                                          <p:val>
                                            <p:strVal val="#ppt_x"/>
                                          </p:val>
                                        </p:tav>
                                        <p:tav tm="100000">
                                          <p:val>
                                            <p:strVal val="#ppt_x"/>
                                          </p:val>
                                        </p:tav>
                                      </p:tavLst>
                                    </p:anim>
                                    <p:anim calcmode="lin" valueType="num">
                                      <p:cBhvr additive="base">
                                        <p:cTn id="10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bldLvl="0" animBg="1"/>
      <p:bldP spid="5" grpId="0" bldLvl="0" animBg="1"/>
      <p:bldP spid="7" grpId="0" bldLvl="0" animBg="1"/>
      <p:bldP spid="9" grpId="0" bldLvl="0" animBg="1"/>
      <p:bldP spid="23" grpId="0"/>
      <p:bldP spid="24" grpId="0"/>
      <p:bldP spid="25" grpId="0"/>
      <p:bldP spid="38"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pic>
        <p:nvPicPr>
          <p:cNvPr id="4" name="图片 3" descr="C:\Users\Administrator\Desktop\爱国\20150930133319a932f.jpg20150930133319a932f"/>
          <p:cNvPicPr>
            <a:picLocks noChangeAspect="1"/>
          </p:cNvPicPr>
          <p:nvPr/>
        </p:nvPicPr>
        <p:blipFill>
          <a:blip r:embed="rId2"/>
          <a:srcRect/>
          <a:stretch>
            <a:fillRect/>
          </a:stretch>
        </p:blipFill>
        <p:spPr>
          <a:xfrm>
            <a:off x="4417060" y="4138295"/>
            <a:ext cx="3531235" cy="2131060"/>
          </a:xfrm>
          <a:prstGeom prst="rect">
            <a:avLst/>
          </a:prstGeom>
        </p:spPr>
      </p:pic>
      <p:pic>
        <p:nvPicPr>
          <p:cNvPr id="5" name="图片 4" descr="C:\Users\Administrator\Desktop\爱国\QQ截图20170120001237.jpgQQ截图20170120001237"/>
          <p:cNvPicPr>
            <a:picLocks noChangeAspect="1"/>
          </p:cNvPicPr>
          <p:nvPr/>
        </p:nvPicPr>
        <p:blipFill>
          <a:blip r:embed="rId3"/>
          <a:srcRect/>
          <a:stretch>
            <a:fillRect/>
          </a:stretch>
        </p:blipFill>
        <p:spPr>
          <a:xfrm>
            <a:off x="7948295" y="2078355"/>
            <a:ext cx="3531235" cy="2131060"/>
          </a:xfrm>
          <a:prstGeom prst="rect">
            <a:avLst/>
          </a:prstGeom>
        </p:spPr>
      </p:pic>
      <p:pic>
        <p:nvPicPr>
          <p:cNvPr id="7" name="图片 6" descr="C:\Users\Administrator\Desktop\爱国\QQ截图20161231120011.jpgQQ截图20161231120011"/>
          <p:cNvPicPr>
            <a:picLocks noChangeAspect="1"/>
          </p:cNvPicPr>
          <p:nvPr/>
        </p:nvPicPr>
        <p:blipFill>
          <a:blip r:embed="rId4"/>
          <a:srcRect/>
          <a:stretch>
            <a:fillRect/>
          </a:stretch>
        </p:blipFill>
        <p:spPr>
          <a:xfrm>
            <a:off x="884238" y="2139286"/>
            <a:ext cx="3532187" cy="2008505"/>
          </a:xfrm>
          <a:prstGeom prst="rect">
            <a:avLst/>
          </a:prstGeom>
        </p:spPr>
      </p:pic>
      <p:sp>
        <p:nvSpPr>
          <p:cNvPr id="9" name="出自【趣你的PPT】(微信:qunideppt)：最优质的PPT资源库"/>
          <p:cNvSpPr/>
          <p:nvPr/>
        </p:nvSpPr>
        <p:spPr>
          <a:xfrm>
            <a:off x="884238" y="4173560"/>
            <a:ext cx="3532187" cy="20994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charset="-122"/>
              <a:ea typeface="微软雅黑" panose="020B0503020204020204" charset="-122"/>
            </a:endParaRPr>
          </a:p>
        </p:txBody>
      </p:sp>
      <p:sp>
        <p:nvSpPr>
          <p:cNvPr id="10" name="出自【趣你的PPT】(微信:qunideppt)：最优质的PPT资源库"/>
          <p:cNvSpPr/>
          <p:nvPr/>
        </p:nvSpPr>
        <p:spPr>
          <a:xfrm>
            <a:off x="4416425" y="2078061"/>
            <a:ext cx="3532187" cy="21034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charset="-122"/>
              <a:ea typeface="微软雅黑" panose="020B0503020204020204" charset="-122"/>
            </a:endParaRPr>
          </a:p>
        </p:txBody>
      </p:sp>
      <p:sp>
        <p:nvSpPr>
          <p:cNvPr id="11" name="出自【趣你的PPT】(微信:qunideppt)：最优质的PPT资源库"/>
          <p:cNvSpPr/>
          <p:nvPr/>
        </p:nvSpPr>
        <p:spPr>
          <a:xfrm>
            <a:off x="7948612" y="4169595"/>
            <a:ext cx="3532187" cy="20994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charset="-122"/>
              <a:ea typeface="微软雅黑" panose="020B0503020204020204" charset="-122"/>
            </a:endParaRPr>
          </a:p>
        </p:txBody>
      </p:sp>
      <p:sp>
        <p:nvSpPr>
          <p:cNvPr id="12" name="矩形 11"/>
          <p:cNvSpPr/>
          <p:nvPr/>
        </p:nvSpPr>
        <p:spPr>
          <a:xfrm>
            <a:off x="1396111" y="4805073"/>
            <a:ext cx="2356740" cy="587469"/>
          </a:xfrm>
          <a:prstGeom prst="rect">
            <a:avLst/>
          </a:prstGeom>
        </p:spPr>
        <p:txBody>
          <a:bodyPr wrap="square">
            <a:spAutoFit/>
          </a:bodyPr>
          <a:lstStyle/>
          <a:p>
            <a:pPr>
              <a:lnSpc>
                <a:spcPct val="120000"/>
              </a:lnSpc>
            </a:pPr>
            <a:r>
              <a:rPr lang="zh-CN" altLang="en-US" sz="1400" dirty="0">
                <a:solidFill>
                  <a:schemeClr val="bg1"/>
                </a:solidFill>
                <a:latin typeface="微软雅黑" panose="020B0503020204020204" charset="-122"/>
                <a:ea typeface="微软雅黑" panose="020B0503020204020204" charset="-122"/>
              </a:rPr>
              <a:t>单击此处编辑内容单击此处编辑内容单击此处编辑内容</a:t>
            </a:r>
          </a:p>
        </p:txBody>
      </p:sp>
      <p:sp>
        <p:nvSpPr>
          <p:cNvPr id="13" name="矩形 12"/>
          <p:cNvSpPr/>
          <p:nvPr/>
        </p:nvSpPr>
        <p:spPr>
          <a:xfrm>
            <a:off x="8536335" y="4805073"/>
            <a:ext cx="2356740" cy="609398"/>
          </a:xfrm>
          <a:prstGeom prst="rect">
            <a:avLst/>
          </a:prstGeom>
        </p:spPr>
        <p:txBody>
          <a:bodyPr wrap="square">
            <a:spAutoFit/>
          </a:bodyPr>
          <a:lstStyle/>
          <a:p>
            <a:pPr>
              <a:lnSpc>
                <a:spcPct val="120000"/>
              </a:lnSpc>
            </a:pPr>
            <a:r>
              <a:rPr lang="zh-CN" altLang="en-US" sz="1400" dirty="0">
                <a:solidFill>
                  <a:schemeClr val="bg1"/>
                </a:solidFill>
                <a:latin typeface="微软雅黑" panose="020B0503020204020204" charset="-122"/>
                <a:ea typeface="微软雅黑" panose="020B0503020204020204" charset="-122"/>
              </a:rPr>
              <a:t>单击此处编辑内容单击此处编辑内容单击此处编辑内容</a:t>
            </a:r>
          </a:p>
        </p:txBody>
      </p:sp>
      <p:sp>
        <p:nvSpPr>
          <p:cNvPr id="14" name="矩形 13"/>
          <p:cNvSpPr/>
          <p:nvPr/>
        </p:nvSpPr>
        <p:spPr>
          <a:xfrm>
            <a:off x="5004148" y="2738148"/>
            <a:ext cx="2356740" cy="587469"/>
          </a:xfrm>
          <a:prstGeom prst="rect">
            <a:avLst/>
          </a:prstGeom>
        </p:spPr>
        <p:txBody>
          <a:bodyPr wrap="square">
            <a:spAutoFit/>
          </a:bodyPr>
          <a:lstStyle/>
          <a:p>
            <a:pPr>
              <a:lnSpc>
                <a:spcPct val="120000"/>
              </a:lnSpc>
            </a:pPr>
            <a:r>
              <a:rPr lang="zh-CN" altLang="en-US" sz="1400" dirty="0">
                <a:solidFill>
                  <a:schemeClr val="bg1"/>
                </a:solidFill>
                <a:latin typeface="微软雅黑" panose="020B0503020204020204" charset="-122"/>
                <a:ea typeface="微软雅黑" panose="020B0503020204020204" charset="-122"/>
              </a:rPr>
              <a:t>单击此处编辑内容单击此处编辑内容单击此处编辑内容</a:t>
            </a:r>
          </a:p>
        </p:txBody>
      </p:sp>
    </p:spTree>
  </p:cSld>
  <p:clrMapOvr>
    <a:masterClrMapping/>
  </p:clrMapOvr>
  <p:transition advTm="248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grpSp>
        <p:nvGrpSpPr>
          <p:cNvPr id="2" name="组合 1"/>
          <p:cNvGrpSpPr/>
          <p:nvPr/>
        </p:nvGrpSpPr>
        <p:grpSpPr>
          <a:xfrm>
            <a:off x="7037998" y="1286994"/>
            <a:ext cx="758900" cy="758900"/>
            <a:chOff x="304800" y="673100"/>
            <a:chExt cx="4000500" cy="4000500"/>
          </a:xfrm>
          <a:solidFill>
            <a:schemeClr val="accent4"/>
          </a:solidFill>
          <a:effectLst>
            <a:outerShdw blurRad="317500" dist="1905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0" name="椭圆 9"/>
            <p:cNvSpPr/>
            <p:nvPr/>
          </p:nvSpPr>
          <p:spPr>
            <a:xfrm>
              <a:off x="392116" y="760416"/>
              <a:ext cx="3825879" cy="3825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nvGrpSpPr>
          <p:cNvPr id="11" name="组合 10"/>
          <p:cNvGrpSpPr/>
          <p:nvPr/>
        </p:nvGrpSpPr>
        <p:grpSpPr>
          <a:xfrm>
            <a:off x="6922215" y="4369285"/>
            <a:ext cx="661707" cy="661707"/>
            <a:chOff x="304800" y="673100"/>
            <a:chExt cx="4000500" cy="4000500"/>
          </a:xfrm>
          <a:solidFill>
            <a:schemeClr val="accent1"/>
          </a:solidFill>
          <a:effectLst>
            <a:outerShdw blurRad="317500" dist="1905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3" name="椭圆 12"/>
            <p:cNvSpPr/>
            <p:nvPr/>
          </p:nvSpPr>
          <p:spPr>
            <a:xfrm>
              <a:off x="392114" y="760414"/>
              <a:ext cx="3825876" cy="3825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nvGrpSpPr>
          <p:cNvPr id="14" name="组合 13"/>
          <p:cNvGrpSpPr/>
          <p:nvPr/>
        </p:nvGrpSpPr>
        <p:grpSpPr>
          <a:xfrm>
            <a:off x="7021453" y="2873796"/>
            <a:ext cx="463229" cy="463229"/>
            <a:chOff x="304800" y="673100"/>
            <a:chExt cx="4000500" cy="4000500"/>
          </a:xfrm>
          <a:solidFill>
            <a:schemeClr val="bg1">
              <a:lumMod val="95000"/>
            </a:schemeClr>
          </a:solidFill>
          <a:effectLst>
            <a:outerShdw blurRad="317500" dist="1905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6" name="椭圆 15"/>
            <p:cNvSpPr/>
            <p:nvPr/>
          </p:nvSpPr>
          <p:spPr>
            <a:xfrm>
              <a:off x="392114" y="760414"/>
              <a:ext cx="3825876" cy="3825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nvGrpSpPr>
          <p:cNvPr id="17" name="组合 16"/>
          <p:cNvGrpSpPr/>
          <p:nvPr/>
        </p:nvGrpSpPr>
        <p:grpSpPr>
          <a:xfrm>
            <a:off x="4885274" y="4470539"/>
            <a:ext cx="399570" cy="399570"/>
            <a:chOff x="304800" y="673100"/>
            <a:chExt cx="4000500" cy="4000500"/>
          </a:xfrm>
          <a:solidFill>
            <a:schemeClr val="accent3"/>
          </a:solidFill>
          <a:effectLst>
            <a:outerShdw blurRad="317500" dist="1905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9" name="椭圆 18"/>
            <p:cNvSpPr/>
            <p:nvPr/>
          </p:nvSpPr>
          <p:spPr>
            <a:xfrm>
              <a:off x="392116" y="760416"/>
              <a:ext cx="3825878" cy="3825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nvGrpSpPr>
          <p:cNvPr id="20" name="组合 19"/>
          <p:cNvGrpSpPr/>
          <p:nvPr/>
        </p:nvGrpSpPr>
        <p:grpSpPr>
          <a:xfrm>
            <a:off x="4685489" y="3084925"/>
            <a:ext cx="399570" cy="399570"/>
            <a:chOff x="304800" y="673100"/>
            <a:chExt cx="4000500" cy="4000500"/>
          </a:xfrm>
          <a:solidFill>
            <a:schemeClr val="accent4"/>
          </a:solidFill>
          <a:effectLst>
            <a:outerShdw blurRad="317500" dist="1905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2" name="椭圆 21"/>
            <p:cNvSpPr/>
            <p:nvPr/>
          </p:nvSpPr>
          <p:spPr>
            <a:xfrm>
              <a:off x="392116" y="760416"/>
              <a:ext cx="3825878" cy="3825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nvGrpSpPr>
          <p:cNvPr id="23" name="组合 22"/>
          <p:cNvGrpSpPr/>
          <p:nvPr/>
        </p:nvGrpSpPr>
        <p:grpSpPr>
          <a:xfrm>
            <a:off x="6111428" y="1187101"/>
            <a:ext cx="199785" cy="199785"/>
            <a:chOff x="304800" y="673100"/>
            <a:chExt cx="4000500" cy="4000500"/>
          </a:xfrm>
          <a:solidFill>
            <a:schemeClr val="accent3"/>
          </a:solidFill>
          <a:effectLst>
            <a:outerShdw blurRad="317500" dist="1905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24"/>
            <p:cNvSpPr/>
            <p:nvPr/>
          </p:nvSpPr>
          <p:spPr>
            <a:xfrm>
              <a:off x="392116" y="760416"/>
              <a:ext cx="3825878" cy="3825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a:off x="4783589" y="1255224"/>
            <a:ext cx="463230" cy="463230"/>
            <a:chOff x="304800" y="673100"/>
            <a:chExt cx="4000500" cy="4000500"/>
          </a:xfrm>
          <a:solidFill>
            <a:schemeClr val="accent1"/>
          </a:solidFill>
          <a:effectLst>
            <a:outerShdw blurRad="317500" dist="1905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椭圆 27"/>
            <p:cNvSpPr/>
            <p:nvPr/>
          </p:nvSpPr>
          <p:spPr>
            <a:xfrm>
              <a:off x="392114" y="760414"/>
              <a:ext cx="3825876" cy="3825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4762324" y="1481759"/>
            <a:ext cx="2663865" cy="3296296"/>
            <a:chOff x="865232" y="1286330"/>
            <a:chExt cx="4013321" cy="4966128"/>
          </a:xfrm>
        </p:grpSpPr>
        <p:pic>
          <p:nvPicPr>
            <p:cNvPr id="30" name="Picture 3"/>
            <p:cNvPicPr>
              <a:picLocks noChangeAspect="1"/>
            </p:cNvPicPr>
            <p:nvPr/>
          </p:nvPicPr>
          <p:blipFill rotWithShape="1">
            <a:blip r:embed="rId2" cstate="print"/>
            <a:srcRect l="5354" t="8440" r="6203" b="10137"/>
            <a:stretch>
              <a:fillRect/>
            </a:stretch>
          </p:blipFill>
          <p:spPr>
            <a:xfrm>
              <a:off x="865232" y="1286330"/>
              <a:ext cx="4013321" cy="4966128"/>
            </a:xfrm>
            <a:prstGeom prst="rect">
              <a:avLst/>
            </a:prstGeom>
          </p:spPr>
        </p:pic>
        <p:sp>
          <p:nvSpPr>
            <p:cNvPr id="31" name="Rectangle 4"/>
            <p:cNvSpPr/>
            <p:nvPr/>
          </p:nvSpPr>
          <p:spPr>
            <a:xfrm>
              <a:off x="1454929" y="1875864"/>
              <a:ext cx="2838784" cy="3697941"/>
            </a:xfrm>
            <a:prstGeom prst="rect">
              <a:avLst/>
            </a:prstGeom>
            <a:blipFill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lumMod val="65000"/>
                    <a:lumOff val="35000"/>
                  </a:schemeClr>
                </a:solidFill>
              </a:endParaRPr>
            </a:p>
          </p:txBody>
        </p:sp>
      </p:grpSp>
      <p:cxnSp>
        <p:nvCxnSpPr>
          <p:cNvPr id="32" name="直接连接符 31"/>
          <p:cNvCxnSpPr/>
          <p:nvPr/>
        </p:nvCxnSpPr>
        <p:spPr>
          <a:xfrm>
            <a:off x="1633963" y="2285708"/>
            <a:ext cx="2663865"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1921948" y="1908350"/>
            <a:ext cx="2087893" cy="367030"/>
          </a:xfrm>
          <a:prstGeom prst="rect">
            <a:avLst/>
          </a:prstGeom>
        </p:spPr>
        <p:txBody>
          <a:bodyPr wrap="square" lIns="91416" tIns="45708" rIns="91416" bIns="45708">
            <a:spAutoFit/>
          </a:bodyPr>
          <a:lstStyle/>
          <a:p>
            <a:pPr>
              <a:spcBef>
                <a:spcPct val="0"/>
              </a:spcBef>
              <a:buFont typeface="Arial" panose="020B0604020202020204" pitchFamily="34" charset="0"/>
              <a:buNone/>
            </a:pPr>
            <a:r>
              <a:rPr lang="zh-CN" altLang="en-US" b="1" dirty="0" smtClean="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添加标题文字</a:t>
            </a:r>
          </a:p>
        </p:txBody>
      </p:sp>
      <p:sp>
        <p:nvSpPr>
          <p:cNvPr id="34" name="矩形 47"/>
          <p:cNvSpPr>
            <a:spLocks noChangeArrowheads="1"/>
          </p:cNvSpPr>
          <p:nvPr/>
        </p:nvSpPr>
        <p:spPr bwMode="auto">
          <a:xfrm>
            <a:off x="1921948" y="2316290"/>
            <a:ext cx="2624387"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charset="-122"/>
              </a:rPr>
              <a:t>在此录入上述图表的</a:t>
            </a:r>
            <a:r>
              <a:rPr lang="zh-CN" altLang="en-US" sz="1400" dirty="0" smtClean="0">
                <a:solidFill>
                  <a:schemeClr val="tx1">
                    <a:lumMod val="65000"/>
                    <a:lumOff val="35000"/>
                  </a:schemeClr>
                </a:solidFill>
                <a:sym typeface="微软雅黑" panose="020B0503020204020204" charset="-122"/>
              </a:rPr>
              <a:t>综合说明</a:t>
            </a:r>
            <a:r>
              <a:rPr lang="zh-CN" altLang="en-US" sz="1400" dirty="0">
                <a:solidFill>
                  <a:schemeClr val="tx1">
                    <a:lumMod val="65000"/>
                    <a:lumOff val="35000"/>
                  </a:schemeClr>
                </a:solidFill>
                <a:sym typeface="微软雅黑" panose="020B0503020204020204" charset="-122"/>
              </a:rPr>
              <a:t>，在此录入上述图表的综合描述</a:t>
            </a:r>
            <a:r>
              <a:rPr lang="zh-CN" altLang="en-US" sz="1400" dirty="0" smtClean="0">
                <a:solidFill>
                  <a:schemeClr val="tx1">
                    <a:lumMod val="65000"/>
                    <a:lumOff val="35000"/>
                  </a:schemeClr>
                </a:solidFill>
                <a:sym typeface="微软雅黑" panose="020B0503020204020204" charset="-122"/>
              </a:rPr>
              <a:t>说明。</a:t>
            </a:r>
          </a:p>
        </p:txBody>
      </p:sp>
      <p:grpSp>
        <p:nvGrpSpPr>
          <p:cNvPr id="35" name="组合 34"/>
          <p:cNvGrpSpPr/>
          <p:nvPr/>
        </p:nvGrpSpPr>
        <p:grpSpPr>
          <a:xfrm>
            <a:off x="1028749" y="1872993"/>
            <a:ext cx="812350" cy="812350"/>
            <a:chOff x="304800" y="673100"/>
            <a:chExt cx="4000500" cy="4000500"/>
          </a:xfrm>
          <a:effectLst>
            <a:outerShdw blurRad="317500" dist="1905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37" name="椭圆 36"/>
            <p:cNvSpPr/>
            <p:nvPr/>
          </p:nvSpPr>
          <p:spPr>
            <a:xfrm>
              <a:off x="392116" y="760416"/>
              <a:ext cx="3825879"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38" name="TextBox 37"/>
          <p:cNvSpPr txBox="1"/>
          <p:nvPr/>
        </p:nvSpPr>
        <p:spPr>
          <a:xfrm>
            <a:off x="1061376" y="2016985"/>
            <a:ext cx="747097" cy="521970"/>
          </a:xfrm>
          <a:prstGeom prst="rect">
            <a:avLst/>
          </a:prstGeom>
          <a:noFill/>
        </p:spPr>
        <p:txBody>
          <a:bodyPr wrap="square" rtlCol="0">
            <a:spAutoFit/>
          </a:bodyPr>
          <a:lstStyle/>
          <a:p>
            <a:pPr algn="ctr"/>
            <a:r>
              <a:rPr lang="en-US" altLang="zh-CN" sz="2800" b="1" dirty="0" smtClean="0">
                <a:solidFill>
                  <a:schemeClr val="tx1">
                    <a:lumMod val="65000"/>
                    <a:lumOff val="35000"/>
                  </a:schemeClr>
                </a:solidFill>
                <a:latin typeface="Impact MT Std" pitchFamily="34" charset="0"/>
                <a:ea typeface="微软雅黑" panose="020B0503020204020204" charset="-122"/>
              </a:rPr>
              <a:t>01</a:t>
            </a:r>
          </a:p>
        </p:txBody>
      </p:sp>
      <p:cxnSp>
        <p:nvCxnSpPr>
          <p:cNvPr id="39" name="直接连接符 38"/>
          <p:cNvCxnSpPr/>
          <p:nvPr/>
        </p:nvCxnSpPr>
        <p:spPr>
          <a:xfrm>
            <a:off x="1623729" y="3668783"/>
            <a:ext cx="2663865"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1911714" y="3291425"/>
            <a:ext cx="2087893" cy="367030"/>
          </a:xfrm>
          <a:prstGeom prst="rect">
            <a:avLst/>
          </a:prstGeom>
        </p:spPr>
        <p:txBody>
          <a:bodyPr wrap="square" lIns="91416" tIns="45708" rIns="91416" bIns="45708">
            <a:spAutoFit/>
          </a:bodyPr>
          <a:lstStyle/>
          <a:p>
            <a:pPr>
              <a:spcBef>
                <a:spcPct val="0"/>
              </a:spcBef>
              <a:buFont typeface="Arial" panose="020B0604020202020204" pitchFamily="34" charset="0"/>
              <a:buNone/>
            </a:pPr>
            <a:r>
              <a:rPr lang="zh-CN" altLang="en-US" b="1" dirty="0" smtClean="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添加标题文字</a:t>
            </a:r>
          </a:p>
        </p:txBody>
      </p:sp>
      <p:sp>
        <p:nvSpPr>
          <p:cNvPr id="41" name="矩形 47"/>
          <p:cNvSpPr>
            <a:spLocks noChangeArrowheads="1"/>
          </p:cNvSpPr>
          <p:nvPr/>
        </p:nvSpPr>
        <p:spPr bwMode="auto">
          <a:xfrm>
            <a:off x="1911714" y="3699365"/>
            <a:ext cx="2624387"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charset="-122"/>
              </a:rPr>
              <a:t>在此录入上述图表的</a:t>
            </a:r>
            <a:r>
              <a:rPr lang="zh-CN" altLang="en-US" sz="1400" dirty="0" smtClean="0">
                <a:solidFill>
                  <a:schemeClr val="tx1">
                    <a:lumMod val="65000"/>
                    <a:lumOff val="35000"/>
                  </a:schemeClr>
                </a:solidFill>
                <a:sym typeface="微软雅黑" panose="020B0503020204020204" charset="-122"/>
              </a:rPr>
              <a:t>综合说明</a:t>
            </a:r>
            <a:r>
              <a:rPr lang="zh-CN" altLang="en-US" sz="1400" dirty="0">
                <a:solidFill>
                  <a:schemeClr val="tx1">
                    <a:lumMod val="65000"/>
                    <a:lumOff val="35000"/>
                  </a:schemeClr>
                </a:solidFill>
                <a:sym typeface="微软雅黑" panose="020B0503020204020204" charset="-122"/>
              </a:rPr>
              <a:t>，在此录入上述图表的综合描述</a:t>
            </a:r>
            <a:r>
              <a:rPr lang="zh-CN" altLang="en-US" sz="1400" dirty="0" smtClean="0">
                <a:solidFill>
                  <a:schemeClr val="tx1">
                    <a:lumMod val="65000"/>
                    <a:lumOff val="35000"/>
                  </a:schemeClr>
                </a:solidFill>
                <a:sym typeface="微软雅黑" panose="020B0503020204020204" charset="-122"/>
              </a:rPr>
              <a:t>说明。</a:t>
            </a:r>
          </a:p>
        </p:txBody>
      </p:sp>
      <p:grpSp>
        <p:nvGrpSpPr>
          <p:cNvPr id="42" name="组合 41"/>
          <p:cNvGrpSpPr/>
          <p:nvPr/>
        </p:nvGrpSpPr>
        <p:grpSpPr>
          <a:xfrm>
            <a:off x="1018515" y="3256068"/>
            <a:ext cx="812350" cy="812350"/>
            <a:chOff x="304800" y="673100"/>
            <a:chExt cx="4000500" cy="4000500"/>
          </a:xfrm>
          <a:effectLst>
            <a:outerShdw blurRad="317500" dist="1905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44" name="椭圆 43"/>
            <p:cNvSpPr/>
            <p:nvPr/>
          </p:nvSpPr>
          <p:spPr>
            <a:xfrm>
              <a:off x="392116" y="760416"/>
              <a:ext cx="3825879"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45" name="TextBox 44"/>
          <p:cNvSpPr txBox="1"/>
          <p:nvPr/>
        </p:nvSpPr>
        <p:spPr>
          <a:xfrm>
            <a:off x="1051141" y="3400060"/>
            <a:ext cx="747097" cy="521970"/>
          </a:xfrm>
          <a:prstGeom prst="rect">
            <a:avLst/>
          </a:prstGeom>
          <a:noFill/>
        </p:spPr>
        <p:txBody>
          <a:bodyPr wrap="square" rtlCol="0">
            <a:spAutoFit/>
          </a:bodyPr>
          <a:lstStyle/>
          <a:p>
            <a:pPr algn="ctr"/>
            <a:r>
              <a:rPr lang="en-US" altLang="zh-CN" sz="2800" b="1" dirty="0" smtClean="0">
                <a:solidFill>
                  <a:schemeClr val="tx1">
                    <a:lumMod val="65000"/>
                    <a:lumOff val="35000"/>
                  </a:schemeClr>
                </a:solidFill>
                <a:latin typeface="Impact MT Std" pitchFamily="34" charset="0"/>
                <a:ea typeface="微软雅黑" panose="020B0503020204020204" charset="-122"/>
              </a:rPr>
              <a:t>02</a:t>
            </a:r>
          </a:p>
        </p:txBody>
      </p:sp>
      <p:cxnSp>
        <p:nvCxnSpPr>
          <p:cNvPr id="46" name="直接连接符 45"/>
          <p:cNvCxnSpPr/>
          <p:nvPr/>
        </p:nvCxnSpPr>
        <p:spPr>
          <a:xfrm>
            <a:off x="8545612" y="2300852"/>
            <a:ext cx="2663865"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8833597" y="1923495"/>
            <a:ext cx="2087893" cy="367030"/>
          </a:xfrm>
          <a:prstGeom prst="rect">
            <a:avLst/>
          </a:prstGeom>
        </p:spPr>
        <p:txBody>
          <a:bodyPr wrap="square" lIns="91416" tIns="45708" rIns="91416" bIns="45708">
            <a:spAutoFit/>
          </a:bodyPr>
          <a:lstStyle/>
          <a:p>
            <a:pPr>
              <a:spcBef>
                <a:spcPct val="0"/>
              </a:spcBef>
              <a:buFont typeface="Arial" panose="020B0604020202020204" pitchFamily="34" charset="0"/>
              <a:buNone/>
            </a:pPr>
            <a:r>
              <a:rPr lang="zh-CN" altLang="en-US" b="1" dirty="0" smtClean="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添加标题文字</a:t>
            </a:r>
          </a:p>
        </p:txBody>
      </p:sp>
      <p:sp>
        <p:nvSpPr>
          <p:cNvPr id="48" name="矩形 47"/>
          <p:cNvSpPr>
            <a:spLocks noChangeArrowheads="1"/>
          </p:cNvSpPr>
          <p:nvPr/>
        </p:nvSpPr>
        <p:spPr bwMode="auto">
          <a:xfrm>
            <a:off x="8833597" y="2331434"/>
            <a:ext cx="2624387"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charset="-122"/>
              </a:rPr>
              <a:t>在此录入上述图表的</a:t>
            </a:r>
            <a:r>
              <a:rPr lang="zh-CN" altLang="en-US" sz="1400" dirty="0" smtClean="0">
                <a:solidFill>
                  <a:schemeClr val="tx1">
                    <a:lumMod val="65000"/>
                    <a:lumOff val="35000"/>
                  </a:schemeClr>
                </a:solidFill>
                <a:sym typeface="微软雅黑" panose="020B0503020204020204" charset="-122"/>
              </a:rPr>
              <a:t>综合说明</a:t>
            </a:r>
            <a:r>
              <a:rPr lang="zh-CN" altLang="en-US" sz="1400" dirty="0">
                <a:solidFill>
                  <a:schemeClr val="tx1">
                    <a:lumMod val="65000"/>
                    <a:lumOff val="35000"/>
                  </a:schemeClr>
                </a:solidFill>
                <a:sym typeface="微软雅黑" panose="020B0503020204020204" charset="-122"/>
              </a:rPr>
              <a:t>，在此录入上述图表的综合描述</a:t>
            </a:r>
            <a:r>
              <a:rPr lang="zh-CN" altLang="en-US" sz="1400" dirty="0" smtClean="0">
                <a:solidFill>
                  <a:schemeClr val="tx1">
                    <a:lumMod val="65000"/>
                    <a:lumOff val="35000"/>
                  </a:schemeClr>
                </a:solidFill>
                <a:sym typeface="微软雅黑" panose="020B0503020204020204" charset="-122"/>
              </a:rPr>
              <a:t>说明。</a:t>
            </a:r>
          </a:p>
        </p:txBody>
      </p:sp>
      <p:grpSp>
        <p:nvGrpSpPr>
          <p:cNvPr id="49" name="组合 48"/>
          <p:cNvGrpSpPr/>
          <p:nvPr/>
        </p:nvGrpSpPr>
        <p:grpSpPr>
          <a:xfrm>
            <a:off x="7940398" y="1888137"/>
            <a:ext cx="812350" cy="812350"/>
            <a:chOff x="304800" y="673100"/>
            <a:chExt cx="4000500" cy="4000500"/>
          </a:xfrm>
          <a:effectLst>
            <a:outerShdw blurRad="317500" dist="1905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51" name="椭圆 50"/>
            <p:cNvSpPr/>
            <p:nvPr/>
          </p:nvSpPr>
          <p:spPr>
            <a:xfrm>
              <a:off x="392116" y="760416"/>
              <a:ext cx="3825879"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52" name="TextBox 51"/>
          <p:cNvSpPr txBox="1"/>
          <p:nvPr/>
        </p:nvSpPr>
        <p:spPr>
          <a:xfrm>
            <a:off x="7973024" y="2032130"/>
            <a:ext cx="747097" cy="521970"/>
          </a:xfrm>
          <a:prstGeom prst="rect">
            <a:avLst/>
          </a:prstGeom>
          <a:noFill/>
        </p:spPr>
        <p:txBody>
          <a:bodyPr wrap="square" rtlCol="0">
            <a:spAutoFit/>
          </a:bodyPr>
          <a:lstStyle/>
          <a:p>
            <a:pPr algn="ctr"/>
            <a:r>
              <a:rPr lang="en-US" altLang="zh-CN" sz="2800" b="1" dirty="0" smtClean="0">
                <a:solidFill>
                  <a:schemeClr val="tx1">
                    <a:lumMod val="65000"/>
                    <a:lumOff val="35000"/>
                  </a:schemeClr>
                </a:solidFill>
                <a:latin typeface="Impact MT Std" pitchFamily="34" charset="0"/>
                <a:ea typeface="微软雅黑" panose="020B0503020204020204" charset="-122"/>
              </a:rPr>
              <a:t>03</a:t>
            </a:r>
          </a:p>
        </p:txBody>
      </p:sp>
      <p:cxnSp>
        <p:nvCxnSpPr>
          <p:cNvPr id="53" name="直接连接符 52"/>
          <p:cNvCxnSpPr/>
          <p:nvPr/>
        </p:nvCxnSpPr>
        <p:spPr>
          <a:xfrm>
            <a:off x="8535377" y="3683927"/>
            <a:ext cx="2663865"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8823363" y="3306570"/>
            <a:ext cx="2087893" cy="367030"/>
          </a:xfrm>
          <a:prstGeom prst="rect">
            <a:avLst/>
          </a:prstGeom>
        </p:spPr>
        <p:txBody>
          <a:bodyPr wrap="square" lIns="91416" tIns="45708" rIns="91416" bIns="45708">
            <a:spAutoFit/>
          </a:bodyPr>
          <a:lstStyle/>
          <a:p>
            <a:pPr>
              <a:spcBef>
                <a:spcPct val="0"/>
              </a:spcBef>
              <a:buFont typeface="Arial" panose="020B0604020202020204" pitchFamily="34" charset="0"/>
              <a:buNone/>
            </a:pPr>
            <a:r>
              <a:rPr lang="zh-CN" altLang="en-US" b="1" dirty="0" smtClean="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添加标题文字</a:t>
            </a:r>
          </a:p>
        </p:txBody>
      </p:sp>
      <p:sp>
        <p:nvSpPr>
          <p:cNvPr id="55" name="矩形 47"/>
          <p:cNvSpPr>
            <a:spLocks noChangeArrowheads="1"/>
          </p:cNvSpPr>
          <p:nvPr/>
        </p:nvSpPr>
        <p:spPr bwMode="auto">
          <a:xfrm>
            <a:off x="8823363" y="3714510"/>
            <a:ext cx="2624387"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charset="-122"/>
              </a:rPr>
              <a:t>在此录入上述图表的</a:t>
            </a:r>
            <a:r>
              <a:rPr lang="zh-CN" altLang="en-US" sz="1400" dirty="0" smtClean="0">
                <a:solidFill>
                  <a:schemeClr val="tx1">
                    <a:lumMod val="65000"/>
                    <a:lumOff val="35000"/>
                  </a:schemeClr>
                </a:solidFill>
                <a:sym typeface="微软雅黑" panose="020B0503020204020204" charset="-122"/>
              </a:rPr>
              <a:t>综合说明</a:t>
            </a:r>
            <a:r>
              <a:rPr lang="zh-CN" altLang="en-US" sz="1400" dirty="0">
                <a:solidFill>
                  <a:schemeClr val="tx1">
                    <a:lumMod val="65000"/>
                    <a:lumOff val="35000"/>
                  </a:schemeClr>
                </a:solidFill>
                <a:sym typeface="微软雅黑" panose="020B0503020204020204" charset="-122"/>
              </a:rPr>
              <a:t>，在此录入上述图表的综合描述</a:t>
            </a:r>
            <a:r>
              <a:rPr lang="zh-CN" altLang="en-US" sz="1400" dirty="0" smtClean="0">
                <a:solidFill>
                  <a:schemeClr val="tx1">
                    <a:lumMod val="65000"/>
                    <a:lumOff val="35000"/>
                  </a:schemeClr>
                </a:solidFill>
                <a:sym typeface="微软雅黑" panose="020B0503020204020204" charset="-122"/>
              </a:rPr>
              <a:t>说明。</a:t>
            </a:r>
          </a:p>
        </p:txBody>
      </p:sp>
      <p:grpSp>
        <p:nvGrpSpPr>
          <p:cNvPr id="56" name="组合 55"/>
          <p:cNvGrpSpPr/>
          <p:nvPr/>
        </p:nvGrpSpPr>
        <p:grpSpPr>
          <a:xfrm>
            <a:off x="7930163" y="3271212"/>
            <a:ext cx="812350" cy="812350"/>
            <a:chOff x="304800" y="673100"/>
            <a:chExt cx="4000500" cy="4000500"/>
          </a:xfrm>
          <a:effectLst>
            <a:outerShdw blurRad="317500" dist="1905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58" name="椭圆 57"/>
            <p:cNvSpPr/>
            <p:nvPr/>
          </p:nvSpPr>
          <p:spPr>
            <a:xfrm>
              <a:off x="392116" y="760416"/>
              <a:ext cx="3825879"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59" name="TextBox 58"/>
          <p:cNvSpPr txBox="1"/>
          <p:nvPr/>
        </p:nvSpPr>
        <p:spPr>
          <a:xfrm>
            <a:off x="7962790" y="3415205"/>
            <a:ext cx="747097" cy="521970"/>
          </a:xfrm>
          <a:prstGeom prst="rect">
            <a:avLst/>
          </a:prstGeom>
          <a:noFill/>
        </p:spPr>
        <p:txBody>
          <a:bodyPr wrap="square" rtlCol="0">
            <a:spAutoFit/>
          </a:bodyPr>
          <a:lstStyle/>
          <a:p>
            <a:pPr algn="ctr"/>
            <a:r>
              <a:rPr lang="en-US" altLang="zh-CN" sz="2800" b="1" dirty="0" smtClean="0">
                <a:solidFill>
                  <a:schemeClr val="tx1">
                    <a:lumMod val="65000"/>
                    <a:lumOff val="35000"/>
                  </a:schemeClr>
                </a:solidFill>
                <a:latin typeface="Impact MT Std" pitchFamily="34" charset="0"/>
                <a:ea typeface="微软雅黑" panose="020B0503020204020204" charset="-122"/>
              </a:rPr>
              <a:t>04</a:t>
            </a:r>
          </a:p>
        </p:txBody>
      </p:sp>
      <p:sp>
        <p:nvSpPr>
          <p:cNvPr id="7" name="矩形 6"/>
          <p:cNvSpPr>
            <a:spLocks noChangeArrowheads="1"/>
          </p:cNvSpPr>
          <p:nvPr/>
        </p:nvSpPr>
        <p:spPr bwMode="auto">
          <a:xfrm>
            <a:off x="1632192" y="5236529"/>
            <a:ext cx="8928278" cy="112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400" dirty="0">
                <a:solidFill>
                  <a:schemeClr val="tx1">
                    <a:lumMod val="65000"/>
                    <a:lumOff val="35000"/>
                  </a:schemeClr>
                </a:solidFill>
                <a:sym typeface="微软雅黑" panose="020B0503020204020204" charset="-122"/>
              </a:rPr>
              <a:t>在此录入上述图表的</a:t>
            </a:r>
            <a:r>
              <a:rPr lang="zh-CN" altLang="en-US" sz="1400" dirty="0" smtClean="0">
                <a:solidFill>
                  <a:schemeClr val="tx1">
                    <a:lumMod val="65000"/>
                    <a:lumOff val="35000"/>
                  </a:schemeClr>
                </a:solidFill>
                <a:sym typeface="微软雅黑" panose="020B0503020204020204" charset="-122"/>
              </a:rPr>
              <a:t>综合说明</a:t>
            </a:r>
            <a:r>
              <a:rPr lang="zh-CN" altLang="en-US" sz="1400" dirty="0">
                <a:solidFill>
                  <a:schemeClr val="tx1">
                    <a:lumMod val="65000"/>
                    <a:lumOff val="35000"/>
                  </a:schemeClr>
                </a:solidFill>
                <a:sym typeface="微软雅黑" panose="020B0503020204020204" charset="-122"/>
              </a:rPr>
              <a:t>，在此录入上述图表的综合描述</a:t>
            </a:r>
            <a:r>
              <a:rPr lang="zh-CN" altLang="en-US" sz="1400" dirty="0" smtClean="0">
                <a:solidFill>
                  <a:schemeClr val="tx1">
                    <a:lumMod val="65000"/>
                    <a:lumOff val="35000"/>
                  </a:schemeClr>
                </a:solidFill>
                <a:sym typeface="微软雅黑" panose="020B0503020204020204" charset="-122"/>
              </a:rPr>
              <a:t>说明</a:t>
            </a:r>
            <a:r>
              <a:rPr lang="zh-CN" altLang="en-US" sz="1400" dirty="0">
                <a:solidFill>
                  <a:schemeClr val="tx1">
                    <a:lumMod val="65000"/>
                    <a:lumOff val="35000"/>
                  </a:schemeClr>
                </a:solidFill>
                <a:sym typeface="微软雅黑" panose="020B0503020204020204" charset="-122"/>
              </a:rPr>
              <a:t>。在此录入上述图表的综合说明，在此录入上述图表的综合描述</a:t>
            </a:r>
            <a:r>
              <a:rPr lang="zh-CN" altLang="en-US" sz="1400" dirty="0" smtClean="0">
                <a:solidFill>
                  <a:schemeClr val="tx1">
                    <a:lumMod val="65000"/>
                    <a:lumOff val="35000"/>
                  </a:schemeClr>
                </a:solidFill>
                <a:sym typeface="微软雅黑" panose="020B0503020204020204" charset="-122"/>
              </a:rPr>
              <a:t>说明</a:t>
            </a:r>
            <a:r>
              <a:rPr lang="zh-CN" altLang="en-US" sz="1400" dirty="0">
                <a:solidFill>
                  <a:schemeClr val="tx1">
                    <a:lumMod val="65000"/>
                    <a:lumOff val="35000"/>
                  </a:schemeClr>
                </a:solidFill>
                <a:sym typeface="微软雅黑" panose="020B0503020204020204" charset="-122"/>
              </a:rPr>
              <a:t>。在此录入上述图表的综合说明，在此录入上述图表的综合描述说明。在此录入上述图表的综合说明，在此录入上述图表的综合描述说明。</a:t>
            </a:r>
          </a:p>
          <a:p>
            <a:pPr algn="ctr">
              <a:lnSpc>
                <a:spcPct val="120000"/>
              </a:lnSpc>
              <a:spcBef>
                <a:spcPct val="0"/>
              </a:spcBef>
              <a:buNone/>
            </a:pPr>
            <a:endParaRPr lang="zh-CN" altLang="en-US" sz="1400" dirty="0">
              <a:solidFill>
                <a:schemeClr val="tx1">
                  <a:lumMod val="65000"/>
                  <a:lumOff val="35000"/>
                </a:schemeClr>
              </a:solidFill>
              <a:sym typeface="微软雅黑" panose="020B0503020204020204" charset="-122"/>
            </a:endParaRPr>
          </a:p>
        </p:txBody>
      </p:sp>
    </p:spTree>
  </p:cSld>
  <p:clrMapOvr>
    <a:masterClrMapping/>
  </p:clrMapOvr>
  <p:transition advTm="11887">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par>
                                <p:cTn id="16" presetID="31" presetClass="entr" presetSubtype="0" fill="hold" nodeType="withEffect">
                                  <p:stCondLst>
                                    <p:cond delay="50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nodeType="withEffect">
                                  <p:stCondLst>
                                    <p:cond delay="500"/>
                                  </p:stCondLst>
                                  <p:childTnLst>
                                    <p:set>
                                      <p:cBhvr>
                                        <p:cTn id="23" dur="1" fill="hold">
                                          <p:stCondLst>
                                            <p:cond delay="0"/>
                                          </p:stCondLst>
                                        </p:cTn>
                                        <p:tgtEl>
                                          <p:spTgt spid="26"/>
                                        </p:tgtEl>
                                        <p:attrNameLst>
                                          <p:attrName>style.visibility</p:attrName>
                                        </p:attrNameLst>
                                      </p:cBhvr>
                                      <p:to>
                                        <p:strVal val="visible"/>
                                      </p:to>
                                    </p:set>
                                    <p:anim calcmode="lin" valueType="num">
                                      <p:cBhvr>
                                        <p:cTn id="24" dur="1000" fill="hold"/>
                                        <p:tgtEl>
                                          <p:spTgt spid="26"/>
                                        </p:tgtEl>
                                        <p:attrNameLst>
                                          <p:attrName>ppt_w</p:attrName>
                                        </p:attrNameLst>
                                      </p:cBhvr>
                                      <p:tavLst>
                                        <p:tav tm="0">
                                          <p:val>
                                            <p:fltVal val="0"/>
                                          </p:val>
                                        </p:tav>
                                        <p:tav tm="100000">
                                          <p:val>
                                            <p:strVal val="#ppt_w"/>
                                          </p:val>
                                        </p:tav>
                                      </p:tavLst>
                                    </p:anim>
                                    <p:anim calcmode="lin" valueType="num">
                                      <p:cBhvr>
                                        <p:cTn id="25" dur="1000" fill="hold"/>
                                        <p:tgtEl>
                                          <p:spTgt spid="26"/>
                                        </p:tgtEl>
                                        <p:attrNameLst>
                                          <p:attrName>ppt_h</p:attrName>
                                        </p:attrNameLst>
                                      </p:cBhvr>
                                      <p:tavLst>
                                        <p:tav tm="0">
                                          <p:val>
                                            <p:fltVal val="0"/>
                                          </p:val>
                                        </p:tav>
                                        <p:tav tm="100000">
                                          <p:val>
                                            <p:strVal val="#ppt_h"/>
                                          </p:val>
                                        </p:tav>
                                      </p:tavLst>
                                    </p:anim>
                                    <p:anim calcmode="lin" valueType="num">
                                      <p:cBhvr>
                                        <p:cTn id="26" dur="1000" fill="hold"/>
                                        <p:tgtEl>
                                          <p:spTgt spid="26"/>
                                        </p:tgtEl>
                                        <p:attrNameLst>
                                          <p:attrName>style.rotation</p:attrName>
                                        </p:attrNameLst>
                                      </p:cBhvr>
                                      <p:tavLst>
                                        <p:tav tm="0">
                                          <p:val>
                                            <p:fltVal val="90"/>
                                          </p:val>
                                        </p:tav>
                                        <p:tav tm="100000">
                                          <p:val>
                                            <p:fltVal val="0"/>
                                          </p:val>
                                        </p:tav>
                                      </p:tavLst>
                                    </p:anim>
                                    <p:animEffect transition="in" filter="fade">
                                      <p:cBhvr>
                                        <p:cTn id="27" dur="1000"/>
                                        <p:tgtEl>
                                          <p:spTgt spid="26"/>
                                        </p:tgtEl>
                                      </p:cBhvr>
                                    </p:animEffect>
                                  </p:childTnLst>
                                </p:cTn>
                              </p:par>
                              <p:par>
                                <p:cTn id="28" presetID="31" presetClass="entr" presetSubtype="0" fill="hold" nodeType="withEffect">
                                  <p:stCondLst>
                                    <p:cond delay="50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fltVal val="0"/>
                                          </p:val>
                                        </p:tav>
                                        <p:tav tm="100000">
                                          <p:val>
                                            <p:strVal val="#ppt_w"/>
                                          </p:val>
                                        </p:tav>
                                      </p:tavLst>
                                    </p:anim>
                                    <p:anim calcmode="lin" valueType="num">
                                      <p:cBhvr>
                                        <p:cTn id="31" dur="1000" fill="hold"/>
                                        <p:tgtEl>
                                          <p:spTgt spid="11"/>
                                        </p:tgtEl>
                                        <p:attrNameLst>
                                          <p:attrName>ppt_h</p:attrName>
                                        </p:attrNameLst>
                                      </p:cBhvr>
                                      <p:tavLst>
                                        <p:tav tm="0">
                                          <p:val>
                                            <p:fltVal val="0"/>
                                          </p:val>
                                        </p:tav>
                                        <p:tav tm="100000">
                                          <p:val>
                                            <p:strVal val="#ppt_h"/>
                                          </p:val>
                                        </p:tav>
                                      </p:tavLst>
                                    </p:anim>
                                    <p:anim calcmode="lin" valueType="num">
                                      <p:cBhvr>
                                        <p:cTn id="32" dur="1000" fill="hold"/>
                                        <p:tgtEl>
                                          <p:spTgt spid="11"/>
                                        </p:tgtEl>
                                        <p:attrNameLst>
                                          <p:attrName>style.rotation</p:attrName>
                                        </p:attrNameLst>
                                      </p:cBhvr>
                                      <p:tavLst>
                                        <p:tav tm="0">
                                          <p:val>
                                            <p:fltVal val="90"/>
                                          </p:val>
                                        </p:tav>
                                        <p:tav tm="100000">
                                          <p:val>
                                            <p:fltVal val="0"/>
                                          </p:val>
                                        </p:tav>
                                      </p:tavLst>
                                    </p:anim>
                                    <p:animEffect transition="in" filter="fade">
                                      <p:cBhvr>
                                        <p:cTn id="33" dur="1000"/>
                                        <p:tgtEl>
                                          <p:spTgt spid="11"/>
                                        </p:tgtEl>
                                      </p:cBhvr>
                                    </p:animEffect>
                                  </p:childTnLst>
                                </p:cTn>
                              </p:par>
                              <p:par>
                                <p:cTn id="34" presetID="31" presetClass="entr" presetSubtype="0" fill="hold" nodeType="withEffect">
                                  <p:stCondLst>
                                    <p:cond delay="50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style.rotation</p:attrName>
                                        </p:attrNameLst>
                                      </p:cBhvr>
                                      <p:tavLst>
                                        <p:tav tm="0">
                                          <p:val>
                                            <p:fltVal val="90"/>
                                          </p:val>
                                        </p:tav>
                                        <p:tav tm="100000">
                                          <p:val>
                                            <p:fltVal val="0"/>
                                          </p:val>
                                        </p:tav>
                                      </p:tavLst>
                                    </p:anim>
                                    <p:animEffect transition="in" filter="fade">
                                      <p:cBhvr>
                                        <p:cTn id="39" dur="1000"/>
                                        <p:tgtEl>
                                          <p:spTgt spid="14"/>
                                        </p:tgtEl>
                                      </p:cBhvr>
                                    </p:animEffect>
                                  </p:childTnLst>
                                </p:cTn>
                              </p:par>
                              <p:par>
                                <p:cTn id="40" presetID="31" presetClass="entr" presetSubtype="0" fill="hold" nodeType="withEffect">
                                  <p:stCondLst>
                                    <p:cond delay="50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0" fill="hold"/>
                                        <p:tgtEl>
                                          <p:spTgt spid="17"/>
                                        </p:tgtEl>
                                        <p:attrNameLst>
                                          <p:attrName>ppt_w</p:attrName>
                                        </p:attrNameLst>
                                      </p:cBhvr>
                                      <p:tavLst>
                                        <p:tav tm="0">
                                          <p:val>
                                            <p:fltVal val="0"/>
                                          </p:val>
                                        </p:tav>
                                        <p:tav tm="100000">
                                          <p:val>
                                            <p:strVal val="#ppt_w"/>
                                          </p:val>
                                        </p:tav>
                                      </p:tavLst>
                                    </p:anim>
                                    <p:anim calcmode="lin" valueType="num">
                                      <p:cBhvr>
                                        <p:cTn id="43" dur="1000" fill="hold"/>
                                        <p:tgtEl>
                                          <p:spTgt spid="17"/>
                                        </p:tgtEl>
                                        <p:attrNameLst>
                                          <p:attrName>ppt_h</p:attrName>
                                        </p:attrNameLst>
                                      </p:cBhvr>
                                      <p:tavLst>
                                        <p:tav tm="0">
                                          <p:val>
                                            <p:fltVal val="0"/>
                                          </p:val>
                                        </p:tav>
                                        <p:tav tm="100000">
                                          <p:val>
                                            <p:strVal val="#ppt_h"/>
                                          </p:val>
                                        </p:tav>
                                      </p:tavLst>
                                    </p:anim>
                                    <p:anim calcmode="lin" valueType="num">
                                      <p:cBhvr>
                                        <p:cTn id="44" dur="1000" fill="hold"/>
                                        <p:tgtEl>
                                          <p:spTgt spid="17"/>
                                        </p:tgtEl>
                                        <p:attrNameLst>
                                          <p:attrName>style.rotation</p:attrName>
                                        </p:attrNameLst>
                                      </p:cBhvr>
                                      <p:tavLst>
                                        <p:tav tm="0">
                                          <p:val>
                                            <p:fltVal val="90"/>
                                          </p:val>
                                        </p:tav>
                                        <p:tav tm="100000">
                                          <p:val>
                                            <p:fltVal val="0"/>
                                          </p:val>
                                        </p:tav>
                                      </p:tavLst>
                                    </p:anim>
                                    <p:animEffect transition="in" filter="fade">
                                      <p:cBhvr>
                                        <p:cTn id="45" dur="1000"/>
                                        <p:tgtEl>
                                          <p:spTgt spid="17"/>
                                        </p:tgtEl>
                                      </p:cBhvr>
                                    </p:animEffect>
                                  </p:childTnLst>
                                </p:cTn>
                              </p:par>
                              <p:par>
                                <p:cTn id="46" presetID="31" presetClass="entr" presetSubtype="0" fill="hold" nodeType="withEffect">
                                  <p:stCondLst>
                                    <p:cond delay="500"/>
                                  </p:stCondLst>
                                  <p:childTnLst>
                                    <p:set>
                                      <p:cBhvr>
                                        <p:cTn id="47" dur="1" fill="hold">
                                          <p:stCondLst>
                                            <p:cond delay="0"/>
                                          </p:stCondLst>
                                        </p:cTn>
                                        <p:tgtEl>
                                          <p:spTgt spid="20"/>
                                        </p:tgtEl>
                                        <p:attrNameLst>
                                          <p:attrName>style.visibility</p:attrName>
                                        </p:attrNameLst>
                                      </p:cBhvr>
                                      <p:to>
                                        <p:strVal val="visible"/>
                                      </p:to>
                                    </p:set>
                                    <p:anim calcmode="lin" valueType="num">
                                      <p:cBhvr>
                                        <p:cTn id="48" dur="1000" fill="hold"/>
                                        <p:tgtEl>
                                          <p:spTgt spid="20"/>
                                        </p:tgtEl>
                                        <p:attrNameLst>
                                          <p:attrName>ppt_w</p:attrName>
                                        </p:attrNameLst>
                                      </p:cBhvr>
                                      <p:tavLst>
                                        <p:tav tm="0">
                                          <p:val>
                                            <p:fltVal val="0"/>
                                          </p:val>
                                        </p:tav>
                                        <p:tav tm="100000">
                                          <p:val>
                                            <p:strVal val="#ppt_w"/>
                                          </p:val>
                                        </p:tav>
                                      </p:tavLst>
                                    </p:anim>
                                    <p:anim calcmode="lin" valueType="num">
                                      <p:cBhvr>
                                        <p:cTn id="49" dur="1000" fill="hold"/>
                                        <p:tgtEl>
                                          <p:spTgt spid="20"/>
                                        </p:tgtEl>
                                        <p:attrNameLst>
                                          <p:attrName>ppt_h</p:attrName>
                                        </p:attrNameLst>
                                      </p:cBhvr>
                                      <p:tavLst>
                                        <p:tav tm="0">
                                          <p:val>
                                            <p:fltVal val="0"/>
                                          </p:val>
                                        </p:tav>
                                        <p:tav tm="100000">
                                          <p:val>
                                            <p:strVal val="#ppt_h"/>
                                          </p:val>
                                        </p:tav>
                                      </p:tavLst>
                                    </p:anim>
                                    <p:anim calcmode="lin" valueType="num">
                                      <p:cBhvr>
                                        <p:cTn id="50" dur="1000" fill="hold"/>
                                        <p:tgtEl>
                                          <p:spTgt spid="20"/>
                                        </p:tgtEl>
                                        <p:attrNameLst>
                                          <p:attrName>style.rotation</p:attrName>
                                        </p:attrNameLst>
                                      </p:cBhvr>
                                      <p:tavLst>
                                        <p:tav tm="0">
                                          <p:val>
                                            <p:fltVal val="90"/>
                                          </p:val>
                                        </p:tav>
                                        <p:tav tm="100000">
                                          <p:val>
                                            <p:fltVal val="0"/>
                                          </p:val>
                                        </p:tav>
                                      </p:tavLst>
                                    </p:anim>
                                    <p:animEffect transition="in" filter="fade">
                                      <p:cBhvr>
                                        <p:cTn id="51" dur="1000"/>
                                        <p:tgtEl>
                                          <p:spTgt spid="20"/>
                                        </p:tgtEl>
                                      </p:cBhvr>
                                    </p:animEffect>
                                  </p:childTnLst>
                                </p:cTn>
                              </p:par>
                              <p:par>
                                <p:cTn id="52" presetID="31" presetClass="entr" presetSubtype="0" fill="hold" nodeType="withEffect">
                                  <p:stCondLst>
                                    <p:cond delay="5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1000" fill="hold"/>
                                        <p:tgtEl>
                                          <p:spTgt spid="23"/>
                                        </p:tgtEl>
                                        <p:attrNameLst>
                                          <p:attrName>ppt_w</p:attrName>
                                        </p:attrNameLst>
                                      </p:cBhvr>
                                      <p:tavLst>
                                        <p:tav tm="0">
                                          <p:val>
                                            <p:fltVal val="0"/>
                                          </p:val>
                                        </p:tav>
                                        <p:tav tm="100000">
                                          <p:val>
                                            <p:strVal val="#ppt_w"/>
                                          </p:val>
                                        </p:tav>
                                      </p:tavLst>
                                    </p:anim>
                                    <p:anim calcmode="lin" valueType="num">
                                      <p:cBhvr>
                                        <p:cTn id="55" dur="1000" fill="hold"/>
                                        <p:tgtEl>
                                          <p:spTgt spid="23"/>
                                        </p:tgtEl>
                                        <p:attrNameLst>
                                          <p:attrName>ppt_h</p:attrName>
                                        </p:attrNameLst>
                                      </p:cBhvr>
                                      <p:tavLst>
                                        <p:tav tm="0">
                                          <p:val>
                                            <p:fltVal val="0"/>
                                          </p:val>
                                        </p:tav>
                                        <p:tav tm="100000">
                                          <p:val>
                                            <p:strVal val="#ppt_h"/>
                                          </p:val>
                                        </p:tav>
                                      </p:tavLst>
                                    </p:anim>
                                    <p:anim calcmode="lin" valueType="num">
                                      <p:cBhvr>
                                        <p:cTn id="56" dur="1000" fill="hold"/>
                                        <p:tgtEl>
                                          <p:spTgt spid="23"/>
                                        </p:tgtEl>
                                        <p:attrNameLst>
                                          <p:attrName>style.rotation</p:attrName>
                                        </p:attrNameLst>
                                      </p:cBhvr>
                                      <p:tavLst>
                                        <p:tav tm="0">
                                          <p:val>
                                            <p:fltVal val="90"/>
                                          </p:val>
                                        </p:tav>
                                        <p:tav tm="100000">
                                          <p:val>
                                            <p:fltVal val="0"/>
                                          </p:val>
                                        </p:tav>
                                      </p:tavLst>
                                    </p:anim>
                                    <p:animEffect transition="in" filter="fade">
                                      <p:cBhvr>
                                        <p:cTn id="57" dur="1000"/>
                                        <p:tgtEl>
                                          <p:spTgt spid="23"/>
                                        </p:tgtEl>
                                      </p:cBhvr>
                                    </p:animEffect>
                                  </p:childTnLst>
                                </p:cTn>
                              </p:par>
                              <p:par>
                                <p:cTn id="58" presetID="31" presetClass="entr" presetSubtype="0" fill="hold" nodeType="withEffect">
                                  <p:stCondLst>
                                    <p:cond delay="500"/>
                                  </p:stCondLst>
                                  <p:childTnLst>
                                    <p:set>
                                      <p:cBhvr>
                                        <p:cTn id="59" dur="1" fill="hold">
                                          <p:stCondLst>
                                            <p:cond delay="0"/>
                                          </p:stCondLst>
                                        </p:cTn>
                                        <p:tgtEl>
                                          <p:spTgt spid="35"/>
                                        </p:tgtEl>
                                        <p:attrNameLst>
                                          <p:attrName>style.visibility</p:attrName>
                                        </p:attrNameLst>
                                      </p:cBhvr>
                                      <p:to>
                                        <p:strVal val="visible"/>
                                      </p:to>
                                    </p:set>
                                    <p:anim calcmode="lin" valueType="num">
                                      <p:cBhvr>
                                        <p:cTn id="60" dur="1000" fill="hold"/>
                                        <p:tgtEl>
                                          <p:spTgt spid="35"/>
                                        </p:tgtEl>
                                        <p:attrNameLst>
                                          <p:attrName>ppt_w</p:attrName>
                                        </p:attrNameLst>
                                      </p:cBhvr>
                                      <p:tavLst>
                                        <p:tav tm="0">
                                          <p:val>
                                            <p:fltVal val="0"/>
                                          </p:val>
                                        </p:tav>
                                        <p:tav tm="100000">
                                          <p:val>
                                            <p:strVal val="#ppt_w"/>
                                          </p:val>
                                        </p:tav>
                                      </p:tavLst>
                                    </p:anim>
                                    <p:anim calcmode="lin" valueType="num">
                                      <p:cBhvr>
                                        <p:cTn id="61" dur="1000" fill="hold"/>
                                        <p:tgtEl>
                                          <p:spTgt spid="35"/>
                                        </p:tgtEl>
                                        <p:attrNameLst>
                                          <p:attrName>ppt_h</p:attrName>
                                        </p:attrNameLst>
                                      </p:cBhvr>
                                      <p:tavLst>
                                        <p:tav tm="0">
                                          <p:val>
                                            <p:fltVal val="0"/>
                                          </p:val>
                                        </p:tav>
                                        <p:tav tm="100000">
                                          <p:val>
                                            <p:strVal val="#ppt_h"/>
                                          </p:val>
                                        </p:tav>
                                      </p:tavLst>
                                    </p:anim>
                                    <p:anim calcmode="lin" valueType="num">
                                      <p:cBhvr>
                                        <p:cTn id="62" dur="1000" fill="hold"/>
                                        <p:tgtEl>
                                          <p:spTgt spid="35"/>
                                        </p:tgtEl>
                                        <p:attrNameLst>
                                          <p:attrName>style.rotation</p:attrName>
                                        </p:attrNameLst>
                                      </p:cBhvr>
                                      <p:tavLst>
                                        <p:tav tm="0">
                                          <p:val>
                                            <p:fltVal val="90"/>
                                          </p:val>
                                        </p:tav>
                                        <p:tav tm="100000">
                                          <p:val>
                                            <p:fltVal val="0"/>
                                          </p:val>
                                        </p:tav>
                                      </p:tavLst>
                                    </p:anim>
                                    <p:animEffect transition="in" filter="fade">
                                      <p:cBhvr>
                                        <p:cTn id="63" dur="1000"/>
                                        <p:tgtEl>
                                          <p:spTgt spid="35"/>
                                        </p:tgtEl>
                                      </p:cBhvr>
                                    </p:animEffect>
                                  </p:childTnLst>
                                </p:cTn>
                              </p:par>
                              <p:par>
                                <p:cTn id="64" presetID="41" presetClass="entr" presetSubtype="0" fill="hold" grpId="0" nodeType="withEffect">
                                  <p:stCondLst>
                                    <p:cond delay="1000"/>
                                  </p:stCondLst>
                                  <p:iterate type="lt">
                                    <p:tmPct val="10000"/>
                                  </p:iterate>
                                  <p:childTnLst>
                                    <p:set>
                                      <p:cBhvr>
                                        <p:cTn id="65" dur="1" fill="hold">
                                          <p:stCondLst>
                                            <p:cond delay="0"/>
                                          </p:stCondLst>
                                        </p:cTn>
                                        <p:tgtEl>
                                          <p:spTgt spid="38"/>
                                        </p:tgtEl>
                                        <p:attrNameLst>
                                          <p:attrName>style.visibility</p:attrName>
                                        </p:attrNameLst>
                                      </p:cBhvr>
                                      <p:to>
                                        <p:strVal val="visible"/>
                                      </p:to>
                                    </p:set>
                                    <p:anim calcmode="lin" valueType="num">
                                      <p:cBhvr>
                                        <p:cTn id="66" dur="10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67" dur="1000" fill="hold"/>
                                        <p:tgtEl>
                                          <p:spTgt spid="38"/>
                                        </p:tgtEl>
                                        <p:attrNameLst>
                                          <p:attrName>ppt_y</p:attrName>
                                        </p:attrNameLst>
                                      </p:cBhvr>
                                      <p:tavLst>
                                        <p:tav tm="0">
                                          <p:val>
                                            <p:strVal val="#ppt_y"/>
                                          </p:val>
                                        </p:tav>
                                        <p:tav tm="100000">
                                          <p:val>
                                            <p:strVal val="#ppt_y"/>
                                          </p:val>
                                        </p:tav>
                                      </p:tavLst>
                                    </p:anim>
                                    <p:anim calcmode="lin" valueType="num">
                                      <p:cBhvr>
                                        <p:cTn id="68" dur="10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69" dur="100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70" dur="1000" tmFilter="0,0; .5, 1; 1, 1"/>
                                        <p:tgtEl>
                                          <p:spTgt spid="38"/>
                                        </p:tgtEl>
                                      </p:cBhvr>
                                    </p:animEffect>
                                  </p:childTnLst>
                                </p:cTn>
                              </p:par>
                            </p:childTnLst>
                          </p:cTn>
                        </p:par>
                        <p:par>
                          <p:cTn id="71" fill="hold">
                            <p:stCondLst>
                              <p:cond delay="2099"/>
                            </p:stCondLst>
                            <p:childTnLst>
                              <p:par>
                                <p:cTn id="72" presetID="22" presetClass="entr" presetSubtype="8" fill="hold"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wipe(left)">
                                      <p:cBhvr>
                                        <p:cTn id="74" dur="500"/>
                                        <p:tgtEl>
                                          <p:spTgt spid="32"/>
                                        </p:tgtEl>
                                      </p:cBhvr>
                                    </p:animEffect>
                                  </p:childTnLst>
                                </p:cTn>
                              </p:par>
                              <p:par>
                                <p:cTn id="75" presetID="2" presetClass="entr" presetSubtype="2" fill="hold" grpId="0" nodeType="withEffect">
                                  <p:stCondLst>
                                    <p:cond delay="50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1+#ppt_w/2"/>
                                          </p:val>
                                        </p:tav>
                                        <p:tav tm="100000">
                                          <p:val>
                                            <p:strVal val="#ppt_x"/>
                                          </p:val>
                                        </p:tav>
                                      </p:tavLst>
                                    </p:anim>
                                    <p:anim calcmode="lin" valueType="num">
                                      <p:cBhvr additive="base">
                                        <p:cTn id="78" dur="500" fill="hold"/>
                                        <p:tgtEl>
                                          <p:spTgt spid="33"/>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500"/>
                                  </p:stCondLst>
                                  <p:childTnLst>
                                    <p:set>
                                      <p:cBhvr>
                                        <p:cTn id="80" dur="1" fill="hold">
                                          <p:stCondLst>
                                            <p:cond delay="0"/>
                                          </p:stCondLst>
                                        </p:cTn>
                                        <p:tgtEl>
                                          <p:spTgt spid="34"/>
                                        </p:tgtEl>
                                        <p:attrNameLst>
                                          <p:attrName>style.visibility</p:attrName>
                                        </p:attrNameLst>
                                      </p:cBhvr>
                                      <p:to>
                                        <p:strVal val="visible"/>
                                      </p:to>
                                    </p:set>
                                    <p:anim calcmode="lin" valueType="num">
                                      <p:cBhvr additive="base">
                                        <p:cTn id="81" dur="500" fill="hold"/>
                                        <p:tgtEl>
                                          <p:spTgt spid="34"/>
                                        </p:tgtEl>
                                        <p:attrNameLst>
                                          <p:attrName>ppt_x</p:attrName>
                                        </p:attrNameLst>
                                      </p:cBhvr>
                                      <p:tavLst>
                                        <p:tav tm="0">
                                          <p:val>
                                            <p:strVal val="1+#ppt_w/2"/>
                                          </p:val>
                                        </p:tav>
                                        <p:tav tm="100000">
                                          <p:val>
                                            <p:strVal val="#ppt_x"/>
                                          </p:val>
                                        </p:tav>
                                      </p:tavLst>
                                    </p:anim>
                                    <p:anim calcmode="lin" valueType="num">
                                      <p:cBhvr additive="base">
                                        <p:cTn id="82" dur="500" fill="hold"/>
                                        <p:tgtEl>
                                          <p:spTgt spid="34"/>
                                        </p:tgtEl>
                                        <p:attrNameLst>
                                          <p:attrName>ppt_y</p:attrName>
                                        </p:attrNameLst>
                                      </p:cBhvr>
                                      <p:tavLst>
                                        <p:tav tm="0">
                                          <p:val>
                                            <p:strVal val="#ppt_y"/>
                                          </p:val>
                                        </p:tav>
                                        <p:tav tm="100000">
                                          <p:val>
                                            <p:strVal val="#ppt_y"/>
                                          </p:val>
                                        </p:tav>
                                      </p:tavLst>
                                    </p:anim>
                                  </p:childTnLst>
                                </p:cTn>
                              </p:par>
                              <p:par>
                                <p:cTn id="83" presetID="31" presetClass="entr" presetSubtype="0" fill="hold" nodeType="withEffect">
                                  <p:stCondLst>
                                    <p:cond delay="500"/>
                                  </p:stCondLst>
                                  <p:childTnLst>
                                    <p:set>
                                      <p:cBhvr>
                                        <p:cTn id="84" dur="1" fill="hold">
                                          <p:stCondLst>
                                            <p:cond delay="0"/>
                                          </p:stCondLst>
                                        </p:cTn>
                                        <p:tgtEl>
                                          <p:spTgt spid="42"/>
                                        </p:tgtEl>
                                        <p:attrNameLst>
                                          <p:attrName>style.visibility</p:attrName>
                                        </p:attrNameLst>
                                      </p:cBhvr>
                                      <p:to>
                                        <p:strVal val="visible"/>
                                      </p:to>
                                    </p:set>
                                    <p:anim calcmode="lin" valueType="num">
                                      <p:cBhvr>
                                        <p:cTn id="85" dur="1000" fill="hold"/>
                                        <p:tgtEl>
                                          <p:spTgt spid="42"/>
                                        </p:tgtEl>
                                        <p:attrNameLst>
                                          <p:attrName>ppt_w</p:attrName>
                                        </p:attrNameLst>
                                      </p:cBhvr>
                                      <p:tavLst>
                                        <p:tav tm="0">
                                          <p:val>
                                            <p:fltVal val="0"/>
                                          </p:val>
                                        </p:tav>
                                        <p:tav tm="100000">
                                          <p:val>
                                            <p:strVal val="#ppt_w"/>
                                          </p:val>
                                        </p:tav>
                                      </p:tavLst>
                                    </p:anim>
                                    <p:anim calcmode="lin" valueType="num">
                                      <p:cBhvr>
                                        <p:cTn id="86" dur="1000" fill="hold"/>
                                        <p:tgtEl>
                                          <p:spTgt spid="42"/>
                                        </p:tgtEl>
                                        <p:attrNameLst>
                                          <p:attrName>ppt_h</p:attrName>
                                        </p:attrNameLst>
                                      </p:cBhvr>
                                      <p:tavLst>
                                        <p:tav tm="0">
                                          <p:val>
                                            <p:fltVal val="0"/>
                                          </p:val>
                                        </p:tav>
                                        <p:tav tm="100000">
                                          <p:val>
                                            <p:strVal val="#ppt_h"/>
                                          </p:val>
                                        </p:tav>
                                      </p:tavLst>
                                    </p:anim>
                                    <p:anim calcmode="lin" valueType="num">
                                      <p:cBhvr>
                                        <p:cTn id="87" dur="1000" fill="hold"/>
                                        <p:tgtEl>
                                          <p:spTgt spid="42"/>
                                        </p:tgtEl>
                                        <p:attrNameLst>
                                          <p:attrName>style.rotation</p:attrName>
                                        </p:attrNameLst>
                                      </p:cBhvr>
                                      <p:tavLst>
                                        <p:tav tm="0">
                                          <p:val>
                                            <p:fltVal val="90"/>
                                          </p:val>
                                        </p:tav>
                                        <p:tav tm="100000">
                                          <p:val>
                                            <p:fltVal val="0"/>
                                          </p:val>
                                        </p:tav>
                                      </p:tavLst>
                                    </p:anim>
                                    <p:animEffect transition="in" filter="fade">
                                      <p:cBhvr>
                                        <p:cTn id="88" dur="1000"/>
                                        <p:tgtEl>
                                          <p:spTgt spid="42"/>
                                        </p:tgtEl>
                                      </p:cBhvr>
                                    </p:animEffect>
                                  </p:childTnLst>
                                </p:cTn>
                              </p:par>
                              <p:par>
                                <p:cTn id="89" presetID="41" presetClass="entr" presetSubtype="0" fill="hold" grpId="0" nodeType="withEffect">
                                  <p:stCondLst>
                                    <p:cond delay="1000"/>
                                  </p:stCondLst>
                                  <p:iterate type="lt">
                                    <p:tmPct val="10000"/>
                                  </p:iterate>
                                  <p:childTnLst>
                                    <p:set>
                                      <p:cBhvr>
                                        <p:cTn id="90" dur="1" fill="hold">
                                          <p:stCondLst>
                                            <p:cond delay="0"/>
                                          </p:stCondLst>
                                        </p:cTn>
                                        <p:tgtEl>
                                          <p:spTgt spid="45"/>
                                        </p:tgtEl>
                                        <p:attrNameLst>
                                          <p:attrName>style.visibility</p:attrName>
                                        </p:attrNameLst>
                                      </p:cBhvr>
                                      <p:to>
                                        <p:strVal val="visible"/>
                                      </p:to>
                                    </p:set>
                                    <p:anim calcmode="lin" valueType="num">
                                      <p:cBhvr>
                                        <p:cTn id="91" dur="10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92" dur="1000" fill="hold"/>
                                        <p:tgtEl>
                                          <p:spTgt spid="45"/>
                                        </p:tgtEl>
                                        <p:attrNameLst>
                                          <p:attrName>ppt_y</p:attrName>
                                        </p:attrNameLst>
                                      </p:cBhvr>
                                      <p:tavLst>
                                        <p:tav tm="0">
                                          <p:val>
                                            <p:strVal val="#ppt_y"/>
                                          </p:val>
                                        </p:tav>
                                        <p:tav tm="100000">
                                          <p:val>
                                            <p:strVal val="#ppt_y"/>
                                          </p:val>
                                        </p:tav>
                                      </p:tavLst>
                                    </p:anim>
                                    <p:anim calcmode="lin" valueType="num">
                                      <p:cBhvr>
                                        <p:cTn id="93" dur="10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94" dur="10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95" dur="1000" tmFilter="0,0; .5, 1; 1, 1"/>
                                        <p:tgtEl>
                                          <p:spTgt spid="45"/>
                                        </p:tgtEl>
                                      </p:cBhvr>
                                    </p:animEffect>
                                  </p:childTnLst>
                                </p:cTn>
                              </p:par>
                            </p:childTnLst>
                          </p:cTn>
                        </p:par>
                        <p:par>
                          <p:cTn id="96" fill="hold">
                            <p:stCondLst>
                              <p:cond delay="4199"/>
                            </p:stCondLst>
                            <p:childTnLst>
                              <p:par>
                                <p:cTn id="97" presetID="22" presetClass="entr" presetSubtype="8" fill="hold" nodeType="after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wipe(left)">
                                      <p:cBhvr>
                                        <p:cTn id="99" dur="500"/>
                                        <p:tgtEl>
                                          <p:spTgt spid="39"/>
                                        </p:tgtEl>
                                      </p:cBhvr>
                                    </p:animEffect>
                                  </p:childTnLst>
                                </p:cTn>
                              </p:par>
                              <p:par>
                                <p:cTn id="100" presetID="2" presetClass="entr" presetSubtype="2" fill="hold" grpId="0" nodeType="withEffect">
                                  <p:stCondLst>
                                    <p:cond delay="500"/>
                                  </p:stCondLst>
                                  <p:childTnLst>
                                    <p:set>
                                      <p:cBhvr>
                                        <p:cTn id="101" dur="1" fill="hold">
                                          <p:stCondLst>
                                            <p:cond delay="0"/>
                                          </p:stCondLst>
                                        </p:cTn>
                                        <p:tgtEl>
                                          <p:spTgt spid="40"/>
                                        </p:tgtEl>
                                        <p:attrNameLst>
                                          <p:attrName>style.visibility</p:attrName>
                                        </p:attrNameLst>
                                      </p:cBhvr>
                                      <p:to>
                                        <p:strVal val="visible"/>
                                      </p:to>
                                    </p:set>
                                    <p:anim calcmode="lin" valueType="num">
                                      <p:cBhvr additive="base">
                                        <p:cTn id="102" dur="500" fill="hold"/>
                                        <p:tgtEl>
                                          <p:spTgt spid="40"/>
                                        </p:tgtEl>
                                        <p:attrNameLst>
                                          <p:attrName>ppt_x</p:attrName>
                                        </p:attrNameLst>
                                      </p:cBhvr>
                                      <p:tavLst>
                                        <p:tav tm="0">
                                          <p:val>
                                            <p:strVal val="1+#ppt_w/2"/>
                                          </p:val>
                                        </p:tav>
                                        <p:tav tm="100000">
                                          <p:val>
                                            <p:strVal val="#ppt_x"/>
                                          </p:val>
                                        </p:tav>
                                      </p:tavLst>
                                    </p:anim>
                                    <p:anim calcmode="lin" valueType="num">
                                      <p:cBhvr additive="base">
                                        <p:cTn id="103" dur="500" fill="hold"/>
                                        <p:tgtEl>
                                          <p:spTgt spid="40"/>
                                        </p:tgtEl>
                                        <p:attrNameLst>
                                          <p:attrName>ppt_y</p:attrName>
                                        </p:attrNameLst>
                                      </p:cBhvr>
                                      <p:tavLst>
                                        <p:tav tm="0">
                                          <p:val>
                                            <p:strVal val="#ppt_y"/>
                                          </p:val>
                                        </p:tav>
                                        <p:tav tm="100000">
                                          <p:val>
                                            <p:strVal val="#ppt_y"/>
                                          </p:val>
                                        </p:tav>
                                      </p:tavLst>
                                    </p:anim>
                                  </p:childTnLst>
                                </p:cTn>
                              </p:par>
                              <p:par>
                                <p:cTn id="104" presetID="2" presetClass="entr" presetSubtype="2" fill="hold" grpId="0" nodeType="withEffect">
                                  <p:stCondLst>
                                    <p:cond delay="500"/>
                                  </p:stCondLst>
                                  <p:childTnLst>
                                    <p:set>
                                      <p:cBhvr>
                                        <p:cTn id="105" dur="1" fill="hold">
                                          <p:stCondLst>
                                            <p:cond delay="0"/>
                                          </p:stCondLst>
                                        </p:cTn>
                                        <p:tgtEl>
                                          <p:spTgt spid="41"/>
                                        </p:tgtEl>
                                        <p:attrNameLst>
                                          <p:attrName>style.visibility</p:attrName>
                                        </p:attrNameLst>
                                      </p:cBhvr>
                                      <p:to>
                                        <p:strVal val="visible"/>
                                      </p:to>
                                    </p:set>
                                    <p:anim calcmode="lin" valueType="num">
                                      <p:cBhvr additive="base">
                                        <p:cTn id="106" dur="500" fill="hold"/>
                                        <p:tgtEl>
                                          <p:spTgt spid="41"/>
                                        </p:tgtEl>
                                        <p:attrNameLst>
                                          <p:attrName>ppt_x</p:attrName>
                                        </p:attrNameLst>
                                      </p:cBhvr>
                                      <p:tavLst>
                                        <p:tav tm="0">
                                          <p:val>
                                            <p:strVal val="1+#ppt_w/2"/>
                                          </p:val>
                                        </p:tav>
                                        <p:tav tm="100000">
                                          <p:val>
                                            <p:strVal val="#ppt_x"/>
                                          </p:val>
                                        </p:tav>
                                      </p:tavLst>
                                    </p:anim>
                                    <p:anim calcmode="lin" valueType="num">
                                      <p:cBhvr additive="base">
                                        <p:cTn id="107" dur="500" fill="hold"/>
                                        <p:tgtEl>
                                          <p:spTgt spid="41"/>
                                        </p:tgtEl>
                                        <p:attrNameLst>
                                          <p:attrName>ppt_y</p:attrName>
                                        </p:attrNameLst>
                                      </p:cBhvr>
                                      <p:tavLst>
                                        <p:tav tm="0">
                                          <p:val>
                                            <p:strVal val="#ppt_y"/>
                                          </p:val>
                                        </p:tav>
                                        <p:tav tm="100000">
                                          <p:val>
                                            <p:strVal val="#ppt_y"/>
                                          </p:val>
                                        </p:tav>
                                      </p:tavLst>
                                    </p:anim>
                                  </p:childTnLst>
                                </p:cTn>
                              </p:par>
                              <p:par>
                                <p:cTn id="108" presetID="31" presetClass="entr" presetSubtype="0" fill="hold" nodeType="withEffect">
                                  <p:stCondLst>
                                    <p:cond delay="500"/>
                                  </p:stCondLst>
                                  <p:childTnLst>
                                    <p:set>
                                      <p:cBhvr>
                                        <p:cTn id="109" dur="1" fill="hold">
                                          <p:stCondLst>
                                            <p:cond delay="0"/>
                                          </p:stCondLst>
                                        </p:cTn>
                                        <p:tgtEl>
                                          <p:spTgt spid="49"/>
                                        </p:tgtEl>
                                        <p:attrNameLst>
                                          <p:attrName>style.visibility</p:attrName>
                                        </p:attrNameLst>
                                      </p:cBhvr>
                                      <p:to>
                                        <p:strVal val="visible"/>
                                      </p:to>
                                    </p:set>
                                    <p:anim calcmode="lin" valueType="num">
                                      <p:cBhvr>
                                        <p:cTn id="110" dur="1000" fill="hold"/>
                                        <p:tgtEl>
                                          <p:spTgt spid="49"/>
                                        </p:tgtEl>
                                        <p:attrNameLst>
                                          <p:attrName>ppt_w</p:attrName>
                                        </p:attrNameLst>
                                      </p:cBhvr>
                                      <p:tavLst>
                                        <p:tav tm="0">
                                          <p:val>
                                            <p:fltVal val="0"/>
                                          </p:val>
                                        </p:tav>
                                        <p:tav tm="100000">
                                          <p:val>
                                            <p:strVal val="#ppt_w"/>
                                          </p:val>
                                        </p:tav>
                                      </p:tavLst>
                                    </p:anim>
                                    <p:anim calcmode="lin" valueType="num">
                                      <p:cBhvr>
                                        <p:cTn id="111" dur="1000" fill="hold"/>
                                        <p:tgtEl>
                                          <p:spTgt spid="49"/>
                                        </p:tgtEl>
                                        <p:attrNameLst>
                                          <p:attrName>ppt_h</p:attrName>
                                        </p:attrNameLst>
                                      </p:cBhvr>
                                      <p:tavLst>
                                        <p:tav tm="0">
                                          <p:val>
                                            <p:fltVal val="0"/>
                                          </p:val>
                                        </p:tav>
                                        <p:tav tm="100000">
                                          <p:val>
                                            <p:strVal val="#ppt_h"/>
                                          </p:val>
                                        </p:tav>
                                      </p:tavLst>
                                    </p:anim>
                                    <p:anim calcmode="lin" valueType="num">
                                      <p:cBhvr>
                                        <p:cTn id="112" dur="1000" fill="hold"/>
                                        <p:tgtEl>
                                          <p:spTgt spid="49"/>
                                        </p:tgtEl>
                                        <p:attrNameLst>
                                          <p:attrName>style.rotation</p:attrName>
                                        </p:attrNameLst>
                                      </p:cBhvr>
                                      <p:tavLst>
                                        <p:tav tm="0">
                                          <p:val>
                                            <p:fltVal val="90"/>
                                          </p:val>
                                        </p:tav>
                                        <p:tav tm="100000">
                                          <p:val>
                                            <p:fltVal val="0"/>
                                          </p:val>
                                        </p:tav>
                                      </p:tavLst>
                                    </p:anim>
                                    <p:animEffect transition="in" filter="fade">
                                      <p:cBhvr>
                                        <p:cTn id="113" dur="1000"/>
                                        <p:tgtEl>
                                          <p:spTgt spid="49"/>
                                        </p:tgtEl>
                                      </p:cBhvr>
                                    </p:animEffect>
                                  </p:childTnLst>
                                </p:cTn>
                              </p:par>
                              <p:par>
                                <p:cTn id="114" presetID="41" presetClass="entr" presetSubtype="0" fill="hold" grpId="0" nodeType="withEffect">
                                  <p:stCondLst>
                                    <p:cond delay="1000"/>
                                  </p:stCondLst>
                                  <p:iterate type="lt">
                                    <p:tmPct val="10000"/>
                                  </p:iterate>
                                  <p:childTnLst>
                                    <p:set>
                                      <p:cBhvr>
                                        <p:cTn id="115" dur="1" fill="hold">
                                          <p:stCondLst>
                                            <p:cond delay="0"/>
                                          </p:stCondLst>
                                        </p:cTn>
                                        <p:tgtEl>
                                          <p:spTgt spid="52"/>
                                        </p:tgtEl>
                                        <p:attrNameLst>
                                          <p:attrName>style.visibility</p:attrName>
                                        </p:attrNameLst>
                                      </p:cBhvr>
                                      <p:to>
                                        <p:strVal val="visible"/>
                                      </p:to>
                                    </p:set>
                                    <p:anim calcmode="lin" valueType="num">
                                      <p:cBhvr>
                                        <p:cTn id="116" dur="10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117" dur="1000" fill="hold"/>
                                        <p:tgtEl>
                                          <p:spTgt spid="52"/>
                                        </p:tgtEl>
                                        <p:attrNameLst>
                                          <p:attrName>ppt_y</p:attrName>
                                        </p:attrNameLst>
                                      </p:cBhvr>
                                      <p:tavLst>
                                        <p:tav tm="0">
                                          <p:val>
                                            <p:strVal val="#ppt_y"/>
                                          </p:val>
                                        </p:tav>
                                        <p:tav tm="100000">
                                          <p:val>
                                            <p:strVal val="#ppt_y"/>
                                          </p:val>
                                        </p:tav>
                                      </p:tavLst>
                                    </p:anim>
                                    <p:anim calcmode="lin" valueType="num">
                                      <p:cBhvr>
                                        <p:cTn id="118" dur="10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19" dur="10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20" dur="1000" tmFilter="0,0; .5, 1; 1, 1"/>
                                        <p:tgtEl>
                                          <p:spTgt spid="52"/>
                                        </p:tgtEl>
                                      </p:cBhvr>
                                    </p:animEffect>
                                  </p:childTnLst>
                                </p:cTn>
                              </p:par>
                            </p:childTnLst>
                          </p:cTn>
                        </p:par>
                        <p:par>
                          <p:cTn id="121" fill="hold">
                            <p:stCondLst>
                              <p:cond delay="6299"/>
                            </p:stCondLst>
                            <p:childTnLst>
                              <p:par>
                                <p:cTn id="122" presetID="22" presetClass="entr" presetSubtype="8" fill="hold" nodeType="after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wipe(left)">
                                      <p:cBhvr>
                                        <p:cTn id="124" dur="500"/>
                                        <p:tgtEl>
                                          <p:spTgt spid="46"/>
                                        </p:tgtEl>
                                      </p:cBhvr>
                                    </p:animEffect>
                                  </p:childTnLst>
                                </p:cTn>
                              </p:par>
                              <p:par>
                                <p:cTn id="125" presetID="2" presetClass="entr" presetSubtype="2" fill="hold" grpId="0" nodeType="withEffect">
                                  <p:stCondLst>
                                    <p:cond delay="500"/>
                                  </p:stCondLst>
                                  <p:childTnLst>
                                    <p:set>
                                      <p:cBhvr>
                                        <p:cTn id="126" dur="1" fill="hold">
                                          <p:stCondLst>
                                            <p:cond delay="0"/>
                                          </p:stCondLst>
                                        </p:cTn>
                                        <p:tgtEl>
                                          <p:spTgt spid="47"/>
                                        </p:tgtEl>
                                        <p:attrNameLst>
                                          <p:attrName>style.visibility</p:attrName>
                                        </p:attrNameLst>
                                      </p:cBhvr>
                                      <p:to>
                                        <p:strVal val="visible"/>
                                      </p:to>
                                    </p:set>
                                    <p:anim calcmode="lin" valueType="num">
                                      <p:cBhvr additive="base">
                                        <p:cTn id="127" dur="500" fill="hold"/>
                                        <p:tgtEl>
                                          <p:spTgt spid="47"/>
                                        </p:tgtEl>
                                        <p:attrNameLst>
                                          <p:attrName>ppt_x</p:attrName>
                                        </p:attrNameLst>
                                      </p:cBhvr>
                                      <p:tavLst>
                                        <p:tav tm="0">
                                          <p:val>
                                            <p:strVal val="1+#ppt_w/2"/>
                                          </p:val>
                                        </p:tav>
                                        <p:tav tm="100000">
                                          <p:val>
                                            <p:strVal val="#ppt_x"/>
                                          </p:val>
                                        </p:tav>
                                      </p:tavLst>
                                    </p:anim>
                                    <p:anim calcmode="lin" valueType="num">
                                      <p:cBhvr additive="base">
                                        <p:cTn id="128" dur="500" fill="hold"/>
                                        <p:tgtEl>
                                          <p:spTgt spid="47"/>
                                        </p:tgtEl>
                                        <p:attrNameLst>
                                          <p:attrName>ppt_y</p:attrName>
                                        </p:attrNameLst>
                                      </p:cBhvr>
                                      <p:tavLst>
                                        <p:tav tm="0">
                                          <p:val>
                                            <p:strVal val="#ppt_y"/>
                                          </p:val>
                                        </p:tav>
                                        <p:tav tm="100000">
                                          <p:val>
                                            <p:strVal val="#ppt_y"/>
                                          </p:val>
                                        </p:tav>
                                      </p:tavLst>
                                    </p:anim>
                                  </p:childTnLst>
                                </p:cTn>
                              </p:par>
                              <p:par>
                                <p:cTn id="129" presetID="2" presetClass="entr" presetSubtype="2" fill="hold" grpId="0" nodeType="withEffect">
                                  <p:stCondLst>
                                    <p:cond delay="500"/>
                                  </p:stCondLst>
                                  <p:childTnLst>
                                    <p:set>
                                      <p:cBhvr>
                                        <p:cTn id="130" dur="1" fill="hold">
                                          <p:stCondLst>
                                            <p:cond delay="0"/>
                                          </p:stCondLst>
                                        </p:cTn>
                                        <p:tgtEl>
                                          <p:spTgt spid="48"/>
                                        </p:tgtEl>
                                        <p:attrNameLst>
                                          <p:attrName>style.visibility</p:attrName>
                                        </p:attrNameLst>
                                      </p:cBhvr>
                                      <p:to>
                                        <p:strVal val="visible"/>
                                      </p:to>
                                    </p:set>
                                    <p:anim calcmode="lin" valueType="num">
                                      <p:cBhvr additive="base">
                                        <p:cTn id="131" dur="500" fill="hold"/>
                                        <p:tgtEl>
                                          <p:spTgt spid="48"/>
                                        </p:tgtEl>
                                        <p:attrNameLst>
                                          <p:attrName>ppt_x</p:attrName>
                                        </p:attrNameLst>
                                      </p:cBhvr>
                                      <p:tavLst>
                                        <p:tav tm="0">
                                          <p:val>
                                            <p:strVal val="1+#ppt_w/2"/>
                                          </p:val>
                                        </p:tav>
                                        <p:tav tm="100000">
                                          <p:val>
                                            <p:strVal val="#ppt_x"/>
                                          </p:val>
                                        </p:tav>
                                      </p:tavLst>
                                    </p:anim>
                                    <p:anim calcmode="lin" valueType="num">
                                      <p:cBhvr additive="base">
                                        <p:cTn id="132" dur="500" fill="hold"/>
                                        <p:tgtEl>
                                          <p:spTgt spid="48"/>
                                        </p:tgtEl>
                                        <p:attrNameLst>
                                          <p:attrName>ppt_y</p:attrName>
                                        </p:attrNameLst>
                                      </p:cBhvr>
                                      <p:tavLst>
                                        <p:tav tm="0">
                                          <p:val>
                                            <p:strVal val="#ppt_y"/>
                                          </p:val>
                                        </p:tav>
                                        <p:tav tm="100000">
                                          <p:val>
                                            <p:strVal val="#ppt_y"/>
                                          </p:val>
                                        </p:tav>
                                      </p:tavLst>
                                    </p:anim>
                                  </p:childTnLst>
                                </p:cTn>
                              </p:par>
                              <p:par>
                                <p:cTn id="133" presetID="31" presetClass="entr" presetSubtype="0" fill="hold" nodeType="withEffect">
                                  <p:stCondLst>
                                    <p:cond delay="500"/>
                                  </p:stCondLst>
                                  <p:childTnLst>
                                    <p:set>
                                      <p:cBhvr>
                                        <p:cTn id="134" dur="1" fill="hold">
                                          <p:stCondLst>
                                            <p:cond delay="0"/>
                                          </p:stCondLst>
                                        </p:cTn>
                                        <p:tgtEl>
                                          <p:spTgt spid="56"/>
                                        </p:tgtEl>
                                        <p:attrNameLst>
                                          <p:attrName>style.visibility</p:attrName>
                                        </p:attrNameLst>
                                      </p:cBhvr>
                                      <p:to>
                                        <p:strVal val="visible"/>
                                      </p:to>
                                    </p:set>
                                    <p:anim calcmode="lin" valueType="num">
                                      <p:cBhvr>
                                        <p:cTn id="135" dur="1000" fill="hold"/>
                                        <p:tgtEl>
                                          <p:spTgt spid="56"/>
                                        </p:tgtEl>
                                        <p:attrNameLst>
                                          <p:attrName>ppt_w</p:attrName>
                                        </p:attrNameLst>
                                      </p:cBhvr>
                                      <p:tavLst>
                                        <p:tav tm="0">
                                          <p:val>
                                            <p:fltVal val="0"/>
                                          </p:val>
                                        </p:tav>
                                        <p:tav tm="100000">
                                          <p:val>
                                            <p:strVal val="#ppt_w"/>
                                          </p:val>
                                        </p:tav>
                                      </p:tavLst>
                                    </p:anim>
                                    <p:anim calcmode="lin" valueType="num">
                                      <p:cBhvr>
                                        <p:cTn id="136" dur="1000" fill="hold"/>
                                        <p:tgtEl>
                                          <p:spTgt spid="56"/>
                                        </p:tgtEl>
                                        <p:attrNameLst>
                                          <p:attrName>ppt_h</p:attrName>
                                        </p:attrNameLst>
                                      </p:cBhvr>
                                      <p:tavLst>
                                        <p:tav tm="0">
                                          <p:val>
                                            <p:fltVal val="0"/>
                                          </p:val>
                                        </p:tav>
                                        <p:tav tm="100000">
                                          <p:val>
                                            <p:strVal val="#ppt_h"/>
                                          </p:val>
                                        </p:tav>
                                      </p:tavLst>
                                    </p:anim>
                                    <p:anim calcmode="lin" valueType="num">
                                      <p:cBhvr>
                                        <p:cTn id="137" dur="1000" fill="hold"/>
                                        <p:tgtEl>
                                          <p:spTgt spid="56"/>
                                        </p:tgtEl>
                                        <p:attrNameLst>
                                          <p:attrName>style.rotation</p:attrName>
                                        </p:attrNameLst>
                                      </p:cBhvr>
                                      <p:tavLst>
                                        <p:tav tm="0">
                                          <p:val>
                                            <p:fltVal val="90"/>
                                          </p:val>
                                        </p:tav>
                                        <p:tav tm="100000">
                                          <p:val>
                                            <p:fltVal val="0"/>
                                          </p:val>
                                        </p:tav>
                                      </p:tavLst>
                                    </p:anim>
                                    <p:animEffect transition="in" filter="fade">
                                      <p:cBhvr>
                                        <p:cTn id="138" dur="1000"/>
                                        <p:tgtEl>
                                          <p:spTgt spid="56"/>
                                        </p:tgtEl>
                                      </p:cBhvr>
                                    </p:animEffect>
                                  </p:childTnLst>
                                </p:cTn>
                              </p:par>
                              <p:par>
                                <p:cTn id="139" presetID="41" presetClass="entr" presetSubtype="0" fill="hold" grpId="0" nodeType="withEffect">
                                  <p:stCondLst>
                                    <p:cond delay="1000"/>
                                  </p:stCondLst>
                                  <p:iterate type="lt">
                                    <p:tmPct val="10000"/>
                                  </p:iterate>
                                  <p:childTnLst>
                                    <p:set>
                                      <p:cBhvr>
                                        <p:cTn id="140" dur="1" fill="hold">
                                          <p:stCondLst>
                                            <p:cond delay="0"/>
                                          </p:stCondLst>
                                        </p:cTn>
                                        <p:tgtEl>
                                          <p:spTgt spid="59"/>
                                        </p:tgtEl>
                                        <p:attrNameLst>
                                          <p:attrName>style.visibility</p:attrName>
                                        </p:attrNameLst>
                                      </p:cBhvr>
                                      <p:to>
                                        <p:strVal val="visible"/>
                                      </p:to>
                                    </p:set>
                                    <p:anim calcmode="lin" valueType="num">
                                      <p:cBhvr>
                                        <p:cTn id="141" dur="10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142" dur="1000" fill="hold"/>
                                        <p:tgtEl>
                                          <p:spTgt spid="59"/>
                                        </p:tgtEl>
                                        <p:attrNameLst>
                                          <p:attrName>ppt_y</p:attrName>
                                        </p:attrNameLst>
                                      </p:cBhvr>
                                      <p:tavLst>
                                        <p:tav tm="0">
                                          <p:val>
                                            <p:strVal val="#ppt_y"/>
                                          </p:val>
                                        </p:tav>
                                        <p:tav tm="100000">
                                          <p:val>
                                            <p:strVal val="#ppt_y"/>
                                          </p:val>
                                        </p:tav>
                                      </p:tavLst>
                                    </p:anim>
                                    <p:anim calcmode="lin" valueType="num">
                                      <p:cBhvr>
                                        <p:cTn id="143" dur="10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44" dur="10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45" dur="1000" tmFilter="0,0; .5, 1; 1, 1"/>
                                        <p:tgtEl>
                                          <p:spTgt spid="59"/>
                                        </p:tgtEl>
                                      </p:cBhvr>
                                    </p:animEffect>
                                  </p:childTnLst>
                                </p:cTn>
                              </p:par>
                            </p:childTnLst>
                          </p:cTn>
                        </p:par>
                        <p:par>
                          <p:cTn id="146" fill="hold">
                            <p:stCondLst>
                              <p:cond delay="8399"/>
                            </p:stCondLst>
                            <p:childTnLst>
                              <p:par>
                                <p:cTn id="147" presetID="22" presetClass="entr" presetSubtype="8" fill="hold" nodeType="afterEffect">
                                  <p:stCondLst>
                                    <p:cond delay="0"/>
                                  </p:stCondLst>
                                  <p:childTnLst>
                                    <p:set>
                                      <p:cBhvr>
                                        <p:cTn id="148" dur="1" fill="hold">
                                          <p:stCondLst>
                                            <p:cond delay="0"/>
                                          </p:stCondLst>
                                        </p:cTn>
                                        <p:tgtEl>
                                          <p:spTgt spid="53"/>
                                        </p:tgtEl>
                                        <p:attrNameLst>
                                          <p:attrName>style.visibility</p:attrName>
                                        </p:attrNameLst>
                                      </p:cBhvr>
                                      <p:to>
                                        <p:strVal val="visible"/>
                                      </p:to>
                                    </p:set>
                                    <p:animEffect transition="in" filter="wipe(left)">
                                      <p:cBhvr>
                                        <p:cTn id="149" dur="500"/>
                                        <p:tgtEl>
                                          <p:spTgt spid="53"/>
                                        </p:tgtEl>
                                      </p:cBhvr>
                                    </p:animEffect>
                                  </p:childTnLst>
                                </p:cTn>
                              </p:par>
                              <p:par>
                                <p:cTn id="150" presetID="2" presetClass="entr" presetSubtype="2" fill="hold" grpId="0" nodeType="withEffect">
                                  <p:stCondLst>
                                    <p:cond delay="500"/>
                                  </p:stCondLst>
                                  <p:childTnLst>
                                    <p:set>
                                      <p:cBhvr>
                                        <p:cTn id="151" dur="1" fill="hold">
                                          <p:stCondLst>
                                            <p:cond delay="0"/>
                                          </p:stCondLst>
                                        </p:cTn>
                                        <p:tgtEl>
                                          <p:spTgt spid="54"/>
                                        </p:tgtEl>
                                        <p:attrNameLst>
                                          <p:attrName>style.visibility</p:attrName>
                                        </p:attrNameLst>
                                      </p:cBhvr>
                                      <p:to>
                                        <p:strVal val="visible"/>
                                      </p:to>
                                    </p:set>
                                    <p:anim calcmode="lin" valueType="num">
                                      <p:cBhvr additive="base">
                                        <p:cTn id="152" dur="500" fill="hold"/>
                                        <p:tgtEl>
                                          <p:spTgt spid="54"/>
                                        </p:tgtEl>
                                        <p:attrNameLst>
                                          <p:attrName>ppt_x</p:attrName>
                                        </p:attrNameLst>
                                      </p:cBhvr>
                                      <p:tavLst>
                                        <p:tav tm="0">
                                          <p:val>
                                            <p:strVal val="1+#ppt_w/2"/>
                                          </p:val>
                                        </p:tav>
                                        <p:tav tm="100000">
                                          <p:val>
                                            <p:strVal val="#ppt_x"/>
                                          </p:val>
                                        </p:tav>
                                      </p:tavLst>
                                    </p:anim>
                                    <p:anim calcmode="lin" valueType="num">
                                      <p:cBhvr additive="base">
                                        <p:cTn id="153" dur="500" fill="hold"/>
                                        <p:tgtEl>
                                          <p:spTgt spid="54"/>
                                        </p:tgtEl>
                                        <p:attrNameLst>
                                          <p:attrName>ppt_y</p:attrName>
                                        </p:attrNameLst>
                                      </p:cBhvr>
                                      <p:tavLst>
                                        <p:tav tm="0">
                                          <p:val>
                                            <p:strVal val="#ppt_y"/>
                                          </p:val>
                                        </p:tav>
                                        <p:tav tm="100000">
                                          <p:val>
                                            <p:strVal val="#ppt_y"/>
                                          </p:val>
                                        </p:tav>
                                      </p:tavLst>
                                    </p:anim>
                                  </p:childTnLst>
                                </p:cTn>
                              </p:par>
                              <p:par>
                                <p:cTn id="154" presetID="2" presetClass="entr" presetSubtype="2" fill="hold" grpId="0" nodeType="withEffect">
                                  <p:stCondLst>
                                    <p:cond delay="500"/>
                                  </p:stCondLst>
                                  <p:childTnLst>
                                    <p:set>
                                      <p:cBhvr>
                                        <p:cTn id="155" dur="1" fill="hold">
                                          <p:stCondLst>
                                            <p:cond delay="0"/>
                                          </p:stCondLst>
                                        </p:cTn>
                                        <p:tgtEl>
                                          <p:spTgt spid="55"/>
                                        </p:tgtEl>
                                        <p:attrNameLst>
                                          <p:attrName>style.visibility</p:attrName>
                                        </p:attrNameLst>
                                      </p:cBhvr>
                                      <p:to>
                                        <p:strVal val="visible"/>
                                      </p:to>
                                    </p:set>
                                    <p:anim calcmode="lin" valueType="num">
                                      <p:cBhvr additive="base">
                                        <p:cTn id="156" dur="500" fill="hold"/>
                                        <p:tgtEl>
                                          <p:spTgt spid="55"/>
                                        </p:tgtEl>
                                        <p:attrNameLst>
                                          <p:attrName>ppt_x</p:attrName>
                                        </p:attrNameLst>
                                      </p:cBhvr>
                                      <p:tavLst>
                                        <p:tav tm="0">
                                          <p:val>
                                            <p:strVal val="1+#ppt_w/2"/>
                                          </p:val>
                                        </p:tav>
                                        <p:tav tm="100000">
                                          <p:val>
                                            <p:strVal val="#ppt_x"/>
                                          </p:val>
                                        </p:tav>
                                      </p:tavLst>
                                    </p:anim>
                                    <p:anim calcmode="lin" valueType="num">
                                      <p:cBhvr additive="base">
                                        <p:cTn id="157" dur="500" fill="hold"/>
                                        <p:tgtEl>
                                          <p:spTgt spid="55"/>
                                        </p:tgtEl>
                                        <p:attrNameLst>
                                          <p:attrName>ppt_y</p:attrName>
                                        </p:attrNameLst>
                                      </p:cBhvr>
                                      <p:tavLst>
                                        <p:tav tm="0">
                                          <p:val>
                                            <p:strVal val="#ppt_y"/>
                                          </p:val>
                                        </p:tav>
                                        <p:tav tm="100000">
                                          <p:val>
                                            <p:strVal val="#ppt_y"/>
                                          </p:val>
                                        </p:tav>
                                      </p:tavLst>
                                    </p:anim>
                                  </p:childTnLst>
                                </p:cTn>
                              </p:par>
                            </p:childTnLst>
                          </p:cTn>
                        </p:par>
                        <p:par>
                          <p:cTn id="158" fill="hold">
                            <p:stCondLst>
                              <p:cond delay="8899"/>
                            </p:stCondLst>
                            <p:childTnLst>
                              <p:par>
                                <p:cTn id="159" presetID="42" presetClass="entr" presetSubtype="0" fill="hold" grpId="0" nodeType="afterEffect">
                                  <p:stCondLst>
                                    <p:cond delay="0"/>
                                  </p:stCondLst>
                                  <p:childTnLst>
                                    <p:set>
                                      <p:cBhvr>
                                        <p:cTn id="160" dur="1" fill="hold">
                                          <p:stCondLst>
                                            <p:cond delay="0"/>
                                          </p:stCondLst>
                                        </p:cTn>
                                        <p:tgtEl>
                                          <p:spTgt spid="7"/>
                                        </p:tgtEl>
                                        <p:attrNameLst>
                                          <p:attrName>style.visibility</p:attrName>
                                        </p:attrNameLst>
                                      </p:cBhvr>
                                      <p:to>
                                        <p:strVal val="visible"/>
                                      </p:to>
                                    </p:set>
                                    <p:animEffect transition="in" filter="fade">
                                      <p:cBhvr>
                                        <p:cTn id="161" dur="1000"/>
                                        <p:tgtEl>
                                          <p:spTgt spid="7"/>
                                        </p:tgtEl>
                                      </p:cBhvr>
                                    </p:animEffect>
                                    <p:anim calcmode="lin" valueType="num">
                                      <p:cBhvr>
                                        <p:cTn id="162" dur="1000" fill="hold"/>
                                        <p:tgtEl>
                                          <p:spTgt spid="7"/>
                                        </p:tgtEl>
                                        <p:attrNameLst>
                                          <p:attrName>ppt_x</p:attrName>
                                        </p:attrNameLst>
                                      </p:cBhvr>
                                      <p:tavLst>
                                        <p:tav tm="0">
                                          <p:val>
                                            <p:strVal val="#ppt_x"/>
                                          </p:val>
                                        </p:tav>
                                        <p:tav tm="100000">
                                          <p:val>
                                            <p:strVal val="#ppt_x"/>
                                          </p:val>
                                        </p:tav>
                                      </p:tavLst>
                                    </p:anim>
                                    <p:anim calcmode="lin" valueType="num">
                                      <p:cBhvr>
                                        <p:cTn id="1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0"/>
      <p:bldP spid="34" grpId="0"/>
      <p:bldP spid="38" grpId="0"/>
      <p:bldP spid="40" grpId="0"/>
      <p:bldP spid="41" grpId="0"/>
      <p:bldP spid="45" grpId="0"/>
      <p:bldP spid="47" grpId="0"/>
      <p:bldP spid="48" grpId="0"/>
      <p:bldP spid="52" grpId="0"/>
      <p:bldP spid="54" grpId="0"/>
      <p:bldP spid="55" grpId="0"/>
      <p:bldP spid="59"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sp>
        <p:nvSpPr>
          <p:cNvPr id="29" name="矩形 28"/>
          <p:cNvSpPr>
            <a:spLocks noChangeArrowheads="1"/>
          </p:cNvSpPr>
          <p:nvPr/>
        </p:nvSpPr>
        <p:spPr bwMode="auto">
          <a:xfrm>
            <a:off x="953367" y="2002712"/>
            <a:ext cx="4319780"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charset="-122"/>
              </a:rPr>
              <a:t>在此录入上述图表的</a:t>
            </a:r>
            <a:r>
              <a:rPr lang="zh-CN" altLang="en-US" sz="1400" dirty="0" smtClean="0">
                <a:solidFill>
                  <a:schemeClr val="tx1">
                    <a:lumMod val="65000"/>
                    <a:lumOff val="35000"/>
                  </a:schemeClr>
                </a:solidFill>
                <a:sym typeface="微软雅黑" panose="020B0503020204020204" charset="-122"/>
              </a:rPr>
              <a:t>综合说明</a:t>
            </a:r>
            <a:r>
              <a:rPr lang="zh-CN" altLang="en-US" sz="1400" dirty="0">
                <a:solidFill>
                  <a:schemeClr val="tx1">
                    <a:lumMod val="65000"/>
                    <a:lumOff val="35000"/>
                  </a:schemeClr>
                </a:solidFill>
                <a:sym typeface="微软雅黑" panose="020B0503020204020204" charset="-122"/>
              </a:rPr>
              <a:t>，在此录入上述图表的综合描述</a:t>
            </a:r>
            <a:r>
              <a:rPr lang="zh-CN" altLang="en-US" sz="1400" dirty="0" smtClean="0">
                <a:solidFill>
                  <a:schemeClr val="tx1">
                    <a:lumMod val="65000"/>
                    <a:lumOff val="35000"/>
                  </a:schemeClr>
                </a:solidFill>
                <a:sym typeface="微软雅黑" panose="020B0503020204020204" charset="-122"/>
              </a:rPr>
              <a:t>说明</a:t>
            </a:r>
            <a:r>
              <a:rPr lang="zh-CN" altLang="en-US" sz="1400" dirty="0">
                <a:solidFill>
                  <a:schemeClr val="tx1">
                    <a:lumMod val="65000"/>
                    <a:lumOff val="35000"/>
                  </a:schemeClr>
                </a:solidFill>
                <a:sym typeface="微软雅黑" panose="020B0503020204020204" charset="-122"/>
              </a:rPr>
              <a:t>。在此录入上述图表的综合说明，在此录入上述图表的综合描述</a:t>
            </a:r>
            <a:r>
              <a:rPr lang="zh-CN" altLang="en-US" sz="1400" dirty="0" smtClean="0">
                <a:solidFill>
                  <a:schemeClr val="tx1">
                    <a:lumMod val="65000"/>
                    <a:lumOff val="35000"/>
                  </a:schemeClr>
                </a:solidFill>
                <a:sym typeface="微软雅黑" panose="020B0503020204020204" charset="-122"/>
              </a:rPr>
              <a:t>说明。</a:t>
            </a:r>
          </a:p>
        </p:txBody>
      </p:sp>
      <p:cxnSp>
        <p:nvCxnSpPr>
          <p:cNvPr id="30" name="直接连接符 29"/>
          <p:cNvCxnSpPr/>
          <p:nvPr/>
        </p:nvCxnSpPr>
        <p:spPr>
          <a:xfrm>
            <a:off x="1476350" y="3531683"/>
            <a:ext cx="2663865"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1764336" y="3154325"/>
            <a:ext cx="2087893" cy="367030"/>
          </a:xfrm>
          <a:prstGeom prst="rect">
            <a:avLst/>
          </a:prstGeom>
        </p:spPr>
        <p:txBody>
          <a:bodyPr wrap="square" lIns="91416" tIns="45708" rIns="91416" bIns="45708">
            <a:spAutoFit/>
          </a:bodyPr>
          <a:lstStyle/>
          <a:p>
            <a:pPr>
              <a:spcBef>
                <a:spcPct val="0"/>
              </a:spcBef>
              <a:buFont typeface="Arial" panose="020B0604020202020204" pitchFamily="34" charset="0"/>
              <a:buNone/>
            </a:pPr>
            <a:r>
              <a:rPr lang="zh-CN" altLang="en-US" b="1" dirty="0" smtClean="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添加文字标题</a:t>
            </a:r>
          </a:p>
        </p:txBody>
      </p:sp>
      <p:sp>
        <p:nvSpPr>
          <p:cNvPr id="32" name="矩形 47"/>
          <p:cNvSpPr>
            <a:spLocks noChangeArrowheads="1"/>
          </p:cNvSpPr>
          <p:nvPr/>
        </p:nvSpPr>
        <p:spPr bwMode="auto">
          <a:xfrm>
            <a:off x="1764336" y="3562265"/>
            <a:ext cx="3292823"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charset="-122"/>
              </a:rPr>
              <a:t>在此录入上述图表的</a:t>
            </a:r>
            <a:r>
              <a:rPr lang="zh-CN" altLang="en-US" sz="1400" dirty="0" smtClean="0">
                <a:solidFill>
                  <a:schemeClr val="tx1">
                    <a:lumMod val="65000"/>
                    <a:lumOff val="35000"/>
                  </a:schemeClr>
                </a:solidFill>
                <a:sym typeface="微软雅黑" panose="020B0503020204020204" charset="-122"/>
              </a:rPr>
              <a:t>综合说明</a:t>
            </a:r>
            <a:r>
              <a:rPr lang="zh-CN" altLang="en-US" sz="1400" dirty="0">
                <a:solidFill>
                  <a:schemeClr val="tx1">
                    <a:lumMod val="65000"/>
                    <a:lumOff val="35000"/>
                  </a:schemeClr>
                </a:solidFill>
                <a:sym typeface="微软雅黑" panose="020B0503020204020204" charset="-122"/>
              </a:rPr>
              <a:t>，在此录入上述图表的综合描述</a:t>
            </a:r>
            <a:r>
              <a:rPr lang="zh-CN" altLang="en-US" sz="1400" dirty="0" smtClean="0">
                <a:solidFill>
                  <a:schemeClr val="tx1">
                    <a:lumMod val="65000"/>
                    <a:lumOff val="35000"/>
                  </a:schemeClr>
                </a:solidFill>
                <a:sym typeface="微软雅黑" panose="020B0503020204020204" charset="-122"/>
              </a:rPr>
              <a:t>说明。</a:t>
            </a:r>
          </a:p>
        </p:txBody>
      </p:sp>
      <p:grpSp>
        <p:nvGrpSpPr>
          <p:cNvPr id="33" name="组合 32"/>
          <p:cNvGrpSpPr/>
          <p:nvPr/>
        </p:nvGrpSpPr>
        <p:grpSpPr>
          <a:xfrm>
            <a:off x="871136" y="3118968"/>
            <a:ext cx="812350" cy="812350"/>
            <a:chOff x="304800" y="673100"/>
            <a:chExt cx="4000500" cy="4000500"/>
          </a:xfrm>
          <a:effectLst>
            <a:outerShdw blurRad="317500" dist="1905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35" name="椭圆 34"/>
            <p:cNvSpPr/>
            <p:nvPr/>
          </p:nvSpPr>
          <p:spPr>
            <a:xfrm>
              <a:off x="392116" y="760416"/>
              <a:ext cx="3825879"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36" name="TextBox 35"/>
          <p:cNvSpPr txBox="1"/>
          <p:nvPr/>
        </p:nvSpPr>
        <p:spPr>
          <a:xfrm>
            <a:off x="903763" y="3262960"/>
            <a:ext cx="747097" cy="521970"/>
          </a:xfrm>
          <a:prstGeom prst="rect">
            <a:avLst/>
          </a:prstGeom>
          <a:noFill/>
        </p:spPr>
        <p:txBody>
          <a:bodyPr wrap="square" rtlCol="0">
            <a:spAutoFit/>
          </a:bodyPr>
          <a:lstStyle/>
          <a:p>
            <a:pPr algn="ctr"/>
            <a:r>
              <a:rPr lang="en-US" altLang="zh-CN" sz="2800" b="1" dirty="0" smtClean="0">
                <a:solidFill>
                  <a:schemeClr val="tx1">
                    <a:lumMod val="65000"/>
                    <a:lumOff val="35000"/>
                  </a:schemeClr>
                </a:solidFill>
                <a:latin typeface="Impact MT Std" pitchFamily="34" charset="0"/>
                <a:ea typeface="微软雅黑" panose="020B0503020204020204" charset="-122"/>
              </a:rPr>
              <a:t>01</a:t>
            </a:r>
          </a:p>
        </p:txBody>
      </p:sp>
      <p:cxnSp>
        <p:nvCxnSpPr>
          <p:cNvPr id="37" name="直接连接符 36"/>
          <p:cNvCxnSpPr/>
          <p:nvPr/>
        </p:nvCxnSpPr>
        <p:spPr>
          <a:xfrm>
            <a:off x="1466116" y="4914758"/>
            <a:ext cx="2663865"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1754101" y="4537400"/>
            <a:ext cx="2087893" cy="367030"/>
          </a:xfrm>
          <a:prstGeom prst="rect">
            <a:avLst/>
          </a:prstGeom>
        </p:spPr>
        <p:txBody>
          <a:bodyPr wrap="square" lIns="91416" tIns="45708" rIns="91416" bIns="45708">
            <a:spAutoFit/>
          </a:bodyPr>
          <a:lstStyle/>
          <a:p>
            <a:pPr>
              <a:spcBef>
                <a:spcPct val="0"/>
              </a:spcBef>
              <a:buFont typeface="Arial" panose="020B0604020202020204" pitchFamily="34" charset="0"/>
              <a:buNone/>
            </a:pPr>
            <a:r>
              <a:rPr lang="zh-CN" altLang="en-US" b="1" dirty="0" smtClean="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添加文字标题</a:t>
            </a:r>
          </a:p>
        </p:txBody>
      </p:sp>
      <p:sp>
        <p:nvSpPr>
          <p:cNvPr id="39" name="矩形 47"/>
          <p:cNvSpPr>
            <a:spLocks noChangeArrowheads="1"/>
          </p:cNvSpPr>
          <p:nvPr/>
        </p:nvSpPr>
        <p:spPr bwMode="auto">
          <a:xfrm>
            <a:off x="1754101" y="4945340"/>
            <a:ext cx="3292823"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charset="-122"/>
              </a:rPr>
              <a:t>在此录入上述图表的</a:t>
            </a:r>
            <a:r>
              <a:rPr lang="zh-CN" altLang="en-US" sz="1400" dirty="0" smtClean="0">
                <a:solidFill>
                  <a:schemeClr val="tx1">
                    <a:lumMod val="65000"/>
                    <a:lumOff val="35000"/>
                  </a:schemeClr>
                </a:solidFill>
                <a:sym typeface="微软雅黑" panose="020B0503020204020204" charset="-122"/>
              </a:rPr>
              <a:t>综合说明</a:t>
            </a:r>
            <a:r>
              <a:rPr lang="zh-CN" altLang="en-US" sz="1400" dirty="0">
                <a:solidFill>
                  <a:schemeClr val="tx1">
                    <a:lumMod val="65000"/>
                    <a:lumOff val="35000"/>
                  </a:schemeClr>
                </a:solidFill>
                <a:sym typeface="微软雅黑" panose="020B0503020204020204" charset="-122"/>
              </a:rPr>
              <a:t>，在此录入上述图表的综合描述</a:t>
            </a:r>
            <a:r>
              <a:rPr lang="zh-CN" altLang="en-US" sz="1400" dirty="0" smtClean="0">
                <a:solidFill>
                  <a:schemeClr val="tx1">
                    <a:lumMod val="65000"/>
                    <a:lumOff val="35000"/>
                  </a:schemeClr>
                </a:solidFill>
                <a:sym typeface="微软雅黑" panose="020B0503020204020204" charset="-122"/>
              </a:rPr>
              <a:t>说明。</a:t>
            </a:r>
          </a:p>
        </p:txBody>
      </p:sp>
      <p:grpSp>
        <p:nvGrpSpPr>
          <p:cNvPr id="40" name="组合 39"/>
          <p:cNvGrpSpPr/>
          <p:nvPr/>
        </p:nvGrpSpPr>
        <p:grpSpPr>
          <a:xfrm>
            <a:off x="860902" y="4502043"/>
            <a:ext cx="812350" cy="812350"/>
            <a:chOff x="304800" y="673100"/>
            <a:chExt cx="4000500" cy="4000500"/>
          </a:xfrm>
          <a:effectLst>
            <a:outerShdw blurRad="317500" dist="1905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42" name="椭圆 41"/>
            <p:cNvSpPr/>
            <p:nvPr/>
          </p:nvSpPr>
          <p:spPr>
            <a:xfrm>
              <a:off x="392116" y="760416"/>
              <a:ext cx="3825879"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43" name="TextBox 42"/>
          <p:cNvSpPr txBox="1"/>
          <p:nvPr/>
        </p:nvSpPr>
        <p:spPr>
          <a:xfrm>
            <a:off x="893529" y="4646035"/>
            <a:ext cx="747097" cy="521970"/>
          </a:xfrm>
          <a:prstGeom prst="rect">
            <a:avLst/>
          </a:prstGeom>
          <a:noFill/>
        </p:spPr>
        <p:txBody>
          <a:bodyPr wrap="square" rtlCol="0">
            <a:spAutoFit/>
          </a:bodyPr>
          <a:lstStyle/>
          <a:p>
            <a:pPr algn="ctr"/>
            <a:r>
              <a:rPr lang="en-US" altLang="zh-CN" sz="2800" b="1" dirty="0" smtClean="0">
                <a:solidFill>
                  <a:schemeClr val="tx1">
                    <a:lumMod val="65000"/>
                    <a:lumOff val="35000"/>
                  </a:schemeClr>
                </a:solidFill>
                <a:latin typeface="Impact MT Std" pitchFamily="34" charset="0"/>
                <a:ea typeface="微软雅黑" panose="020B0503020204020204" charset="-122"/>
              </a:rPr>
              <a:t>02</a:t>
            </a:r>
          </a:p>
        </p:txBody>
      </p:sp>
      <p:grpSp>
        <p:nvGrpSpPr>
          <p:cNvPr id="11" name="组合 10"/>
          <p:cNvGrpSpPr/>
          <p:nvPr/>
        </p:nvGrpSpPr>
        <p:grpSpPr>
          <a:xfrm>
            <a:off x="7579805" y="1642009"/>
            <a:ext cx="758900" cy="758900"/>
            <a:chOff x="304800" y="673100"/>
            <a:chExt cx="4000500" cy="4000500"/>
          </a:xfrm>
          <a:effectLst>
            <a:outerShdw blurRad="317500" dist="1905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椭圆 12"/>
            <p:cNvSpPr/>
            <p:nvPr/>
          </p:nvSpPr>
          <p:spPr>
            <a:xfrm>
              <a:off x="392116" y="760416"/>
              <a:ext cx="3825879"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0021208" y="5386486"/>
            <a:ext cx="463229" cy="463229"/>
            <a:chOff x="304800" y="673100"/>
            <a:chExt cx="4000500" cy="4000500"/>
          </a:xfrm>
          <a:solidFill>
            <a:schemeClr val="accent1"/>
          </a:solidFill>
          <a:effectLst>
            <a:outerShdw blurRad="317500" dist="1905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15"/>
            <p:cNvSpPr/>
            <p:nvPr/>
          </p:nvSpPr>
          <p:spPr>
            <a:xfrm>
              <a:off x="392114" y="760414"/>
              <a:ext cx="3825876" cy="3825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5822514" y="3257845"/>
            <a:ext cx="399570" cy="399570"/>
            <a:chOff x="304800" y="673100"/>
            <a:chExt cx="4000500" cy="4000500"/>
          </a:xfrm>
          <a:solidFill>
            <a:schemeClr val="accent1"/>
          </a:solidFill>
          <a:effectLst>
            <a:outerShdw blurRad="317500" dist="1905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9" name="椭圆 18"/>
            <p:cNvSpPr/>
            <p:nvPr/>
          </p:nvSpPr>
          <p:spPr>
            <a:xfrm>
              <a:off x="392116" y="760416"/>
              <a:ext cx="3825878" cy="3825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nvGrpSpPr>
          <p:cNvPr id="20" name="组合 19"/>
          <p:cNvGrpSpPr/>
          <p:nvPr/>
        </p:nvGrpSpPr>
        <p:grpSpPr>
          <a:xfrm>
            <a:off x="6303822" y="1848762"/>
            <a:ext cx="463230" cy="463230"/>
            <a:chOff x="304800" y="673100"/>
            <a:chExt cx="4000500" cy="4000500"/>
          </a:xfrm>
          <a:solidFill>
            <a:schemeClr val="accent1"/>
          </a:solidFill>
          <a:effectLst>
            <a:outerShdw blurRad="317500" dist="1905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21"/>
            <p:cNvSpPr/>
            <p:nvPr/>
          </p:nvSpPr>
          <p:spPr>
            <a:xfrm>
              <a:off x="392114" y="760414"/>
              <a:ext cx="3825876" cy="3825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9166788" y="5618100"/>
            <a:ext cx="379452" cy="379452"/>
            <a:chOff x="304800" y="673100"/>
            <a:chExt cx="4000500" cy="4000500"/>
          </a:xfrm>
          <a:effectLst>
            <a:outerShdw blurRad="317500" dist="1905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24"/>
            <p:cNvSpPr/>
            <p:nvPr/>
          </p:nvSpPr>
          <p:spPr>
            <a:xfrm>
              <a:off x="392116" y="760416"/>
              <a:ext cx="3825879"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a:off x="6199679" y="2173256"/>
            <a:ext cx="4863862" cy="3384002"/>
            <a:chOff x="872897" y="2205038"/>
            <a:chExt cx="4864650" cy="3384550"/>
          </a:xfrm>
          <a:effectLst>
            <a:outerShdw blurRad="431800" dist="88900" dir="2700000" algn="tl" rotWithShape="0">
              <a:prstClr val="black">
                <a:alpha val="40000"/>
              </a:prstClr>
            </a:outerShdw>
          </a:effectLst>
        </p:grpSpPr>
        <p:sp>
          <p:nvSpPr>
            <p:cNvPr id="27" name="矩形 26"/>
            <p:cNvSpPr/>
            <p:nvPr/>
          </p:nvSpPr>
          <p:spPr>
            <a:xfrm>
              <a:off x="872897" y="2205038"/>
              <a:ext cx="4864650" cy="338455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027423" y="2323995"/>
              <a:ext cx="4566108" cy="3146637"/>
            </a:xfrm>
            <a:prstGeom prst="rect">
              <a:avLst/>
            </a:prstGeom>
            <a:blipFill rotWithShape="1">
              <a:blip r:embed="rId2"/>
              <a:srcRect/>
              <a:stretch>
                <a:fillRect t="-4343" b="-4343"/>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advTm="8144">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par>
                                <p:cTn id="16" presetID="31" presetClass="entr" presetSubtype="0" fill="hold" nodeType="withEffect">
                                  <p:stCondLst>
                                    <p:cond delay="500"/>
                                  </p:stCondLst>
                                  <p:childTnLst>
                                    <p:set>
                                      <p:cBhvr>
                                        <p:cTn id="17" dur="1" fill="hold">
                                          <p:stCondLst>
                                            <p:cond delay="0"/>
                                          </p:stCondLst>
                                        </p:cTn>
                                        <p:tgtEl>
                                          <p:spTgt spid="33"/>
                                        </p:tgtEl>
                                        <p:attrNameLst>
                                          <p:attrName>style.visibility</p:attrName>
                                        </p:attrNameLst>
                                      </p:cBhvr>
                                      <p:to>
                                        <p:strVal val="visible"/>
                                      </p:to>
                                    </p:set>
                                    <p:anim calcmode="lin" valueType="num">
                                      <p:cBhvr>
                                        <p:cTn id="18" dur="1000" fill="hold"/>
                                        <p:tgtEl>
                                          <p:spTgt spid="33"/>
                                        </p:tgtEl>
                                        <p:attrNameLst>
                                          <p:attrName>ppt_w</p:attrName>
                                        </p:attrNameLst>
                                      </p:cBhvr>
                                      <p:tavLst>
                                        <p:tav tm="0">
                                          <p:val>
                                            <p:fltVal val="0"/>
                                          </p:val>
                                        </p:tav>
                                        <p:tav tm="100000">
                                          <p:val>
                                            <p:strVal val="#ppt_w"/>
                                          </p:val>
                                        </p:tav>
                                      </p:tavLst>
                                    </p:anim>
                                    <p:anim calcmode="lin" valueType="num">
                                      <p:cBhvr>
                                        <p:cTn id="19" dur="1000" fill="hold"/>
                                        <p:tgtEl>
                                          <p:spTgt spid="33"/>
                                        </p:tgtEl>
                                        <p:attrNameLst>
                                          <p:attrName>ppt_h</p:attrName>
                                        </p:attrNameLst>
                                      </p:cBhvr>
                                      <p:tavLst>
                                        <p:tav tm="0">
                                          <p:val>
                                            <p:fltVal val="0"/>
                                          </p:val>
                                        </p:tav>
                                        <p:tav tm="100000">
                                          <p:val>
                                            <p:strVal val="#ppt_h"/>
                                          </p:val>
                                        </p:tav>
                                      </p:tavLst>
                                    </p:anim>
                                    <p:anim calcmode="lin" valueType="num">
                                      <p:cBhvr>
                                        <p:cTn id="20" dur="1000" fill="hold"/>
                                        <p:tgtEl>
                                          <p:spTgt spid="33"/>
                                        </p:tgtEl>
                                        <p:attrNameLst>
                                          <p:attrName>style.rotation</p:attrName>
                                        </p:attrNameLst>
                                      </p:cBhvr>
                                      <p:tavLst>
                                        <p:tav tm="0">
                                          <p:val>
                                            <p:fltVal val="90"/>
                                          </p:val>
                                        </p:tav>
                                        <p:tav tm="100000">
                                          <p:val>
                                            <p:fltVal val="0"/>
                                          </p:val>
                                        </p:tav>
                                      </p:tavLst>
                                    </p:anim>
                                    <p:animEffect transition="in" filter="fade">
                                      <p:cBhvr>
                                        <p:cTn id="21" dur="1000"/>
                                        <p:tgtEl>
                                          <p:spTgt spid="33"/>
                                        </p:tgtEl>
                                      </p:cBhvr>
                                    </p:animEffect>
                                  </p:childTnLst>
                                </p:cTn>
                              </p:par>
                              <p:par>
                                <p:cTn id="22" presetID="41" presetClass="entr" presetSubtype="0" fill="hold" grpId="0" nodeType="withEffect">
                                  <p:stCondLst>
                                    <p:cond delay="1000"/>
                                  </p:stCondLst>
                                  <p:iterate type="lt">
                                    <p:tmPct val="10000"/>
                                  </p:iterate>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36"/>
                                        </p:tgtEl>
                                        <p:attrNameLst>
                                          <p:attrName>ppt_y</p:attrName>
                                        </p:attrNameLst>
                                      </p:cBhvr>
                                      <p:tavLst>
                                        <p:tav tm="0">
                                          <p:val>
                                            <p:strVal val="#ppt_y"/>
                                          </p:val>
                                        </p:tav>
                                        <p:tav tm="100000">
                                          <p:val>
                                            <p:strVal val="#ppt_y"/>
                                          </p:val>
                                        </p:tav>
                                      </p:tavLst>
                                    </p:anim>
                                    <p:anim calcmode="lin" valueType="num">
                                      <p:cBhvr>
                                        <p:cTn id="26" dur="10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36"/>
                                        </p:tgtEl>
                                      </p:cBhvr>
                                    </p:animEffect>
                                  </p:childTnLst>
                                </p:cTn>
                              </p:par>
                            </p:childTnLst>
                          </p:cTn>
                        </p:par>
                        <p:par>
                          <p:cTn id="29" fill="hold">
                            <p:stCondLst>
                              <p:cond delay="2099"/>
                            </p:stCondLst>
                            <p:childTnLst>
                              <p:par>
                                <p:cTn id="30" presetID="22" presetClass="entr" presetSubtype="8"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par>
                                <p:cTn id="33" presetID="2" presetClass="entr" presetSubtype="2" fill="hold" grpId="0" nodeType="withEffect">
                                  <p:stCondLst>
                                    <p:cond delay="50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1+#ppt_w/2"/>
                                          </p:val>
                                        </p:tav>
                                        <p:tav tm="100000">
                                          <p:val>
                                            <p:strVal val="#ppt_x"/>
                                          </p:val>
                                        </p:tav>
                                      </p:tavLst>
                                    </p:anim>
                                    <p:anim calcmode="lin" valueType="num">
                                      <p:cBhvr additive="base">
                                        <p:cTn id="36" dur="500" fill="hold"/>
                                        <p:tgtEl>
                                          <p:spTgt spid="3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50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1+#ppt_w/2"/>
                                          </p:val>
                                        </p:tav>
                                        <p:tav tm="100000">
                                          <p:val>
                                            <p:strVal val="#ppt_x"/>
                                          </p:val>
                                        </p:tav>
                                      </p:tavLst>
                                    </p:anim>
                                    <p:anim calcmode="lin" valueType="num">
                                      <p:cBhvr additive="base">
                                        <p:cTn id="40" dur="500" fill="hold"/>
                                        <p:tgtEl>
                                          <p:spTgt spid="32"/>
                                        </p:tgtEl>
                                        <p:attrNameLst>
                                          <p:attrName>ppt_y</p:attrName>
                                        </p:attrNameLst>
                                      </p:cBhvr>
                                      <p:tavLst>
                                        <p:tav tm="0">
                                          <p:val>
                                            <p:strVal val="#ppt_y"/>
                                          </p:val>
                                        </p:tav>
                                        <p:tav tm="100000">
                                          <p:val>
                                            <p:strVal val="#ppt_y"/>
                                          </p:val>
                                        </p:tav>
                                      </p:tavLst>
                                    </p:anim>
                                  </p:childTnLst>
                                </p:cTn>
                              </p:par>
                              <p:par>
                                <p:cTn id="41" presetID="31" presetClass="entr" presetSubtype="0" fill="hold" nodeType="withEffect">
                                  <p:stCondLst>
                                    <p:cond delay="500"/>
                                  </p:stCondLst>
                                  <p:childTnLst>
                                    <p:set>
                                      <p:cBhvr>
                                        <p:cTn id="42" dur="1" fill="hold">
                                          <p:stCondLst>
                                            <p:cond delay="0"/>
                                          </p:stCondLst>
                                        </p:cTn>
                                        <p:tgtEl>
                                          <p:spTgt spid="40"/>
                                        </p:tgtEl>
                                        <p:attrNameLst>
                                          <p:attrName>style.visibility</p:attrName>
                                        </p:attrNameLst>
                                      </p:cBhvr>
                                      <p:to>
                                        <p:strVal val="visible"/>
                                      </p:to>
                                    </p:set>
                                    <p:anim calcmode="lin" valueType="num">
                                      <p:cBhvr>
                                        <p:cTn id="43" dur="1000" fill="hold"/>
                                        <p:tgtEl>
                                          <p:spTgt spid="40"/>
                                        </p:tgtEl>
                                        <p:attrNameLst>
                                          <p:attrName>ppt_w</p:attrName>
                                        </p:attrNameLst>
                                      </p:cBhvr>
                                      <p:tavLst>
                                        <p:tav tm="0">
                                          <p:val>
                                            <p:fltVal val="0"/>
                                          </p:val>
                                        </p:tav>
                                        <p:tav tm="100000">
                                          <p:val>
                                            <p:strVal val="#ppt_w"/>
                                          </p:val>
                                        </p:tav>
                                      </p:tavLst>
                                    </p:anim>
                                    <p:anim calcmode="lin" valueType="num">
                                      <p:cBhvr>
                                        <p:cTn id="44" dur="1000" fill="hold"/>
                                        <p:tgtEl>
                                          <p:spTgt spid="40"/>
                                        </p:tgtEl>
                                        <p:attrNameLst>
                                          <p:attrName>ppt_h</p:attrName>
                                        </p:attrNameLst>
                                      </p:cBhvr>
                                      <p:tavLst>
                                        <p:tav tm="0">
                                          <p:val>
                                            <p:fltVal val="0"/>
                                          </p:val>
                                        </p:tav>
                                        <p:tav tm="100000">
                                          <p:val>
                                            <p:strVal val="#ppt_h"/>
                                          </p:val>
                                        </p:tav>
                                      </p:tavLst>
                                    </p:anim>
                                    <p:anim calcmode="lin" valueType="num">
                                      <p:cBhvr>
                                        <p:cTn id="45" dur="1000" fill="hold"/>
                                        <p:tgtEl>
                                          <p:spTgt spid="40"/>
                                        </p:tgtEl>
                                        <p:attrNameLst>
                                          <p:attrName>style.rotation</p:attrName>
                                        </p:attrNameLst>
                                      </p:cBhvr>
                                      <p:tavLst>
                                        <p:tav tm="0">
                                          <p:val>
                                            <p:fltVal val="90"/>
                                          </p:val>
                                        </p:tav>
                                        <p:tav tm="100000">
                                          <p:val>
                                            <p:fltVal val="0"/>
                                          </p:val>
                                        </p:tav>
                                      </p:tavLst>
                                    </p:anim>
                                    <p:animEffect transition="in" filter="fade">
                                      <p:cBhvr>
                                        <p:cTn id="46" dur="1000"/>
                                        <p:tgtEl>
                                          <p:spTgt spid="40"/>
                                        </p:tgtEl>
                                      </p:cBhvr>
                                    </p:animEffect>
                                  </p:childTnLst>
                                </p:cTn>
                              </p:par>
                              <p:par>
                                <p:cTn id="47" presetID="41" presetClass="entr" presetSubtype="0" fill="hold" grpId="0" nodeType="withEffect">
                                  <p:stCondLst>
                                    <p:cond delay="1000"/>
                                  </p:stCondLst>
                                  <p:iterate type="lt">
                                    <p:tmPct val="10000"/>
                                  </p:iterate>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50" dur="1000" fill="hold"/>
                                        <p:tgtEl>
                                          <p:spTgt spid="43"/>
                                        </p:tgtEl>
                                        <p:attrNameLst>
                                          <p:attrName>ppt_y</p:attrName>
                                        </p:attrNameLst>
                                      </p:cBhvr>
                                      <p:tavLst>
                                        <p:tav tm="0">
                                          <p:val>
                                            <p:strVal val="#ppt_y"/>
                                          </p:val>
                                        </p:tav>
                                        <p:tav tm="100000">
                                          <p:val>
                                            <p:strVal val="#ppt_y"/>
                                          </p:val>
                                        </p:tav>
                                      </p:tavLst>
                                    </p:anim>
                                    <p:anim calcmode="lin" valueType="num">
                                      <p:cBhvr>
                                        <p:cTn id="51" dur="10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52" dur="10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53" dur="1000" tmFilter="0,0; .5, 1; 1, 1"/>
                                        <p:tgtEl>
                                          <p:spTgt spid="43"/>
                                        </p:tgtEl>
                                      </p:cBhvr>
                                    </p:animEffect>
                                  </p:childTnLst>
                                </p:cTn>
                              </p:par>
                            </p:childTnLst>
                          </p:cTn>
                        </p:par>
                        <p:par>
                          <p:cTn id="54" fill="hold">
                            <p:stCondLst>
                              <p:cond delay="4199"/>
                            </p:stCondLst>
                            <p:childTnLst>
                              <p:par>
                                <p:cTn id="55" presetID="22" presetClass="entr" presetSubtype="8"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left)">
                                      <p:cBhvr>
                                        <p:cTn id="57" dur="500"/>
                                        <p:tgtEl>
                                          <p:spTgt spid="37"/>
                                        </p:tgtEl>
                                      </p:cBhvr>
                                    </p:animEffect>
                                  </p:childTnLst>
                                </p:cTn>
                              </p:par>
                              <p:par>
                                <p:cTn id="58" presetID="2" presetClass="entr" presetSubtype="2" fill="hold" grpId="0" nodeType="withEffect">
                                  <p:stCondLst>
                                    <p:cond delay="50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1+#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500"/>
                                  </p:stCondLst>
                                  <p:childTnLst>
                                    <p:set>
                                      <p:cBhvr>
                                        <p:cTn id="63" dur="1" fill="hold">
                                          <p:stCondLst>
                                            <p:cond delay="0"/>
                                          </p:stCondLst>
                                        </p:cTn>
                                        <p:tgtEl>
                                          <p:spTgt spid="39"/>
                                        </p:tgtEl>
                                        <p:attrNameLst>
                                          <p:attrName>style.visibility</p:attrName>
                                        </p:attrNameLst>
                                      </p:cBhvr>
                                      <p:to>
                                        <p:strVal val="visible"/>
                                      </p:to>
                                    </p:set>
                                    <p:anim calcmode="lin" valueType="num">
                                      <p:cBhvr additive="base">
                                        <p:cTn id="64" dur="500" fill="hold"/>
                                        <p:tgtEl>
                                          <p:spTgt spid="39"/>
                                        </p:tgtEl>
                                        <p:attrNameLst>
                                          <p:attrName>ppt_x</p:attrName>
                                        </p:attrNameLst>
                                      </p:cBhvr>
                                      <p:tavLst>
                                        <p:tav tm="0">
                                          <p:val>
                                            <p:strVal val="1+#ppt_w/2"/>
                                          </p:val>
                                        </p:tav>
                                        <p:tav tm="100000">
                                          <p:val>
                                            <p:strVal val="#ppt_x"/>
                                          </p:val>
                                        </p:tav>
                                      </p:tavLst>
                                    </p:anim>
                                    <p:anim calcmode="lin" valueType="num">
                                      <p:cBhvr additive="base">
                                        <p:cTn id="65" dur="500" fill="hold"/>
                                        <p:tgtEl>
                                          <p:spTgt spid="39"/>
                                        </p:tgtEl>
                                        <p:attrNameLst>
                                          <p:attrName>ppt_y</p:attrName>
                                        </p:attrNameLst>
                                      </p:cBhvr>
                                      <p:tavLst>
                                        <p:tav tm="0">
                                          <p:val>
                                            <p:strVal val="#ppt_y"/>
                                          </p:val>
                                        </p:tav>
                                        <p:tav tm="100000">
                                          <p:val>
                                            <p:strVal val="#ppt_y"/>
                                          </p:val>
                                        </p:tav>
                                      </p:tavLst>
                                    </p:anim>
                                  </p:childTnLst>
                                </p:cTn>
                              </p:par>
                            </p:childTnLst>
                          </p:cTn>
                        </p:par>
                        <p:par>
                          <p:cTn id="66" fill="hold">
                            <p:stCondLst>
                              <p:cond delay="4699"/>
                            </p:stCondLst>
                            <p:childTnLst>
                              <p:par>
                                <p:cTn id="67" presetID="10" presetClass="entr" presetSubtype="0" fill="hold"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31" presetClass="entr" presetSubtype="0" fill="hold" nodeType="withEffect">
                                  <p:stCondLst>
                                    <p:cond delay="500"/>
                                  </p:stCondLst>
                                  <p:childTnLst>
                                    <p:set>
                                      <p:cBhvr>
                                        <p:cTn id="71" dur="1" fill="hold">
                                          <p:stCondLst>
                                            <p:cond delay="0"/>
                                          </p:stCondLst>
                                        </p:cTn>
                                        <p:tgtEl>
                                          <p:spTgt spid="11"/>
                                        </p:tgtEl>
                                        <p:attrNameLst>
                                          <p:attrName>style.visibility</p:attrName>
                                        </p:attrNameLst>
                                      </p:cBhvr>
                                      <p:to>
                                        <p:strVal val="visible"/>
                                      </p:to>
                                    </p:set>
                                    <p:anim calcmode="lin" valueType="num">
                                      <p:cBhvr>
                                        <p:cTn id="72" dur="1000" fill="hold"/>
                                        <p:tgtEl>
                                          <p:spTgt spid="11"/>
                                        </p:tgtEl>
                                        <p:attrNameLst>
                                          <p:attrName>ppt_w</p:attrName>
                                        </p:attrNameLst>
                                      </p:cBhvr>
                                      <p:tavLst>
                                        <p:tav tm="0">
                                          <p:val>
                                            <p:fltVal val="0"/>
                                          </p:val>
                                        </p:tav>
                                        <p:tav tm="100000">
                                          <p:val>
                                            <p:strVal val="#ppt_w"/>
                                          </p:val>
                                        </p:tav>
                                      </p:tavLst>
                                    </p:anim>
                                    <p:anim calcmode="lin" valueType="num">
                                      <p:cBhvr>
                                        <p:cTn id="73" dur="1000" fill="hold"/>
                                        <p:tgtEl>
                                          <p:spTgt spid="11"/>
                                        </p:tgtEl>
                                        <p:attrNameLst>
                                          <p:attrName>ppt_h</p:attrName>
                                        </p:attrNameLst>
                                      </p:cBhvr>
                                      <p:tavLst>
                                        <p:tav tm="0">
                                          <p:val>
                                            <p:fltVal val="0"/>
                                          </p:val>
                                        </p:tav>
                                        <p:tav tm="100000">
                                          <p:val>
                                            <p:strVal val="#ppt_h"/>
                                          </p:val>
                                        </p:tav>
                                      </p:tavLst>
                                    </p:anim>
                                    <p:anim calcmode="lin" valueType="num">
                                      <p:cBhvr>
                                        <p:cTn id="74" dur="1000" fill="hold"/>
                                        <p:tgtEl>
                                          <p:spTgt spid="11"/>
                                        </p:tgtEl>
                                        <p:attrNameLst>
                                          <p:attrName>style.rotation</p:attrName>
                                        </p:attrNameLst>
                                      </p:cBhvr>
                                      <p:tavLst>
                                        <p:tav tm="0">
                                          <p:val>
                                            <p:fltVal val="90"/>
                                          </p:val>
                                        </p:tav>
                                        <p:tav tm="100000">
                                          <p:val>
                                            <p:fltVal val="0"/>
                                          </p:val>
                                        </p:tav>
                                      </p:tavLst>
                                    </p:anim>
                                    <p:animEffect transition="in" filter="fade">
                                      <p:cBhvr>
                                        <p:cTn id="75" dur="1000"/>
                                        <p:tgtEl>
                                          <p:spTgt spid="11"/>
                                        </p:tgtEl>
                                      </p:cBhvr>
                                    </p:animEffect>
                                  </p:childTnLst>
                                </p:cTn>
                              </p:par>
                              <p:par>
                                <p:cTn id="76" presetID="31" presetClass="entr" presetSubtype="0" fill="hold" nodeType="withEffect">
                                  <p:stCondLst>
                                    <p:cond delay="50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fltVal val="0"/>
                                          </p:val>
                                        </p:tav>
                                        <p:tav tm="100000">
                                          <p:val>
                                            <p:strVal val="#ppt_w"/>
                                          </p:val>
                                        </p:tav>
                                      </p:tavLst>
                                    </p:anim>
                                    <p:anim calcmode="lin" valueType="num">
                                      <p:cBhvr>
                                        <p:cTn id="79" dur="1000" fill="hold"/>
                                        <p:tgtEl>
                                          <p:spTgt spid="20"/>
                                        </p:tgtEl>
                                        <p:attrNameLst>
                                          <p:attrName>ppt_h</p:attrName>
                                        </p:attrNameLst>
                                      </p:cBhvr>
                                      <p:tavLst>
                                        <p:tav tm="0">
                                          <p:val>
                                            <p:fltVal val="0"/>
                                          </p:val>
                                        </p:tav>
                                        <p:tav tm="100000">
                                          <p:val>
                                            <p:strVal val="#ppt_h"/>
                                          </p:val>
                                        </p:tav>
                                      </p:tavLst>
                                    </p:anim>
                                    <p:anim calcmode="lin" valueType="num">
                                      <p:cBhvr>
                                        <p:cTn id="80" dur="1000" fill="hold"/>
                                        <p:tgtEl>
                                          <p:spTgt spid="20"/>
                                        </p:tgtEl>
                                        <p:attrNameLst>
                                          <p:attrName>style.rotation</p:attrName>
                                        </p:attrNameLst>
                                      </p:cBhvr>
                                      <p:tavLst>
                                        <p:tav tm="0">
                                          <p:val>
                                            <p:fltVal val="90"/>
                                          </p:val>
                                        </p:tav>
                                        <p:tav tm="100000">
                                          <p:val>
                                            <p:fltVal val="0"/>
                                          </p:val>
                                        </p:tav>
                                      </p:tavLst>
                                    </p:anim>
                                    <p:animEffect transition="in" filter="fade">
                                      <p:cBhvr>
                                        <p:cTn id="81" dur="1000"/>
                                        <p:tgtEl>
                                          <p:spTgt spid="20"/>
                                        </p:tgtEl>
                                      </p:cBhvr>
                                    </p:animEffect>
                                  </p:childTnLst>
                                </p:cTn>
                              </p:par>
                              <p:par>
                                <p:cTn id="82" presetID="31" presetClass="entr" presetSubtype="0" fill="hold" nodeType="withEffect">
                                  <p:stCondLst>
                                    <p:cond delay="5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1000" fill="hold"/>
                                        <p:tgtEl>
                                          <p:spTgt spid="14"/>
                                        </p:tgtEl>
                                        <p:attrNameLst>
                                          <p:attrName>ppt_w</p:attrName>
                                        </p:attrNameLst>
                                      </p:cBhvr>
                                      <p:tavLst>
                                        <p:tav tm="0">
                                          <p:val>
                                            <p:fltVal val="0"/>
                                          </p:val>
                                        </p:tav>
                                        <p:tav tm="100000">
                                          <p:val>
                                            <p:strVal val="#ppt_w"/>
                                          </p:val>
                                        </p:tav>
                                      </p:tavLst>
                                    </p:anim>
                                    <p:anim calcmode="lin" valueType="num">
                                      <p:cBhvr>
                                        <p:cTn id="85" dur="1000" fill="hold"/>
                                        <p:tgtEl>
                                          <p:spTgt spid="14"/>
                                        </p:tgtEl>
                                        <p:attrNameLst>
                                          <p:attrName>ppt_h</p:attrName>
                                        </p:attrNameLst>
                                      </p:cBhvr>
                                      <p:tavLst>
                                        <p:tav tm="0">
                                          <p:val>
                                            <p:fltVal val="0"/>
                                          </p:val>
                                        </p:tav>
                                        <p:tav tm="100000">
                                          <p:val>
                                            <p:strVal val="#ppt_h"/>
                                          </p:val>
                                        </p:tav>
                                      </p:tavLst>
                                    </p:anim>
                                    <p:anim calcmode="lin" valueType="num">
                                      <p:cBhvr>
                                        <p:cTn id="86" dur="1000" fill="hold"/>
                                        <p:tgtEl>
                                          <p:spTgt spid="14"/>
                                        </p:tgtEl>
                                        <p:attrNameLst>
                                          <p:attrName>style.rotation</p:attrName>
                                        </p:attrNameLst>
                                      </p:cBhvr>
                                      <p:tavLst>
                                        <p:tav tm="0">
                                          <p:val>
                                            <p:fltVal val="90"/>
                                          </p:val>
                                        </p:tav>
                                        <p:tav tm="100000">
                                          <p:val>
                                            <p:fltVal val="0"/>
                                          </p:val>
                                        </p:tav>
                                      </p:tavLst>
                                    </p:anim>
                                    <p:animEffect transition="in" filter="fade">
                                      <p:cBhvr>
                                        <p:cTn id="87" dur="1000"/>
                                        <p:tgtEl>
                                          <p:spTgt spid="14"/>
                                        </p:tgtEl>
                                      </p:cBhvr>
                                    </p:animEffect>
                                  </p:childTnLst>
                                </p:cTn>
                              </p:par>
                              <p:par>
                                <p:cTn id="88" presetID="31" presetClass="entr" presetSubtype="0" fill="hold" nodeType="withEffect">
                                  <p:stCondLst>
                                    <p:cond delay="500"/>
                                  </p:stCondLst>
                                  <p:childTnLst>
                                    <p:set>
                                      <p:cBhvr>
                                        <p:cTn id="89" dur="1" fill="hold">
                                          <p:stCondLst>
                                            <p:cond delay="0"/>
                                          </p:stCondLst>
                                        </p:cTn>
                                        <p:tgtEl>
                                          <p:spTgt spid="17"/>
                                        </p:tgtEl>
                                        <p:attrNameLst>
                                          <p:attrName>style.visibility</p:attrName>
                                        </p:attrNameLst>
                                      </p:cBhvr>
                                      <p:to>
                                        <p:strVal val="visible"/>
                                      </p:to>
                                    </p:set>
                                    <p:anim calcmode="lin" valueType="num">
                                      <p:cBhvr>
                                        <p:cTn id="90" dur="1000" fill="hold"/>
                                        <p:tgtEl>
                                          <p:spTgt spid="17"/>
                                        </p:tgtEl>
                                        <p:attrNameLst>
                                          <p:attrName>ppt_w</p:attrName>
                                        </p:attrNameLst>
                                      </p:cBhvr>
                                      <p:tavLst>
                                        <p:tav tm="0">
                                          <p:val>
                                            <p:fltVal val="0"/>
                                          </p:val>
                                        </p:tav>
                                        <p:tav tm="100000">
                                          <p:val>
                                            <p:strVal val="#ppt_w"/>
                                          </p:val>
                                        </p:tav>
                                      </p:tavLst>
                                    </p:anim>
                                    <p:anim calcmode="lin" valueType="num">
                                      <p:cBhvr>
                                        <p:cTn id="91" dur="1000" fill="hold"/>
                                        <p:tgtEl>
                                          <p:spTgt spid="17"/>
                                        </p:tgtEl>
                                        <p:attrNameLst>
                                          <p:attrName>ppt_h</p:attrName>
                                        </p:attrNameLst>
                                      </p:cBhvr>
                                      <p:tavLst>
                                        <p:tav tm="0">
                                          <p:val>
                                            <p:fltVal val="0"/>
                                          </p:val>
                                        </p:tav>
                                        <p:tav tm="100000">
                                          <p:val>
                                            <p:strVal val="#ppt_h"/>
                                          </p:val>
                                        </p:tav>
                                      </p:tavLst>
                                    </p:anim>
                                    <p:anim calcmode="lin" valueType="num">
                                      <p:cBhvr>
                                        <p:cTn id="92" dur="1000" fill="hold"/>
                                        <p:tgtEl>
                                          <p:spTgt spid="17"/>
                                        </p:tgtEl>
                                        <p:attrNameLst>
                                          <p:attrName>style.rotation</p:attrName>
                                        </p:attrNameLst>
                                      </p:cBhvr>
                                      <p:tavLst>
                                        <p:tav tm="0">
                                          <p:val>
                                            <p:fltVal val="90"/>
                                          </p:val>
                                        </p:tav>
                                        <p:tav tm="100000">
                                          <p:val>
                                            <p:fltVal val="0"/>
                                          </p:val>
                                        </p:tav>
                                      </p:tavLst>
                                    </p:anim>
                                    <p:animEffect transition="in" filter="fade">
                                      <p:cBhvr>
                                        <p:cTn id="93" dur="1000"/>
                                        <p:tgtEl>
                                          <p:spTgt spid="17"/>
                                        </p:tgtEl>
                                      </p:cBhvr>
                                    </p:animEffect>
                                  </p:childTnLst>
                                </p:cTn>
                              </p:par>
                              <p:par>
                                <p:cTn id="94" presetID="31" presetClass="entr" presetSubtype="0" fill="hold" nodeType="withEffect">
                                  <p:stCondLst>
                                    <p:cond delay="500"/>
                                  </p:stCondLst>
                                  <p:childTnLst>
                                    <p:set>
                                      <p:cBhvr>
                                        <p:cTn id="95" dur="1" fill="hold">
                                          <p:stCondLst>
                                            <p:cond delay="0"/>
                                          </p:stCondLst>
                                        </p:cTn>
                                        <p:tgtEl>
                                          <p:spTgt spid="23"/>
                                        </p:tgtEl>
                                        <p:attrNameLst>
                                          <p:attrName>style.visibility</p:attrName>
                                        </p:attrNameLst>
                                      </p:cBhvr>
                                      <p:to>
                                        <p:strVal val="visible"/>
                                      </p:to>
                                    </p:set>
                                    <p:anim calcmode="lin" valueType="num">
                                      <p:cBhvr>
                                        <p:cTn id="96" dur="1000" fill="hold"/>
                                        <p:tgtEl>
                                          <p:spTgt spid="23"/>
                                        </p:tgtEl>
                                        <p:attrNameLst>
                                          <p:attrName>ppt_w</p:attrName>
                                        </p:attrNameLst>
                                      </p:cBhvr>
                                      <p:tavLst>
                                        <p:tav tm="0">
                                          <p:val>
                                            <p:fltVal val="0"/>
                                          </p:val>
                                        </p:tav>
                                        <p:tav tm="100000">
                                          <p:val>
                                            <p:strVal val="#ppt_w"/>
                                          </p:val>
                                        </p:tav>
                                      </p:tavLst>
                                    </p:anim>
                                    <p:anim calcmode="lin" valueType="num">
                                      <p:cBhvr>
                                        <p:cTn id="97" dur="1000" fill="hold"/>
                                        <p:tgtEl>
                                          <p:spTgt spid="23"/>
                                        </p:tgtEl>
                                        <p:attrNameLst>
                                          <p:attrName>ppt_h</p:attrName>
                                        </p:attrNameLst>
                                      </p:cBhvr>
                                      <p:tavLst>
                                        <p:tav tm="0">
                                          <p:val>
                                            <p:fltVal val="0"/>
                                          </p:val>
                                        </p:tav>
                                        <p:tav tm="100000">
                                          <p:val>
                                            <p:strVal val="#ppt_h"/>
                                          </p:val>
                                        </p:tav>
                                      </p:tavLst>
                                    </p:anim>
                                    <p:anim calcmode="lin" valueType="num">
                                      <p:cBhvr>
                                        <p:cTn id="98" dur="1000" fill="hold"/>
                                        <p:tgtEl>
                                          <p:spTgt spid="23"/>
                                        </p:tgtEl>
                                        <p:attrNameLst>
                                          <p:attrName>style.rotation</p:attrName>
                                        </p:attrNameLst>
                                      </p:cBhvr>
                                      <p:tavLst>
                                        <p:tav tm="0">
                                          <p:val>
                                            <p:fltVal val="90"/>
                                          </p:val>
                                        </p:tav>
                                        <p:tav tm="100000">
                                          <p:val>
                                            <p:fltVal val="0"/>
                                          </p:val>
                                        </p:tav>
                                      </p:tavLst>
                                    </p:anim>
                                    <p:animEffect transition="in" filter="fade">
                                      <p:cBhvr>
                                        <p:cTn id="9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9" grpId="0"/>
      <p:bldP spid="31" grpId="0"/>
      <p:bldP spid="32" grpId="0"/>
      <p:bldP spid="36" grpId="0"/>
      <p:bldP spid="38" grpId="0"/>
      <p:bldP spid="39"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文本框 7"/>
          <p:cNvSpPr txBox="1"/>
          <p:nvPr/>
        </p:nvSpPr>
        <p:spPr>
          <a:xfrm>
            <a:off x="3826067" y="1412369"/>
            <a:ext cx="4484437" cy="1445260"/>
          </a:xfrm>
          <a:prstGeom prst="rect">
            <a:avLst/>
          </a:prstGeom>
          <a:noFill/>
        </p:spPr>
        <p:txBody>
          <a:bodyPr wrap="square" rtlCol="0">
            <a:spAutoFit/>
          </a:bodyPr>
          <a:lstStyle/>
          <a:p>
            <a:pPr algn="ctr"/>
            <a:r>
              <a:rPr lang="en-US" altLang="zh-CN" sz="8800" dirty="0">
                <a:gradFill>
                  <a:gsLst>
                    <a:gs pos="0">
                      <a:srgbClr val="E30000"/>
                    </a:gs>
                    <a:gs pos="100000">
                      <a:srgbClr val="760303"/>
                    </a:gs>
                  </a:gsLst>
                  <a:lin ang="5400000" scaled="0"/>
                </a:gradFill>
                <a:latin typeface="微软雅黑" panose="020B0503020204020204" charset="-122"/>
                <a:ea typeface="微软雅黑" panose="020B0503020204020204" charset="-122"/>
              </a:rPr>
              <a:t>Part 03</a:t>
            </a:r>
          </a:p>
        </p:txBody>
      </p:sp>
      <p:sp>
        <p:nvSpPr>
          <p:cNvPr id="14" name="文本框 13"/>
          <p:cNvSpPr txBox="1"/>
          <p:nvPr/>
        </p:nvSpPr>
        <p:spPr>
          <a:xfrm>
            <a:off x="3720189" y="2947101"/>
            <a:ext cx="4696193" cy="769441"/>
          </a:xfrm>
          <a:prstGeom prst="rect">
            <a:avLst/>
          </a:prstGeom>
          <a:noFill/>
        </p:spPr>
        <p:txBody>
          <a:bodyPr wrap="square" rtlCol="0">
            <a:spAutoFit/>
          </a:bodyPr>
          <a:lstStyle/>
          <a:p>
            <a:pPr algn="ctr"/>
            <a:r>
              <a:rPr lang="zh-CN" altLang="en-US" sz="4400" dirty="0">
                <a:gradFill>
                  <a:gsLst>
                    <a:gs pos="0">
                      <a:srgbClr val="E30000"/>
                    </a:gs>
                    <a:gs pos="100000">
                      <a:srgbClr val="760303"/>
                    </a:gs>
                  </a:gsLst>
                  <a:lin ang="5400000" scaled="0"/>
                </a:gradFill>
                <a:latin typeface="微软雅黑" panose="020B0503020204020204" charset="-122"/>
                <a:ea typeface="微软雅黑" panose="020B0503020204020204" charset="-122"/>
              </a:rPr>
              <a:t>点击此处编辑标题</a:t>
            </a:r>
          </a:p>
        </p:txBody>
      </p:sp>
      <p:cxnSp>
        <p:nvCxnSpPr>
          <p:cNvPr id="15" name="直接连接符 14"/>
          <p:cNvCxnSpPr/>
          <p:nvPr/>
        </p:nvCxnSpPr>
        <p:spPr>
          <a:xfrm>
            <a:off x="3829242" y="3804724"/>
            <a:ext cx="437538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3829242" y="3804724"/>
            <a:ext cx="4375384" cy="369332"/>
          </a:xfrm>
          <a:prstGeom prst="rect">
            <a:avLst/>
          </a:prstGeom>
          <a:noFill/>
        </p:spPr>
        <p:txBody>
          <a:bodyPr wrap="square" rtlCol="0">
            <a:spAutoFit/>
          </a:bodyPr>
          <a:lstStyle/>
          <a:p>
            <a:pPr algn="dist"/>
            <a:r>
              <a:rPr lang="en-US" altLang="zh-CN" dirty="0">
                <a:gradFill>
                  <a:gsLst>
                    <a:gs pos="0">
                      <a:srgbClr val="E30000"/>
                    </a:gs>
                    <a:gs pos="100000">
                      <a:srgbClr val="760303"/>
                    </a:gs>
                  </a:gsLst>
                  <a:lin ang="5400000" scaled="0"/>
                </a:gradFill>
                <a:latin typeface="Arial" panose="020B0604020202020204" pitchFamily="34" charset="0"/>
                <a:ea typeface="微软雅黑" panose="020B0503020204020204" charset="-122"/>
                <a:cs typeface="Arial" panose="020B0604020202020204" pitchFamily="34" charset="0"/>
              </a:rPr>
              <a:t>Click here to edit the title</a:t>
            </a:r>
          </a:p>
        </p:txBody>
      </p:sp>
    </p:spTree>
  </p:cSld>
  <p:clrMapOvr>
    <a:masterClrMapping/>
  </p:clrMapOvr>
  <p:transition advTm="3557">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32"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out)">
                                      <p:cBhvr>
                                        <p:cTn id="19" dur="2000"/>
                                        <p:tgtEl>
                                          <p:spTgt spid="15"/>
                                        </p:tgtEl>
                                      </p:cBhvr>
                                    </p:animEffect>
                                  </p:childTnLst>
                                </p:cTn>
                              </p:par>
                            </p:childTnLst>
                          </p:cTn>
                        </p:par>
                        <p:par>
                          <p:cTn id="20" fill="hold">
                            <p:stCondLst>
                              <p:cond delay="4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sp>
        <p:nvSpPr>
          <p:cNvPr id="32" name="矩形 31"/>
          <p:cNvSpPr/>
          <p:nvPr/>
        </p:nvSpPr>
        <p:spPr>
          <a:xfrm>
            <a:off x="0" y="1701088"/>
            <a:ext cx="12193201" cy="2663865"/>
          </a:xfrm>
          <a:prstGeom prst="rect">
            <a:avLst/>
          </a:prstGeom>
          <a:blipFill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2280794" y="4007293"/>
            <a:ext cx="790604" cy="790604"/>
            <a:chOff x="304800" y="673100"/>
            <a:chExt cx="4000500" cy="4000500"/>
          </a:xfrm>
          <a:effectLst>
            <a:outerShdw blurRad="317500" dist="1905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椭圆 34"/>
            <p:cNvSpPr/>
            <p:nvPr/>
          </p:nvSpPr>
          <p:spPr>
            <a:xfrm>
              <a:off x="392116" y="760416"/>
              <a:ext cx="3825878"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Freeform 126"/>
          <p:cNvSpPr>
            <a:spLocks noChangeAspect="1" noEditPoints="1"/>
          </p:cNvSpPr>
          <p:nvPr/>
        </p:nvSpPr>
        <p:spPr bwMode="auto">
          <a:xfrm>
            <a:off x="2527614" y="4216799"/>
            <a:ext cx="296964" cy="371593"/>
          </a:xfrm>
          <a:custGeom>
            <a:avLst/>
            <a:gdLst>
              <a:gd name="T0" fmla="*/ 48 w 81"/>
              <a:gd name="T1" fmla="*/ 27 h 101"/>
              <a:gd name="T2" fmla="*/ 4 w 81"/>
              <a:gd name="T3" fmla="*/ 48 h 101"/>
              <a:gd name="T4" fmla="*/ 0 w 81"/>
              <a:gd name="T5" fmla="*/ 31 h 101"/>
              <a:gd name="T6" fmla="*/ 58 w 81"/>
              <a:gd name="T7" fmla="*/ 90 h 101"/>
              <a:gd name="T8" fmla="*/ 81 w 81"/>
              <a:gd name="T9" fmla="*/ 98 h 101"/>
              <a:gd name="T10" fmla="*/ 58 w 81"/>
              <a:gd name="T11" fmla="*/ 90 h 101"/>
              <a:gd name="T12" fmla="*/ 53 w 81"/>
              <a:gd name="T13" fmla="*/ 101 h 101"/>
              <a:gd name="T14" fmla="*/ 29 w 81"/>
              <a:gd name="T15" fmla="*/ 98 h 101"/>
              <a:gd name="T16" fmla="*/ 0 w 81"/>
              <a:gd name="T17" fmla="*/ 90 h 101"/>
              <a:gd name="T18" fmla="*/ 29 w 81"/>
              <a:gd name="T19" fmla="*/ 87 h 101"/>
              <a:gd name="T20" fmla="*/ 38 w 81"/>
              <a:gd name="T21" fmla="*/ 76 h 101"/>
              <a:gd name="T22" fmla="*/ 0 w 81"/>
              <a:gd name="T23" fmla="*/ 72 h 101"/>
              <a:gd name="T24" fmla="*/ 4 w 81"/>
              <a:gd name="T25" fmla="*/ 54 h 101"/>
              <a:gd name="T26" fmla="*/ 48 w 81"/>
              <a:gd name="T27" fmla="*/ 76 h 101"/>
              <a:gd name="T28" fmla="*/ 44 w 81"/>
              <a:gd name="T29" fmla="*/ 87 h 101"/>
              <a:gd name="T30" fmla="*/ 53 w 81"/>
              <a:gd name="T31" fmla="*/ 90 h 101"/>
              <a:gd name="T32" fmla="*/ 4 w 81"/>
              <a:gd name="T33" fmla="*/ 0 h 101"/>
              <a:gd name="T34" fmla="*/ 48 w 81"/>
              <a:gd name="T35" fmla="*/ 21 h 101"/>
              <a:gd name="T36" fmla="*/ 0 w 81"/>
              <a:gd name="T37" fmla="*/ 17 h 101"/>
              <a:gd name="T38" fmla="*/ 4 w 81"/>
              <a:gd name="T39" fmla="*/ 0 h 101"/>
              <a:gd name="T40" fmla="*/ 53 w 81"/>
              <a:gd name="T41" fmla="*/ 76 h 101"/>
              <a:gd name="T42" fmla="*/ 81 w 81"/>
              <a:gd name="T43" fmla="*/ 72 h 101"/>
              <a:gd name="T44" fmla="*/ 77 w 81"/>
              <a:gd name="T45" fmla="*/ 54 h 101"/>
              <a:gd name="T46" fmla="*/ 59 w 81"/>
              <a:gd name="T47" fmla="*/ 8 h 101"/>
              <a:gd name="T48" fmla="*/ 69 w 81"/>
              <a:gd name="T49" fmla="*/ 13 h 101"/>
              <a:gd name="T50" fmla="*/ 59 w 81"/>
              <a:gd name="T51" fmla="*/ 8 h 101"/>
              <a:gd name="T52" fmla="*/ 69 w 81"/>
              <a:gd name="T53" fmla="*/ 63 h 101"/>
              <a:gd name="T54" fmla="*/ 59 w 81"/>
              <a:gd name="T55" fmla="*/ 67 h 101"/>
              <a:gd name="T56" fmla="*/ 59 w 81"/>
              <a:gd name="T57" fmla="*/ 35 h 101"/>
              <a:gd name="T58" fmla="*/ 69 w 81"/>
              <a:gd name="T59" fmla="*/ 40 h 101"/>
              <a:gd name="T60" fmla="*/ 59 w 81"/>
              <a:gd name="T61" fmla="*/ 35 h 101"/>
              <a:gd name="T62" fmla="*/ 53 w 81"/>
              <a:gd name="T63" fmla="*/ 21 h 101"/>
              <a:gd name="T64" fmla="*/ 81 w 81"/>
              <a:gd name="T65" fmla="*/ 17 h 101"/>
              <a:gd name="T66" fmla="*/ 77 w 81"/>
              <a:gd name="T67" fmla="*/ 0 h 101"/>
              <a:gd name="T68" fmla="*/ 53 w 81"/>
              <a:gd name="T69" fmla="*/ 27 h 101"/>
              <a:gd name="T70" fmla="*/ 77 w 81"/>
              <a:gd name="T71" fmla="*/ 48 h 101"/>
              <a:gd name="T72" fmla="*/ 81 w 81"/>
              <a:gd name="T73" fmla="*/ 31 h 101"/>
              <a:gd name="T74" fmla="*/ 53 w 81"/>
              <a:gd name="T75"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 h="101">
                <a:moveTo>
                  <a:pt x="4" y="27"/>
                </a:moveTo>
                <a:cubicBezTo>
                  <a:pt x="48" y="27"/>
                  <a:pt x="48" y="27"/>
                  <a:pt x="48" y="27"/>
                </a:cubicBezTo>
                <a:cubicBezTo>
                  <a:pt x="48" y="48"/>
                  <a:pt x="48" y="48"/>
                  <a:pt x="48" y="48"/>
                </a:cubicBezTo>
                <a:cubicBezTo>
                  <a:pt x="4" y="48"/>
                  <a:pt x="4" y="48"/>
                  <a:pt x="4" y="48"/>
                </a:cubicBezTo>
                <a:cubicBezTo>
                  <a:pt x="2" y="48"/>
                  <a:pt x="0" y="46"/>
                  <a:pt x="0" y="44"/>
                </a:cubicBezTo>
                <a:cubicBezTo>
                  <a:pt x="0" y="31"/>
                  <a:pt x="0" y="31"/>
                  <a:pt x="0" y="31"/>
                </a:cubicBezTo>
                <a:cubicBezTo>
                  <a:pt x="0" y="29"/>
                  <a:pt x="2" y="27"/>
                  <a:pt x="4" y="27"/>
                </a:cubicBezTo>
                <a:close/>
                <a:moveTo>
                  <a:pt x="58" y="90"/>
                </a:moveTo>
                <a:cubicBezTo>
                  <a:pt x="81" y="90"/>
                  <a:pt x="81" y="90"/>
                  <a:pt x="81" y="90"/>
                </a:cubicBezTo>
                <a:cubicBezTo>
                  <a:pt x="81" y="98"/>
                  <a:pt x="81" y="98"/>
                  <a:pt x="81" y="98"/>
                </a:cubicBezTo>
                <a:cubicBezTo>
                  <a:pt x="58" y="98"/>
                  <a:pt x="58" y="98"/>
                  <a:pt x="58" y="98"/>
                </a:cubicBezTo>
                <a:cubicBezTo>
                  <a:pt x="58" y="90"/>
                  <a:pt x="58" y="90"/>
                  <a:pt x="58" y="90"/>
                </a:cubicBezTo>
                <a:close/>
                <a:moveTo>
                  <a:pt x="53" y="98"/>
                </a:moveTo>
                <a:cubicBezTo>
                  <a:pt x="53" y="101"/>
                  <a:pt x="53" y="101"/>
                  <a:pt x="53" y="101"/>
                </a:cubicBezTo>
                <a:cubicBezTo>
                  <a:pt x="29" y="101"/>
                  <a:pt x="29" y="101"/>
                  <a:pt x="29" y="101"/>
                </a:cubicBezTo>
                <a:cubicBezTo>
                  <a:pt x="29" y="98"/>
                  <a:pt x="29" y="98"/>
                  <a:pt x="29" y="98"/>
                </a:cubicBezTo>
                <a:cubicBezTo>
                  <a:pt x="0" y="98"/>
                  <a:pt x="0" y="98"/>
                  <a:pt x="0" y="98"/>
                </a:cubicBezTo>
                <a:cubicBezTo>
                  <a:pt x="0" y="90"/>
                  <a:pt x="0" y="90"/>
                  <a:pt x="0" y="90"/>
                </a:cubicBezTo>
                <a:cubicBezTo>
                  <a:pt x="29" y="90"/>
                  <a:pt x="29" y="90"/>
                  <a:pt x="29" y="90"/>
                </a:cubicBezTo>
                <a:cubicBezTo>
                  <a:pt x="29" y="87"/>
                  <a:pt x="29" y="87"/>
                  <a:pt x="29" y="87"/>
                </a:cubicBezTo>
                <a:cubicBezTo>
                  <a:pt x="38" y="87"/>
                  <a:pt x="38" y="87"/>
                  <a:pt x="38" y="87"/>
                </a:cubicBezTo>
                <a:cubicBezTo>
                  <a:pt x="38" y="76"/>
                  <a:pt x="38" y="76"/>
                  <a:pt x="38" y="76"/>
                </a:cubicBezTo>
                <a:cubicBezTo>
                  <a:pt x="4" y="76"/>
                  <a:pt x="4" y="76"/>
                  <a:pt x="4" y="76"/>
                </a:cubicBezTo>
                <a:cubicBezTo>
                  <a:pt x="2" y="76"/>
                  <a:pt x="0" y="74"/>
                  <a:pt x="0" y="72"/>
                </a:cubicBezTo>
                <a:cubicBezTo>
                  <a:pt x="0" y="58"/>
                  <a:pt x="0" y="58"/>
                  <a:pt x="0" y="58"/>
                </a:cubicBezTo>
                <a:cubicBezTo>
                  <a:pt x="0" y="56"/>
                  <a:pt x="2" y="54"/>
                  <a:pt x="4" y="54"/>
                </a:cubicBezTo>
                <a:cubicBezTo>
                  <a:pt x="48" y="54"/>
                  <a:pt x="48" y="54"/>
                  <a:pt x="48" y="54"/>
                </a:cubicBezTo>
                <a:cubicBezTo>
                  <a:pt x="48" y="76"/>
                  <a:pt x="48" y="76"/>
                  <a:pt x="48" y="76"/>
                </a:cubicBezTo>
                <a:cubicBezTo>
                  <a:pt x="44" y="76"/>
                  <a:pt x="44" y="76"/>
                  <a:pt x="44" y="76"/>
                </a:cubicBezTo>
                <a:cubicBezTo>
                  <a:pt x="44" y="87"/>
                  <a:pt x="44" y="87"/>
                  <a:pt x="44" y="87"/>
                </a:cubicBezTo>
                <a:cubicBezTo>
                  <a:pt x="53" y="87"/>
                  <a:pt x="53" y="87"/>
                  <a:pt x="53" y="87"/>
                </a:cubicBezTo>
                <a:cubicBezTo>
                  <a:pt x="53" y="90"/>
                  <a:pt x="53" y="90"/>
                  <a:pt x="53" y="90"/>
                </a:cubicBezTo>
                <a:cubicBezTo>
                  <a:pt x="53" y="98"/>
                  <a:pt x="53" y="98"/>
                  <a:pt x="53" y="98"/>
                </a:cubicBezTo>
                <a:close/>
                <a:moveTo>
                  <a:pt x="4" y="0"/>
                </a:moveTo>
                <a:cubicBezTo>
                  <a:pt x="48" y="0"/>
                  <a:pt x="48" y="0"/>
                  <a:pt x="48" y="0"/>
                </a:cubicBezTo>
                <a:cubicBezTo>
                  <a:pt x="48" y="21"/>
                  <a:pt x="48" y="21"/>
                  <a:pt x="48" y="21"/>
                </a:cubicBezTo>
                <a:cubicBezTo>
                  <a:pt x="4" y="21"/>
                  <a:pt x="4" y="21"/>
                  <a:pt x="4" y="21"/>
                </a:cubicBezTo>
                <a:cubicBezTo>
                  <a:pt x="2" y="21"/>
                  <a:pt x="0" y="19"/>
                  <a:pt x="0" y="17"/>
                </a:cubicBezTo>
                <a:cubicBezTo>
                  <a:pt x="0" y="4"/>
                  <a:pt x="0" y="4"/>
                  <a:pt x="0" y="4"/>
                </a:cubicBezTo>
                <a:cubicBezTo>
                  <a:pt x="0" y="2"/>
                  <a:pt x="2" y="0"/>
                  <a:pt x="4" y="0"/>
                </a:cubicBezTo>
                <a:close/>
                <a:moveTo>
                  <a:pt x="53" y="54"/>
                </a:moveTo>
                <a:cubicBezTo>
                  <a:pt x="53" y="76"/>
                  <a:pt x="53" y="76"/>
                  <a:pt x="53" y="76"/>
                </a:cubicBezTo>
                <a:cubicBezTo>
                  <a:pt x="77" y="76"/>
                  <a:pt x="77" y="76"/>
                  <a:pt x="77" y="76"/>
                </a:cubicBezTo>
                <a:cubicBezTo>
                  <a:pt x="79" y="76"/>
                  <a:pt x="81" y="74"/>
                  <a:pt x="81" y="72"/>
                </a:cubicBezTo>
                <a:cubicBezTo>
                  <a:pt x="81" y="58"/>
                  <a:pt x="81" y="58"/>
                  <a:pt x="81" y="58"/>
                </a:cubicBezTo>
                <a:cubicBezTo>
                  <a:pt x="81" y="56"/>
                  <a:pt x="79" y="54"/>
                  <a:pt x="77" y="54"/>
                </a:cubicBezTo>
                <a:cubicBezTo>
                  <a:pt x="53" y="54"/>
                  <a:pt x="53" y="54"/>
                  <a:pt x="53" y="54"/>
                </a:cubicBezTo>
                <a:close/>
                <a:moveTo>
                  <a:pt x="59" y="8"/>
                </a:moveTo>
                <a:cubicBezTo>
                  <a:pt x="69" y="8"/>
                  <a:pt x="69" y="8"/>
                  <a:pt x="69" y="8"/>
                </a:cubicBezTo>
                <a:cubicBezTo>
                  <a:pt x="69" y="13"/>
                  <a:pt x="69" y="13"/>
                  <a:pt x="69" y="13"/>
                </a:cubicBezTo>
                <a:cubicBezTo>
                  <a:pt x="59" y="13"/>
                  <a:pt x="59" y="13"/>
                  <a:pt x="59" y="13"/>
                </a:cubicBezTo>
                <a:cubicBezTo>
                  <a:pt x="59" y="8"/>
                  <a:pt x="59" y="8"/>
                  <a:pt x="59" y="8"/>
                </a:cubicBezTo>
                <a:close/>
                <a:moveTo>
                  <a:pt x="59" y="63"/>
                </a:moveTo>
                <a:cubicBezTo>
                  <a:pt x="69" y="63"/>
                  <a:pt x="69" y="63"/>
                  <a:pt x="69" y="63"/>
                </a:cubicBezTo>
                <a:cubicBezTo>
                  <a:pt x="69" y="67"/>
                  <a:pt x="69" y="67"/>
                  <a:pt x="69" y="67"/>
                </a:cubicBezTo>
                <a:cubicBezTo>
                  <a:pt x="59" y="67"/>
                  <a:pt x="59" y="67"/>
                  <a:pt x="59" y="67"/>
                </a:cubicBezTo>
                <a:cubicBezTo>
                  <a:pt x="59" y="63"/>
                  <a:pt x="59" y="63"/>
                  <a:pt x="59" y="63"/>
                </a:cubicBezTo>
                <a:close/>
                <a:moveTo>
                  <a:pt x="59" y="35"/>
                </a:moveTo>
                <a:cubicBezTo>
                  <a:pt x="69" y="35"/>
                  <a:pt x="69" y="35"/>
                  <a:pt x="69" y="35"/>
                </a:cubicBezTo>
                <a:cubicBezTo>
                  <a:pt x="69" y="40"/>
                  <a:pt x="69" y="40"/>
                  <a:pt x="69" y="40"/>
                </a:cubicBezTo>
                <a:cubicBezTo>
                  <a:pt x="59" y="40"/>
                  <a:pt x="59" y="40"/>
                  <a:pt x="59" y="40"/>
                </a:cubicBezTo>
                <a:cubicBezTo>
                  <a:pt x="59" y="35"/>
                  <a:pt x="59" y="35"/>
                  <a:pt x="59" y="35"/>
                </a:cubicBezTo>
                <a:close/>
                <a:moveTo>
                  <a:pt x="53" y="0"/>
                </a:moveTo>
                <a:cubicBezTo>
                  <a:pt x="53" y="21"/>
                  <a:pt x="53" y="21"/>
                  <a:pt x="53" y="21"/>
                </a:cubicBezTo>
                <a:cubicBezTo>
                  <a:pt x="77" y="21"/>
                  <a:pt x="77" y="21"/>
                  <a:pt x="77" y="21"/>
                </a:cubicBezTo>
                <a:cubicBezTo>
                  <a:pt x="79" y="21"/>
                  <a:pt x="81" y="19"/>
                  <a:pt x="81" y="17"/>
                </a:cubicBezTo>
                <a:cubicBezTo>
                  <a:pt x="81" y="4"/>
                  <a:pt x="81" y="4"/>
                  <a:pt x="81" y="4"/>
                </a:cubicBezTo>
                <a:cubicBezTo>
                  <a:pt x="81" y="2"/>
                  <a:pt x="79" y="0"/>
                  <a:pt x="77" y="0"/>
                </a:cubicBezTo>
                <a:cubicBezTo>
                  <a:pt x="53" y="0"/>
                  <a:pt x="53" y="0"/>
                  <a:pt x="53" y="0"/>
                </a:cubicBezTo>
                <a:close/>
                <a:moveTo>
                  <a:pt x="53" y="27"/>
                </a:moveTo>
                <a:cubicBezTo>
                  <a:pt x="53" y="48"/>
                  <a:pt x="53" y="48"/>
                  <a:pt x="53" y="48"/>
                </a:cubicBezTo>
                <a:cubicBezTo>
                  <a:pt x="77" y="48"/>
                  <a:pt x="77" y="48"/>
                  <a:pt x="77" y="48"/>
                </a:cubicBezTo>
                <a:cubicBezTo>
                  <a:pt x="79" y="48"/>
                  <a:pt x="81" y="46"/>
                  <a:pt x="81" y="44"/>
                </a:cubicBezTo>
                <a:cubicBezTo>
                  <a:pt x="81" y="31"/>
                  <a:pt x="81" y="31"/>
                  <a:pt x="81" y="31"/>
                </a:cubicBezTo>
                <a:cubicBezTo>
                  <a:pt x="81" y="29"/>
                  <a:pt x="79" y="27"/>
                  <a:pt x="77" y="27"/>
                </a:cubicBezTo>
                <a:lnTo>
                  <a:pt x="53" y="27"/>
                </a:lnTo>
                <a:close/>
              </a:path>
            </a:pathLst>
          </a:custGeom>
          <a:solidFill>
            <a:schemeClr val="accent1"/>
          </a:solidFill>
          <a:ln>
            <a:noFill/>
          </a:ln>
        </p:spPr>
        <p:txBody>
          <a:bodyPr vert="horz" wrap="square" lIns="91425" tIns="45712" rIns="91425" bIns="45712" numCol="1" anchor="t" anchorCtr="0" compatLnSpc="1"/>
          <a:lstStyle/>
          <a:p>
            <a:endParaRPr lang="zh-CN" altLang="en-US">
              <a:solidFill>
                <a:schemeClr val="tx1">
                  <a:lumMod val="65000"/>
                  <a:lumOff val="35000"/>
                </a:schemeClr>
              </a:solidFill>
              <a:latin typeface="Arial" panose="020B0604020202020204" pitchFamily="34" charset="0"/>
              <a:cs typeface="Arial" panose="020B0604020202020204" pitchFamily="34" charset="0"/>
            </a:endParaRPr>
          </a:p>
        </p:txBody>
      </p:sp>
      <p:sp>
        <p:nvSpPr>
          <p:cNvPr id="37" name="矩形 36"/>
          <p:cNvSpPr/>
          <p:nvPr/>
        </p:nvSpPr>
        <p:spPr>
          <a:xfrm>
            <a:off x="1571772" y="5020563"/>
            <a:ext cx="2138680" cy="927100"/>
          </a:xfrm>
          <a:prstGeom prst="rect">
            <a:avLst/>
          </a:prstGeom>
        </p:spPr>
        <p:txBody>
          <a:bodyPr wrap="none">
            <a:spAutoFit/>
          </a:bodyPr>
          <a:lstStyle/>
          <a:p>
            <a:pPr algn="ctr">
              <a:spcBef>
                <a:spcPct val="0"/>
              </a:spcBef>
              <a:buFont typeface="Arial" panose="020B0604020202020204" pitchFamily="34" charset="0"/>
              <a:buNone/>
            </a:pPr>
            <a:r>
              <a:rPr lang="zh-CN" altLang="en-US" b="1" dirty="0" smtClean="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点击输入标题</a:t>
            </a:r>
          </a:p>
          <a:p>
            <a:pPr algn="ctr">
              <a:spcBef>
                <a:spcPts val="500"/>
              </a:spcBef>
              <a:spcAft>
                <a:spcPts val="0"/>
              </a:spcAft>
              <a:defRPr/>
            </a:pPr>
            <a:r>
              <a:rPr lang="zh-CN" altLang="en-US" sz="1400" kern="100" dirty="0">
                <a:solidFill>
                  <a:schemeClr val="tx1">
                    <a:lumMod val="65000"/>
                    <a:lumOff val="35000"/>
                  </a:schemeClr>
                </a:solidFill>
                <a:latin typeface="Impact MT Std" pitchFamily="34" charset="0"/>
                <a:ea typeface="微软雅黑" panose="020B0503020204020204" charset="-122"/>
                <a:cs typeface="Times New Roman" panose="02020603050405020304" pitchFamily="18" charset="0"/>
              </a:rPr>
              <a:t>在此输入详细文字介绍，</a:t>
            </a:r>
          </a:p>
          <a:p>
            <a:pPr algn="ctr">
              <a:spcBef>
                <a:spcPts val="500"/>
              </a:spcBef>
              <a:spcAft>
                <a:spcPts val="0"/>
              </a:spcAft>
              <a:defRPr/>
            </a:pPr>
            <a:r>
              <a:rPr lang="zh-CN" altLang="en-US" sz="1400" kern="100" dirty="0">
                <a:solidFill>
                  <a:schemeClr val="tx1">
                    <a:lumMod val="65000"/>
                    <a:lumOff val="35000"/>
                  </a:schemeClr>
                </a:solidFill>
                <a:latin typeface="Impact MT Std" pitchFamily="34" charset="0"/>
                <a:ea typeface="微软雅黑" panose="020B0503020204020204" charset="-122"/>
                <a:cs typeface="Times New Roman" panose="02020603050405020304" pitchFamily="18" charset="0"/>
              </a:rPr>
              <a:t>和详细信息。</a:t>
            </a:r>
          </a:p>
        </p:txBody>
      </p:sp>
      <p:grpSp>
        <p:nvGrpSpPr>
          <p:cNvPr id="38" name="组合 37"/>
          <p:cNvGrpSpPr/>
          <p:nvPr/>
        </p:nvGrpSpPr>
        <p:grpSpPr>
          <a:xfrm>
            <a:off x="4514036" y="4004971"/>
            <a:ext cx="790604" cy="790604"/>
            <a:chOff x="304800" y="673100"/>
            <a:chExt cx="4000500" cy="4000500"/>
          </a:xfrm>
          <a:effectLst>
            <a:outerShdw blurRad="317500" dist="1905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392116" y="760416"/>
              <a:ext cx="3825878"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Freeform 261"/>
          <p:cNvSpPr/>
          <p:nvPr/>
        </p:nvSpPr>
        <p:spPr bwMode="auto">
          <a:xfrm>
            <a:off x="4728534" y="4226785"/>
            <a:ext cx="361607" cy="361607"/>
          </a:xfrm>
          <a:custGeom>
            <a:avLst/>
            <a:gdLst>
              <a:gd name="T0" fmla="*/ 84 w 86"/>
              <a:gd name="T1" fmla="*/ 13 h 86"/>
              <a:gd name="T2" fmla="*/ 74 w 86"/>
              <a:gd name="T3" fmla="*/ 1 h 86"/>
              <a:gd name="T4" fmla="*/ 72 w 86"/>
              <a:gd name="T5" fmla="*/ 1 h 86"/>
              <a:gd name="T6" fmla="*/ 71 w 86"/>
              <a:gd name="T7" fmla="*/ 1 h 86"/>
              <a:gd name="T8" fmla="*/ 69 w 86"/>
              <a:gd name="T9" fmla="*/ 4 h 86"/>
              <a:gd name="T10" fmla="*/ 69 w 86"/>
              <a:gd name="T11" fmla="*/ 10 h 86"/>
              <a:gd name="T12" fmla="*/ 59 w 86"/>
              <a:gd name="T13" fmla="*/ 10 h 86"/>
              <a:gd name="T14" fmla="*/ 59 w 86"/>
              <a:gd name="T15" fmla="*/ 1 h 86"/>
              <a:gd name="T16" fmla="*/ 58 w 86"/>
              <a:gd name="T17" fmla="*/ 0 h 86"/>
              <a:gd name="T18" fmla="*/ 46 w 86"/>
              <a:gd name="T19" fmla="*/ 0 h 86"/>
              <a:gd name="T20" fmla="*/ 45 w 86"/>
              <a:gd name="T21" fmla="*/ 1 h 86"/>
              <a:gd name="T22" fmla="*/ 45 w 86"/>
              <a:gd name="T23" fmla="*/ 10 h 86"/>
              <a:gd name="T24" fmla="*/ 44 w 86"/>
              <a:gd name="T25" fmla="*/ 13 h 86"/>
              <a:gd name="T26" fmla="*/ 44 w 86"/>
              <a:gd name="T27" fmla="*/ 21 h 86"/>
              <a:gd name="T28" fmla="*/ 45 w 86"/>
              <a:gd name="T29" fmla="*/ 24 h 86"/>
              <a:gd name="T30" fmla="*/ 45 w 86"/>
              <a:gd name="T31" fmla="*/ 27 h 86"/>
              <a:gd name="T32" fmla="*/ 37 w 86"/>
              <a:gd name="T33" fmla="*/ 27 h 86"/>
              <a:gd name="T34" fmla="*/ 37 w 86"/>
              <a:gd name="T35" fmla="*/ 21 h 86"/>
              <a:gd name="T36" fmla="*/ 34 w 86"/>
              <a:gd name="T37" fmla="*/ 18 h 86"/>
              <a:gd name="T38" fmla="*/ 32 w 86"/>
              <a:gd name="T39" fmla="*/ 18 h 86"/>
              <a:gd name="T40" fmla="*/ 29 w 86"/>
              <a:gd name="T41" fmla="*/ 18 h 86"/>
              <a:gd name="T42" fmla="*/ 3 w 86"/>
              <a:gd name="T43" fmla="*/ 30 h 86"/>
              <a:gd name="T44" fmla="*/ 0 w 86"/>
              <a:gd name="T45" fmla="*/ 34 h 86"/>
              <a:gd name="T46" fmla="*/ 3 w 86"/>
              <a:gd name="T47" fmla="*/ 38 h 86"/>
              <a:gd name="T48" fmla="*/ 29 w 86"/>
              <a:gd name="T49" fmla="*/ 50 h 86"/>
              <a:gd name="T50" fmla="*/ 31 w 86"/>
              <a:gd name="T51" fmla="*/ 51 h 86"/>
              <a:gd name="T52" fmla="*/ 34 w 86"/>
              <a:gd name="T53" fmla="*/ 50 h 86"/>
              <a:gd name="T54" fmla="*/ 37 w 86"/>
              <a:gd name="T55" fmla="*/ 47 h 86"/>
              <a:gd name="T56" fmla="*/ 37 w 86"/>
              <a:gd name="T57" fmla="*/ 42 h 86"/>
              <a:gd name="T58" fmla="*/ 45 w 86"/>
              <a:gd name="T59" fmla="*/ 42 h 86"/>
              <a:gd name="T60" fmla="*/ 45 w 86"/>
              <a:gd name="T61" fmla="*/ 85 h 86"/>
              <a:gd name="T62" fmla="*/ 46 w 86"/>
              <a:gd name="T63" fmla="*/ 86 h 86"/>
              <a:gd name="T64" fmla="*/ 58 w 86"/>
              <a:gd name="T65" fmla="*/ 86 h 86"/>
              <a:gd name="T66" fmla="*/ 59 w 86"/>
              <a:gd name="T67" fmla="*/ 85 h 86"/>
              <a:gd name="T68" fmla="*/ 59 w 86"/>
              <a:gd name="T69" fmla="*/ 41 h 86"/>
              <a:gd name="T70" fmla="*/ 62 w 86"/>
              <a:gd name="T71" fmla="*/ 38 h 86"/>
              <a:gd name="T72" fmla="*/ 62 w 86"/>
              <a:gd name="T73" fmla="*/ 30 h 86"/>
              <a:gd name="T74" fmla="*/ 59 w 86"/>
              <a:gd name="T75" fmla="*/ 27 h 86"/>
              <a:gd name="T76" fmla="*/ 59 w 86"/>
              <a:gd name="T77" fmla="*/ 25 h 86"/>
              <a:gd name="T78" fmla="*/ 69 w 86"/>
              <a:gd name="T79" fmla="*/ 25 h 86"/>
              <a:gd name="T80" fmla="*/ 69 w 86"/>
              <a:gd name="T81" fmla="*/ 30 h 86"/>
              <a:gd name="T82" fmla="*/ 71 w 86"/>
              <a:gd name="T83" fmla="*/ 33 h 86"/>
              <a:gd name="T84" fmla="*/ 73 w 86"/>
              <a:gd name="T85" fmla="*/ 34 h 86"/>
              <a:gd name="T86" fmla="*/ 74 w 86"/>
              <a:gd name="T87" fmla="*/ 33 h 86"/>
              <a:gd name="T88" fmla="*/ 84 w 86"/>
              <a:gd name="T89" fmla="*/ 21 h 86"/>
              <a:gd name="T90" fmla="*/ 86 w 86"/>
              <a:gd name="T91" fmla="*/ 17 h 86"/>
              <a:gd name="T92" fmla="*/ 84 w 86"/>
              <a:gd name="T93"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 h="86">
                <a:moveTo>
                  <a:pt x="84" y="13"/>
                </a:moveTo>
                <a:cubicBezTo>
                  <a:pt x="74" y="1"/>
                  <a:pt x="74" y="1"/>
                  <a:pt x="74" y="1"/>
                </a:cubicBezTo>
                <a:cubicBezTo>
                  <a:pt x="73" y="1"/>
                  <a:pt x="73" y="1"/>
                  <a:pt x="72" y="1"/>
                </a:cubicBezTo>
                <a:cubicBezTo>
                  <a:pt x="72" y="1"/>
                  <a:pt x="71" y="1"/>
                  <a:pt x="71" y="1"/>
                </a:cubicBezTo>
                <a:cubicBezTo>
                  <a:pt x="70" y="2"/>
                  <a:pt x="69" y="3"/>
                  <a:pt x="69" y="4"/>
                </a:cubicBezTo>
                <a:cubicBezTo>
                  <a:pt x="69" y="10"/>
                  <a:pt x="69" y="10"/>
                  <a:pt x="69" y="10"/>
                </a:cubicBezTo>
                <a:cubicBezTo>
                  <a:pt x="59" y="10"/>
                  <a:pt x="59" y="10"/>
                  <a:pt x="59" y="10"/>
                </a:cubicBezTo>
                <a:cubicBezTo>
                  <a:pt x="59" y="1"/>
                  <a:pt x="59" y="1"/>
                  <a:pt x="59" y="1"/>
                </a:cubicBezTo>
                <a:cubicBezTo>
                  <a:pt x="59" y="1"/>
                  <a:pt x="59" y="0"/>
                  <a:pt x="58" y="0"/>
                </a:cubicBezTo>
                <a:cubicBezTo>
                  <a:pt x="46" y="0"/>
                  <a:pt x="46" y="0"/>
                  <a:pt x="46" y="0"/>
                </a:cubicBezTo>
                <a:cubicBezTo>
                  <a:pt x="45" y="0"/>
                  <a:pt x="45" y="1"/>
                  <a:pt x="45" y="1"/>
                </a:cubicBezTo>
                <a:cubicBezTo>
                  <a:pt x="45" y="10"/>
                  <a:pt x="45" y="10"/>
                  <a:pt x="45" y="10"/>
                </a:cubicBezTo>
                <a:cubicBezTo>
                  <a:pt x="44" y="11"/>
                  <a:pt x="44" y="12"/>
                  <a:pt x="44" y="13"/>
                </a:cubicBezTo>
                <a:cubicBezTo>
                  <a:pt x="44" y="21"/>
                  <a:pt x="44" y="21"/>
                  <a:pt x="44" y="21"/>
                </a:cubicBezTo>
                <a:cubicBezTo>
                  <a:pt x="44" y="22"/>
                  <a:pt x="44" y="23"/>
                  <a:pt x="45" y="24"/>
                </a:cubicBezTo>
                <a:cubicBezTo>
                  <a:pt x="45" y="27"/>
                  <a:pt x="45" y="27"/>
                  <a:pt x="45" y="27"/>
                </a:cubicBezTo>
                <a:cubicBezTo>
                  <a:pt x="37" y="27"/>
                  <a:pt x="37" y="27"/>
                  <a:pt x="37" y="27"/>
                </a:cubicBezTo>
                <a:cubicBezTo>
                  <a:pt x="37" y="21"/>
                  <a:pt x="37" y="21"/>
                  <a:pt x="37" y="21"/>
                </a:cubicBezTo>
                <a:cubicBezTo>
                  <a:pt x="37" y="20"/>
                  <a:pt x="36" y="19"/>
                  <a:pt x="34" y="18"/>
                </a:cubicBezTo>
                <a:cubicBezTo>
                  <a:pt x="34" y="18"/>
                  <a:pt x="33" y="18"/>
                  <a:pt x="32" y="18"/>
                </a:cubicBezTo>
                <a:cubicBezTo>
                  <a:pt x="31" y="18"/>
                  <a:pt x="30" y="18"/>
                  <a:pt x="29" y="18"/>
                </a:cubicBezTo>
                <a:cubicBezTo>
                  <a:pt x="3" y="30"/>
                  <a:pt x="3" y="30"/>
                  <a:pt x="3" y="30"/>
                </a:cubicBezTo>
                <a:cubicBezTo>
                  <a:pt x="1" y="31"/>
                  <a:pt x="0" y="33"/>
                  <a:pt x="0" y="34"/>
                </a:cubicBezTo>
                <a:cubicBezTo>
                  <a:pt x="0" y="36"/>
                  <a:pt x="1" y="38"/>
                  <a:pt x="3" y="38"/>
                </a:cubicBezTo>
                <a:cubicBezTo>
                  <a:pt x="29" y="50"/>
                  <a:pt x="29" y="50"/>
                  <a:pt x="29" y="50"/>
                </a:cubicBezTo>
                <a:cubicBezTo>
                  <a:pt x="29" y="51"/>
                  <a:pt x="30" y="51"/>
                  <a:pt x="31" y="51"/>
                </a:cubicBezTo>
                <a:cubicBezTo>
                  <a:pt x="32" y="51"/>
                  <a:pt x="33" y="51"/>
                  <a:pt x="34" y="50"/>
                </a:cubicBezTo>
                <a:cubicBezTo>
                  <a:pt x="36" y="50"/>
                  <a:pt x="37" y="48"/>
                  <a:pt x="37" y="47"/>
                </a:cubicBezTo>
                <a:cubicBezTo>
                  <a:pt x="37" y="42"/>
                  <a:pt x="37" y="42"/>
                  <a:pt x="37" y="42"/>
                </a:cubicBezTo>
                <a:cubicBezTo>
                  <a:pt x="45" y="42"/>
                  <a:pt x="45" y="42"/>
                  <a:pt x="45" y="42"/>
                </a:cubicBezTo>
                <a:cubicBezTo>
                  <a:pt x="45" y="85"/>
                  <a:pt x="45" y="85"/>
                  <a:pt x="45" y="85"/>
                </a:cubicBezTo>
                <a:cubicBezTo>
                  <a:pt x="45" y="86"/>
                  <a:pt x="45" y="86"/>
                  <a:pt x="46" y="86"/>
                </a:cubicBezTo>
                <a:cubicBezTo>
                  <a:pt x="58" y="86"/>
                  <a:pt x="58" y="86"/>
                  <a:pt x="58" y="86"/>
                </a:cubicBezTo>
                <a:cubicBezTo>
                  <a:pt x="59" y="86"/>
                  <a:pt x="59" y="86"/>
                  <a:pt x="59" y="85"/>
                </a:cubicBezTo>
                <a:cubicBezTo>
                  <a:pt x="59" y="41"/>
                  <a:pt x="59" y="41"/>
                  <a:pt x="59" y="41"/>
                </a:cubicBezTo>
                <a:cubicBezTo>
                  <a:pt x="61" y="41"/>
                  <a:pt x="62" y="40"/>
                  <a:pt x="62" y="38"/>
                </a:cubicBezTo>
                <a:cubicBezTo>
                  <a:pt x="62" y="30"/>
                  <a:pt x="62" y="30"/>
                  <a:pt x="62" y="30"/>
                </a:cubicBezTo>
                <a:cubicBezTo>
                  <a:pt x="62" y="29"/>
                  <a:pt x="61" y="28"/>
                  <a:pt x="59" y="27"/>
                </a:cubicBezTo>
                <a:cubicBezTo>
                  <a:pt x="59" y="25"/>
                  <a:pt x="59" y="25"/>
                  <a:pt x="59" y="25"/>
                </a:cubicBezTo>
                <a:cubicBezTo>
                  <a:pt x="69" y="25"/>
                  <a:pt x="69" y="25"/>
                  <a:pt x="69" y="25"/>
                </a:cubicBezTo>
                <a:cubicBezTo>
                  <a:pt x="69" y="30"/>
                  <a:pt x="69" y="30"/>
                  <a:pt x="69" y="30"/>
                </a:cubicBezTo>
                <a:cubicBezTo>
                  <a:pt x="69" y="31"/>
                  <a:pt x="70" y="33"/>
                  <a:pt x="71" y="33"/>
                </a:cubicBezTo>
                <a:cubicBezTo>
                  <a:pt x="71" y="34"/>
                  <a:pt x="72" y="34"/>
                  <a:pt x="73" y="34"/>
                </a:cubicBezTo>
                <a:cubicBezTo>
                  <a:pt x="73" y="34"/>
                  <a:pt x="74" y="34"/>
                  <a:pt x="74" y="33"/>
                </a:cubicBezTo>
                <a:cubicBezTo>
                  <a:pt x="84" y="21"/>
                  <a:pt x="84" y="21"/>
                  <a:pt x="84" y="21"/>
                </a:cubicBezTo>
                <a:cubicBezTo>
                  <a:pt x="85" y="21"/>
                  <a:pt x="86" y="19"/>
                  <a:pt x="86" y="17"/>
                </a:cubicBezTo>
                <a:cubicBezTo>
                  <a:pt x="86" y="16"/>
                  <a:pt x="85" y="14"/>
                  <a:pt x="84" y="13"/>
                </a:cubicBezTo>
                <a:close/>
              </a:path>
            </a:pathLst>
          </a:custGeom>
          <a:solidFill>
            <a:schemeClr val="accent2"/>
          </a:solidFill>
          <a:ln>
            <a:noFill/>
          </a:ln>
        </p:spPr>
        <p:txBody>
          <a:bodyPr vert="horz" wrap="square" lIns="91425" tIns="45712" rIns="91425" bIns="45712" numCol="1" anchor="t" anchorCtr="0" compatLnSpc="1"/>
          <a:lstStyle/>
          <a:p>
            <a:endParaRPr lang="zh-CN" altLang="en-US">
              <a:solidFill>
                <a:schemeClr val="tx1">
                  <a:lumMod val="65000"/>
                  <a:lumOff val="35000"/>
                </a:schemeClr>
              </a:solidFill>
            </a:endParaRPr>
          </a:p>
        </p:txBody>
      </p:sp>
      <p:sp>
        <p:nvSpPr>
          <p:cNvPr id="42" name="矩形 41"/>
          <p:cNvSpPr/>
          <p:nvPr/>
        </p:nvSpPr>
        <p:spPr>
          <a:xfrm>
            <a:off x="3875655" y="5012920"/>
            <a:ext cx="2138680" cy="927100"/>
          </a:xfrm>
          <a:prstGeom prst="rect">
            <a:avLst/>
          </a:prstGeom>
        </p:spPr>
        <p:txBody>
          <a:bodyPr wrap="none">
            <a:spAutoFit/>
          </a:bodyPr>
          <a:lstStyle/>
          <a:p>
            <a:pPr algn="ctr">
              <a:spcBef>
                <a:spcPct val="0"/>
              </a:spcBef>
              <a:buFont typeface="Arial" panose="020B0604020202020204" pitchFamily="34" charset="0"/>
              <a:buNone/>
            </a:pPr>
            <a:r>
              <a:rPr lang="zh-CN" altLang="en-US" b="1" dirty="0" smtClean="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点击输入标题</a:t>
            </a:r>
          </a:p>
          <a:p>
            <a:pPr algn="ctr">
              <a:spcBef>
                <a:spcPts val="500"/>
              </a:spcBef>
              <a:spcAft>
                <a:spcPts val="0"/>
              </a:spcAft>
              <a:defRPr/>
            </a:pPr>
            <a:r>
              <a:rPr lang="zh-CN" altLang="en-US" sz="1400" kern="100" dirty="0">
                <a:solidFill>
                  <a:schemeClr val="tx1">
                    <a:lumMod val="65000"/>
                    <a:lumOff val="35000"/>
                  </a:schemeClr>
                </a:solidFill>
                <a:latin typeface="Impact MT Std" pitchFamily="34" charset="0"/>
                <a:ea typeface="微软雅黑" panose="020B0503020204020204" charset="-122"/>
                <a:cs typeface="Times New Roman" panose="02020603050405020304" pitchFamily="18" charset="0"/>
              </a:rPr>
              <a:t>在此输入详细文字介绍，</a:t>
            </a:r>
          </a:p>
          <a:p>
            <a:pPr algn="ctr">
              <a:spcBef>
                <a:spcPts val="500"/>
              </a:spcBef>
              <a:spcAft>
                <a:spcPts val="0"/>
              </a:spcAft>
              <a:defRPr/>
            </a:pPr>
            <a:r>
              <a:rPr lang="zh-CN" altLang="en-US" sz="1400" kern="100" dirty="0">
                <a:solidFill>
                  <a:schemeClr val="tx1">
                    <a:lumMod val="65000"/>
                    <a:lumOff val="35000"/>
                  </a:schemeClr>
                </a:solidFill>
                <a:latin typeface="Impact MT Std" pitchFamily="34" charset="0"/>
                <a:ea typeface="微软雅黑" panose="020B0503020204020204" charset="-122"/>
                <a:cs typeface="Times New Roman" panose="02020603050405020304" pitchFamily="18" charset="0"/>
              </a:rPr>
              <a:t>和详细信息。</a:t>
            </a:r>
          </a:p>
        </p:txBody>
      </p:sp>
      <p:grpSp>
        <p:nvGrpSpPr>
          <p:cNvPr id="43" name="组合 42"/>
          <p:cNvGrpSpPr/>
          <p:nvPr/>
        </p:nvGrpSpPr>
        <p:grpSpPr>
          <a:xfrm>
            <a:off x="6888560" y="4006327"/>
            <a:ext cx="790604" cy="790604"/>
            <a:chOff x="304800" y="673100"/>
            <a:chExt cx="4000500" cy="4000500"/>
          </a:xfrm>
          <a:effectLst>
            <a:outerShdw blurRad="317500" dist="1905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6" y="760416"/>
              <a:ext cx="3825878"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Freeform 9"/>
          <p:cNvSpPr>
            <a:spLocks noEditPoints="1"/>
          </p:cNvSpPr>
          <p:nvPr/>
        </p:nvSpPr>
        <p:spPr bwMode="auto">
          <a:xfrm rot="19469485">
            <a:off x="7094709" y="4206034"/>
            <a:ext cx="378306" cy="403108"/>
          </a:xfrm>
          <a:custGeom>
            <a:avLst/>
            <a:gdLst>
              <a:gd name="T0" fmla="*/ 147 w 243"/>
              <a:gd name="T1" fmla="*/ 240 h 269"/>
              <a:gd name="T2" fmla="*/ 90 w 243"/>
              <a:gd name="T3" fmla="*/ 234 h 269"/>
              <a:gd name="T4" fmla="*/ 147 w 243"/>
              <a:gd name="T5" fmla="*/ 227 h 269"/>
              <a:gd name="T6" fmla="*/ 147 w 243"/>
              <a:gd name="T7" fmla="*/ 243 h 269"/>
              <a:gd name="T8" fmla="*/ 90 w 243"/>
              <a:gd name="T9" fmla="*/ 252 h 269"/>
              <a:gd name="T10" fmla="*/ 96 w 243"/>
              <a:gd name="T11" fmla="*/ 256 h 269"/>
              <a:gd name="T12" fmla="*/ 105 w 243"/>
              <a:gd name="T13" fmla="*/ 262 h 269"/>
              <a:gd name="T14" fmla="*/ 126 w 243"/>
              <a:gd name="T15" fmla="*/ 269 h 269"/>
              <a:gd name="T16" fmla="*/ 138 w 243"/>
              <a:gd name="T17" fmla="*/ 261 h 269"/>
              <a:gd name="T18" fmla="*/ 147 w 243"/>
              <a:gd name="T19" fmla="*/ 256 h 269"/>
              <a:gd name="T20" fmla="*/ 147 w 243"/>
              <a:gd name="T21" fmla="*/ 243 h 269"/>
              <a:gd name="T22" fmla="*/ 128 w 243"/>
              <a:gd name="T23" fmla="*/ 32 h 269"/>
              <a:gd name="T24" fmla="*/ 122 w 243"/>
              <a:gd name="T25" fmla="*/ 0 h 269"/>
              <a:gd name="T26" fmla="*/ 115 w 243"/>
              <a:gd name="T27" fmla="*/ 32 h 269"/>
              <a:gd name="T28" fmla="*/ 54 w 243"/>
              <a:gd name="T29" fmla="*/ 63 h 269"/>
              <a:gd name="T30" fmla="*/ 63 w 243"/>
              <a:gd name="T31" fmla="*/ 63 h 269"/>
              <a:gd name="T32" fmla="*/ 45 w 243"/>
              <a:gd name="T33" fmla="*/ 36 h 269"/>
              <a:gd name="T34" fmla="*/ 36 w 243"/>
              <a:gd name="T35" fmla="*/ 45 h 269"/>
              <a:gd name="T36" fmla="*/ 38 w 243"/>
              <a:gd name="T37" fmla="*/ 122 h 269"/>
              <a:gd name="T38" fmla="*/ 6 w 243"/>
              <a:gd name="T39" fmla="*/ 115 h 269"/>
              <a:gd name="T40" fmla="*/ 6 w 243"/>
              <a:gd name="T41" fmla="*/ 128 h 269"/>
              <a:gd name="T42" fmla="*/ 38 w 243"/>
              <a:gd name="T43" fmla="*/ 122 h 269"/>
              <a:gd name="T44" fmla="*/ 36 w 243"/>
              <a:gd name="T45" fmla="*/ 199 h 269"/>
              <a:gd name="T46" fmla="*/ 40 w 243"/>
              <a:gd name="T47" fmla="*/ 209 h 269"/>
              <a:gd name="T48" fmla="*/ 63 w 243"/>
              <a:gd name="T49" fmla="*/ 189 h 269"/>
              <a:gd name="T50" fmla="*/ 54 w 243"/>
              <a:gd name="T51" fmla="*/ 180 h 269"/>
              <a:gd name="T52" fmla="*/ 180 w 243"/>
              <a:gd name="T53" fmla="*/ 180 h 269"/>
              <a:gd name="T54" fmla="*/ 199 w 243"/>
              <a:gd name="T55" fmla="*/ 208 h 269"/>
              <a:gd name="T56" fmla="*/ 208 w 243"/>
              <a:gd name="T57" fmla="*/ 208 h 269"/>
              <a:gd name="T58" fmla="*/ 189 w 243"/>
              <a:gd name="T59" fmla="*/ 180 h 269"/>
              <a:gd name="T60" fmla="*/ 211 w 243"/>
              <a:gd name="T61" fmla="*/ 115 h 269"/>
              <a:gd name="T62" fmla="*/ 211 w 243"/>
              <a:gd name="T63" fmla="*/ 128 h 269"/>
              <a:gd name="T64" fmla="*/ 243 w 243"/>
              <a:gd name="T65" fmla="*/ 122 h 269"/>
              <a:gd name="T66" fmla="*/ 185 w 243"/>
              <a:gd name="T67" fmla="*/ 65 h 269"/>
              <a:gd name="T68" fmla="*/ 208 w 243"/>
              <a:gd name="T69" fmla="*/ 45 h 269"/>
              <a:gd name="T70" fmla="*/ 199 w 243"/>
              <a:gd name="T71" fmla="*/ 36 h 269"/>
              <a:gd name="T72" fmla="*/ 180 w 243"/>
              <a:gd name="T73" fmla="*/ 63 h 269"/>
              <a:gd name="T74" fmla="*/ 154 w 243"/>
              <a:gd name="T75" fmla="*/ 218 h 269"/>
              <a:gd name="T76" fmla="*/ 96 w 243"/>
              <a:gd name="T77" fmla="*/ 224 h 269"/>
              <a:gd name="T78" fmla="*/ 96 w 243"/>
              <a:gd name="T79" fmla="*/ 211 h 269"/>
              <a:gd name="T80" fmla="*/ 122 w 243"/>
              <a:gd name="T81" fmla="*/ 58 h 269"/>
              <a:gd name="T82" fmla="*/ 148 w 243"/>
              <a:gd name="T83" fmla="*/ 211 h 269"/>
              <a:gd name="T84" fmla="*/ 107 w 243"/>
              <a:gd name="T85" fmla="*/ 76 h 269"/>
              <a:gd name="T86" fmla="*/ 67 w 243"/>
              <a:gd name="T87" fmla="*/ 111 h 269"/>
              <a:gd name="T88" fmla="*/ 72 w 243"/>
              <a:gd name="T89" fmla="*/ 117 h 269"/>
              <a:gd name="T90" fmla="*/ 104 w 243"/>
              <a:gd name="T91" fmla="*/ 8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3" h="269">
                <a:moveTo>
                  <a:pt x="154" y="234"/>
                </a:moveTo>
                <a:cubicBezTo>
                  <a:pt x="154" y="237"/>
                  <a:pt x="151" y="240"/>
                  <a:pt x="147" y="240"/>
                </a:cubicBezTo>
                <a:cubicBezTo>
                  <a:pt x="96" y="240"/>
                  <a:pt x="96" y="240"/>
                  <a:pt x="96" y="240"/>
                </a:cubicBezTo>
                <a:cubicBezTo>
                  <a:pt x="92" y="240"/>
                  <a:pt x="90" y="237"/>
                  <a:pt x="90" y="234"/>
                </a:cubicBezTo>
                <a:cubicBezTo>
                  <a:pt x="90" y="230"/>
                  <a:pt x="92" y="227"/>
                  <a:pt x="96" y="227"/>
                </a:cubicBezTo>
                <a:cubicBezTo>
                  <a:pt x="147" y="227"/>
                  <a:pt x="147" y="227"/>
                  <a:pt x="147" y="227"/>
                </a:cubicBezTo>
                <a:cubicBezTo>
                  <a:pt x="151" y="227"/>
                  <a:pt x="154" y="230"/>
                  <a:pt x="154" y="234"/>
                </a:cubicBezTo>
                <a:close/>
                <a:moveTo>
                  <a:pt x="147" y="243"/>
                </a:moveTo>
                <a:cubicBezTo>
                  <a:pt x="96" y="243"/>
                  <a:pt x="96" y="243"/>
                  <a:pt x="96" y="243"/>
                </a:cubicBezTo>
                <a:cubicBezTo>
                  <a:pt x="92" y="243"/>
                  <a:pt x="89" y="247"/>
                  <a:pt x="90" y="252"/>
                </a:cubicBezTo>
                <a:cubicBezTo>
                  <a:pt x="91" y="254"/>
                  <a:pt x="93" y="256"/>
                  <a:pt x="96" y="256"/>
                </a:cubicBezTo>
                <a:cubicBezTo>
                  <a:pt x="96" y="256"/>
                  <a:pt x="96" y="256"/>
                  <a:pt x="96" y="256"/>
                </a:cubicBezTo>
                <a:cubicBezTo>
                  <a:pt x="100" y="256"/>
                  <a:pt x="103" y="258"/>
                  <a:pt x="105" y="261"/>
                </a:cubicBezTo>
                <a:cubicBezTo>
                  <a:pt x="105" y="262"/>
                  <a:pt x="105" y="262"/>
                  <a:pt x="105" y="262"/>
                </a:cubicBezTo>
                <a:cubicBezTo>
                  <a:pt x="107" y="266"/>
                  <a:pt x="112" y="269"/>
                  <a:pt x="117" y="269"/>
                </a:cubicBezTo>
                <a:cubicBezTo>
                  <a:pt x="126" y="269"/>
                  <a:pt x="126" y="269"/>
                  <a:pt x="126" y="269"/>
                </a:cubicBezTo>
                <a:cubicBezTo>
                  <a:pt x="131" y="269"/>
                  <a:pt x="136" y="266"/>
                  <a:pt x="138" y="262"/>
                </a:cubicBezTo>
                <a:cubicBezTo>
                  <a:pt x="138" y="261"/>
                  <a:pt x="138" y="261"/>
                  <a:pt x="138" y="261"/>
                </a:cubicBezTo>
                <a:cubicBezTo>
                  <a:pt x="140" y="258"/>
                  <a:pt x="143" y="256"/>
                  <a:pt x="147" y="256"/>
                </a:cubicBezTo>
                <a:cubicBezTo>
                  <a:pt x="147" y="256"/>
                  <a:pt x="147" y="256"/>
                  <a:pt x="147" y="256"/>
                </a:cubicBezTo>
                <a:cubicBezTo>
                  <a:pt x="150" y="256"/>
                  <a:pt x="152" y="254"/>
                  <a:pt x="153" y="252"/>
                </a:cubicBezTo>
                <a:cubicBezTo>
                  <a:pt x="155" y="247"/>
                  <a:pt x="151" y="243"/>
                  <a:pt x="147" y="243"/>
                </a:cubicBezTo>
                <a:close/>
                <a:moveTo>
                  <a:pt x="122" y="38"/>
                </a:moveTo>
                <a:cubicBezTo>
                  <a:pt x="125" y="38"/>
                  <a:pt x="128" y="36"/>
                  <a:pt x="128" y="32"/>
                </a:cubicBezTo>
                <a:cubicBezTo>
                  <a:pt x="128" y="6"/>
                  <a:pt x="128" y="6"/>
                  <a:pt x="128" y="6"/>
                </a:cubicBezTo>
                <a:cubicBezTo>
                  <a:pt x="128" y="3"/>
                  <a:pt x="125" y="0"/>
                  <a:pt x="122" y="0"/>
                </a:cubicBezTo>
                <a:cubicBezTo>
                  <a:pt x="118" y="0"/>
                  <a:pt x="115" y="3"/>
                  <a:pt x="115" y="6"/>
                </a:cubicBezTo>
                <a:cubicBezTo>
                  <a:pt x="115" y="32"/>
                  <a:pt x="115" y="32"/>
                  <a:pt x="115" y="32"/>
                </a:cubicBezTo>
                <a:cubicBezTo>
                  <a:pt x="115" y="36"/>
                  <a:pt x="118" y="38"/>
                  <a:pt x="122" y="38"/>
                </a:cubicBezTo>
                <a:close/>
                <a:moveTo>
                  <a:pt x="54" y="63"/>
                </a:moveTo>
                <a:cubicBezTo>
                  <a:pt x="55" y="64"/>
                  <a:pt x="57" y="65"/>
                  <a:pt x="58" y="65"/>
                </a:cubicBezTo>
                <a:cubicBezTo>
                  <a:pt x="60" y="65"/>
                  <a:pt x="62" y="64"/>
                  <a:pt x="63" y="63"/>
                </a:cubicBezTo>
                <a:cubicBezTo>
                  <a:pt x="65" y="60"/>
                  <a:pt x="65" y="56"/>
                  <a:pt x="63" y="54"/>
                </a:cubicBezTo>
                <a:cubicBezTo>
                  <a:pt x="45" y="36"/>
                  <a:pt x="45" y="36"/>
                  <a:pt x="45" y="36"/>
                </a:cubicBezTo>
                <a:cubicBezTo>
                  <a:pt x="42" y="33"/>
                  <a:pt x="38" y="33"/>
                  <a:pt x="36" y="36"/>
                </a:cubicBezTo>
                <a:cubicBezTo>
                  <a:pt x="33" y="38"/>
                  <a:pt x="33" y="42"/>
                  <a:pt x="36" y="45"/>
                </a:cubicBezTo>
                <a:lnTo>
                  <a:pt x="54" y="63"/>
                </a:lnTo>
                <a:close/>
                <a:moveTo>
                  <a:pt x="38" y="122"/>
                </a:moveTo>
                <a:cubicBezTo>
                  <a:pt x="38" y="118"/>
                  <a:pt x="36" y="115"/>
                  <a:pt x="32" y="115"/>
                </a:cubicBezTo>
                <a:cubicBezTo>
                  <a:pt x="6" y="115"/>
                  <a:pt x="6" y="115"/>
                  <a:pt x="6" y="115"/>
                </a:cubicBezTo>
                <a:cubicBezTo>
                  <a:pt x="3" y="115"/>
                  <a:pt x="0" y="118"/>
                  <a:pt x="0" y="122"/>
                </a:cubicBezTo>
                <a:cubicBezTo>
                  <a:pt x="0" y="125"/>
                  <a:pt x="3" y="128"/>
                  <a:pt x="6" y="128"/>
                </a:cubicBezTo>
                <a:cubicBezTo>
                  <a:pt x="32" y="128"/>
                  <a:pt x="32" y="128"/>
                  <a:pt x="32" y="128"/>
                </a:cubicBezTo>
                <a:cubicBezTo>
                  <a:pt x="36" y="128"/>
                  <a:pt x="38" y="125"/>
                  <a:pt x="38" y="122"/>
                </a:cubicBezTo>
                <a:close/>
                <a:moveTo>
                  <a:pt x="54" y="180"/>
                </a:moveTo>
                <a:cubicBezTo>
                  <a:pt x="36" y="199"/>
                  <a:pt x="36" y="199"/>
                  <a:pt x="36" y="199"/>
                </a:cubicBezTo>
                <a:cubicBezTo>
                  <a:pt x="33" y="201"/>
                  <a:pt x="33" y="205"/>
                  <a:pt x="36" y="208"/>
                </a:cubicBezTo>
                <a:cubicBezTo>
                  <a:pt x="37" y="209"/>
                  <a:pt x="39" y="209"/>
                  <a:pt x="40" y="209"/>
                </a:cubicBezTo>
                <a:cubicBezTo>
                  <a:pt x="42" y="209"/>
                  <a:pt x="43" y="209"/>
                  <a:pt x="45" y="208"/>
                </a:cubicBezTo>
                <a:cubicBezTo>
                  <a:pt x="63" y="189"/>
                  <a:pt x="63" y="189"/>
                  <a:pt x="63" y="189"/>
                </a:cubicBezTo>
                <a:cubicBezTo>
                  <a:pt x="65" y="187"/>
                  <a:pt x="65" y="183"/>
                  <a:pt x="63" y="180"/>
                </a:cubicBezTo>
                <a:cubicBezTo>
                  <a:pt x="60" y="178"/>
                  <a:pt x="56" y="178"/>
                  <a:pt x="54" y="180"/>
                </a:cubicBezTo>
                <a:close/>
                <a:moveTo>
                  <a:pt x="189" y="180"/>
                </a:moveTo>
                <a:cubicBezTo>
                  <a:pt x="187" y="178"/>
                  <a:pt x="183" y="178"/>
                  <a:pt x="180" y="180"/>
                </a:cubicBezTo>
                <a:cubicBezTo>
                  <a:pt x="178" y="183"/>
                  <a:pt x="178" y="187"/>
                  <a:pt x="180" y="189"/>
                </a:cubicBezTo>
                <a:cubicBezTo>
                  <a:pt x="199" y="208"/>
                  <a:pt x="199" y="208"/>
                  <a:pt x="199" y="208"/>
                </a:cubicBezTo>
                <a:cubicBezTo>
                  <a:pt x="200" y="209"/>
                  <a:pt x="201" y="209"/>
                  <a:pt x="203" y="209"/>
                </a:cubicBezTo>
                <a:cubicBezTo>
                  <a:pt x="205" y="209"/>
                  <a:pt x="206" y="209"/>
                  <a:pt x="208" y="208"/>
                </a:cubicBezTo>
                <a:cubicBezTo>
                  <a:pt x="210" y="205"/>
                  <a:pt x="210" y="201"/>
                  <a:pt x="208" y="199"/>
                </a:cubicBezTo>
                <a:lnTo>
                  <a:pt x="189" y="180"/>
                </a:lnTo>
                <a:close/>
                <a:moveTo>
                  <a:pt x="237" y="115"/>
                </a:moveTo>
                <a:cubicBezTo>
                  <a:pt x="211" y="115"/>
                  <a:pt x="211" y="115"/>
                  <a:pt x="211" y="115"/>
                </a:cubicBezTo>
                <a:cubicBezTo>
                  <a:pt x="208" y="115"/>
                  <a:pt x="205" y="118"/>
                  <a:pt x="205" y="122"/>
                </a:cubicBezTo>
                <a:cubicBezTo>
                  <a:pt x="205" y="125"/>
                  <a:pt x="208" y="128"/>
                  <a:pt x="211" y="128"/>
                </a:cubicBezTo>
                <a:cubicBezTo>
                  <a:pt x="237" y="128"/>
                  <a:pt x="237" y="128"/>
                  <a:pt x="237" y="128"/>
                </a:cubicBezTo>
                <a:cubicBezTo>
                  <a:pt x="240" y="128"/>
                  <a:pt x="243" y="125"/>
                  <a:pt x="243" y="122"/>
                </a:cubicBezTo>
                <a:cubicBezTo>
                  <a:pt x="243" y="118"/>
                  <a:pt x="240" y="115"/>
                  <a:pt x="237" y="115"/>
                </a:cubicBezTo>
                <a:close/>
                <a:moveTo>
                  <a:pt x="185" y="65"/>
                </a:moveTo>
                <a:cubicBezTo>
                  <a:pt x="187" y="65"/>
                  <a:pt x="188" y="64"/>
                  <a:pt x="189" y="63"/>
                </a:cubicBezTo>
                <a:cubicBezTo>
                  <a:pt x="208" y="45"/>
                  <a:pt x="208" y="45"/>
                  <a:pt x="208" y="45"/>
                </a:cubicBezTo>
                <a:cubicBezTo>
                  <a:pt x="210" y="42"/>
                  <a:pt x="210" y="38"/>
                  <a:pt x="208" y="36"/>
                </a:cubicBezTo>
                <a:cubicBezTo>
                  <a:pt x="205" y="33"/>
                  <a:pt x="201" y="33"/>
                  <a:pt x="199" y="36"/>
                </a:cubicBezTo>
                <a:cubicBezTo>
                  <a:pt x="180" y="54"/>
                  <a:pt x="180" y="54"/>
                  <a:pt x="180" y="54"/>
                </a:cubicBezTo>
                <a:cubicBezTo>
                  <a:pt x="178" y="56"/>
                  <a:pt x="178" y="60"/>
                  <a:pt x="180" y="63"/>
                </a:cubicBezTo>
                <a:cubicBezTo>
                  <a:pt x="182" y="64"/>
                  <a:pt x="183" y="65"/>
                  <a:pt x="185" y="65"/>
                </a:cubicBezTo>
                <a:close/>
                <a:moveTo>
                  <a:pt x="154" y="218"/>
                </a:moveTo>
                <a:cubicBezTo>
                  <a:pt x="154" y="221"/>
                  <a:pt x="151" y="224"/>
                  <a:pt x="147" y="224"/>
                </a:cubicBezTo>
                <a:cubicBezTo>
                  <a:pt x="96" y="224"/>
                  <a:pt x="96" y="224"/>
                  <a:pt x="96" y="224"/>
                </a:cubicBezTo>
                <a:cubicBezTo>
                  <a:pt x="92" y="224"/>
                  <a:pt x="90" y="221"/>
                  <a:pt x="90" y="218"/>
                </a:cubicBezTo>
                <a:cubicBezTo>
                  <a:pt x="90" y="214"/>
                  <a:pt x="92" y="211"/>
                  <a:pt x="96" y="211"/>
                </a:cubicBezTo>
                <a:cubicBezTo>
                  <a:pt x="92" y="175"/>
                  <a:pt x="54" y="167"/>
                  <a:pt x="54" y="125"/>
                </a:cubicBezTo>
                <a:cubicBezTo>
                  <a:pt x="54" y="88"/>
                  <a:pt x="84" y="58"/>
                  <a:pt x="122" y="58"/>
                </a:cubicBezTo>
                <a:cubicBezTo>
                  <a:pt x="159" y="58"/>
                  <a:pt x="189" y="88"/>
                  <a:pt x="189" y="125"/>
                </a:cubicBezTo>
                <a:cubicBezTo>
                  <a:pt x="189" y="167"/>
                  <a:pt x="152" y="175"/>
                  <a:pt x="148" y="211"/>
                </a:cubicBezTo>
                <a:cubicBezTo>
                  <a:pt x="151" y="211"/>
                  <a:pt x="154" y="214"/>
                  <a:pt x="154" y="218"/>
                </a:cubicBezTo>
                <a:close/>
                <a:moveTo>
                  <a:pt x="107" y="76"/>
                </a:moveTo>
                <a:cubicBezTo>
                  <a:pt x="106" y="73"/>
                  <a:pt x="103" y="72"/>
                  <a:pt x="101" y="73"/>
                </a:cubicBezTo>
                <a:cubicBezTo>
                  <a:pt x="84" y="80"/>
                  <a:pt x="72" y="94"/>
                  <a:pt x="67" y="111"/>
                </a:cubicBezTo>
                <a:cubicBezTo>
                  <a:pt x="67" y="113"/>
                  <a:pt x="68" y="116"/>
                  <a:pt x="71" y="117"/>
                </a:cubicBezTo>
                <a:cubicBezTo>
                  <a:pt x="71" y="117"/>
                  <a:pt x="72" y="117"/>
                  <a:pt x="72" y="117"/>
                </a:cubicBezTo>
                <a:cubicBezTo>
                  <a:pt x="74" y="117"/>
                  <a:pt x="76" y="115"/>
                  <a:pt x="77" y="113"/>
                </a:cubicBezTo>
                <a:cubicBezTo>
                  <a:pt x="80" y="99"/>
                  <a:pt x="91" y="87"/>
                  <a:pt x="104" y="82"/>
                </a:cubicBezTo>
                <a:cubicBezTo>
                  <a:pt x="107" y="81"/>
                  <a:pt x="108" y="78"/>
                  <a:pt x="107" y="76"/>
                </a:cubicBezTo>
                <a:close/>
              </a:path>
            </a:pathLst>
          </a:custGeom>
          <a:solidFill>
            <a:schemeClr val="accent3"/>
          </a:solidFill>
          <a:ln>
            <a:noFill/>
          </a:ln>
        </p:spPr>
        <p:txBody>
          <a:bodyPr vert="horz" wrap="square" lIns="91425" tIns="45712" rIns="91425" bIns="45712" numCol="1" anchor="t" anchorCtr="0" compatLnSpc="1"/>
          <a:lstStyle/>
          <a:p>
            <a:endParaRPr lang="zh-CN" altLang="en-US">
              <a:solidFill>
                <a:schemeClr val="tx1">
                  <a:lumMod val="65000"/>
                  <a:lumOff val="35000"/>
                </a:schemeClr>
              </a:solidFill>
            </a:endParaRPr>
          </a:p>
        </p:txBody>
      </p:sp>
      <p:sp>
        <p:nvSpPr>
          <p:cNvPr id="47" name="矩形 46"/>
          <p:cNvSpPr/>
          <p:nvPr/>
        </p:nvSpPr>
        <p:spPr>
          <a:xfrm>
            <a:off x="6251535" y="5012920"/>
            <a:ext cx="2138680" cy="927100"/>
          </a:xfrm>
          <a:prstGeom prst="rect">
            <a:avLst/>
          </a:prstGeom>
        </p:spPr>
        <p:txBody>
          <a:bodyPr wrap="none">
            <a:spAutoFit/>
          </a:bodyPr>
          <a:lstStyle/>
          <a:p>
            <a:pPr algn="ctr">
              <a:spcBef>
                <a:spcPct val="0"/>
              </a:spcBef>
              <a:buFont typeface="Arial" panose="020B0604020202020204" pitchFamily="34" charset="0"/>
              <a:buNone/>
            </a:pPr>
            <a:r>
              <a:rPr lang="zh-CN" altLang="en-US" b="1" dirty="0" smtClean="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点击输入标题</a:t>
            </a:r>
          </a:p>
          <a:p>
            <a:pPr algn="ctr">
              <a:spcBef>
                <a:spcPts val="500"/>
              </a:spcBef>
              <a:spcAft>
                <a:spcPts val="0"/>
              </a:spcAft>
              <a:defRPr/>
            </a:pPr>
            <a:r>
              <a:rPr lang="zh-CN" altLang="en-US" sz="1400" kern="100" dirty="0">
                <a:solidFill>
                  <a:schemeClr val="tx1">
                    <a:lumMod val="65000"/>
                    <a:lumOff val="35000"/>
                  </a:schemeClr>
                </a:solidFill>
                <a:latin typeface="Impact MT Std" pitchFamily="34" charset="0"/>
                <a:ea typeface="微软雅黑" panose="020B0503020204020204" charset="-122"/>
                <a:cs typeface="Times New Roman" panose="02020603050405020304" pitchFamily="18" charset="0"/>
              </a:rPr>
              <a:t>在此输入详细文字介绍，</a:t>
            </a:r>
          </a:p>
          <a:p>
            <a:pPr algn="ctr">
              <a:spcBef>
                <a:spcPts val="500"/>
              </a:spcBef>
              <a:spcAft>
                <a:spcPts val="0"/>
              </a:spcAft>
              <a:defRPr/>
            </a:pPr>
            <a:r>
              <a:rPr lang="zh-CN" altLang="en-US" sz="1400" kern="100" dirty="0">
                <a:solidFill>
                  <a:schemeClr val="tx1">
                    <a:lumMod val="65000"/>
                    <a:lumOff val="35000"/>
                  </a:schemeClr>
                </a:solidFill>
                <a:latin typeface="Impact MT Std" pitchFamily="34" charset="0"/>
                <a:ea typeface="微软雅黑" panose="020B0503020204020204" charset="-122"/>
                <a:cs typeface="Times New Roman" panose="02020603050405020304" pitchFamily="18" charset="0"/>
              </a:rPr>
              <a:t>和详细信息。</a:t>
            </a:r>
          </a:p>
        </p:txBody>
      </p:sp>
      <p:grpSp>
        <p:nvGrpSpPr>
          <p:cNvPr id="48" name="组合 47"/>
          <p:cNvGrpSpPr/>
          <p:nvPr/>
        </p:nvGrpSpPr>
        <p:grpSpPr>
          <a:xfrm>
            <a:off x="9121802" y="4004971"/>
            <a:ext cx="790604" cy="790604"/>
            <a:chOff x="304800" y="673100"/>
            <a:chExt cx="4000500" cy="4000500"/>
          </a:xfrm>
          <a:effectLst>
            <a:outerShdw blurRad="317500" dist="190500" dir="8100000" algn="tr" rotWithShape="0">
              <a:prstClr val="black">
                <a:alpha val="50000"/>
              </a:prstClr>
            </a:outerShdw>
          </a:effectLst>
        </p:grpSpPr>
        <p:sp>
          <p:nvSpPr>
            <p:cNvPr id="49" name="同心圆 4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椭圆 49"/>
            <p:cNvSpPr/>
            <p:nvPr/>
          </p:nvSpPr>
          <p:spPr>
            <a:xfrm>
              <a:off x="392116" y="760416"/>
              <a:ext cx="3825878"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Freeform 206"/>
          <p:cNvSpPr>
            <a:spLocks noChangeAspect="1" noEditPoints="1"/>
          </p:cNvSpPr>
          <p:nvPr/>
        </p:nvSpPr>
        <p:spPr bwMode="auto">
          <a:xfrm>
            <a:off x="9364819" y="4193166"/>
            <a:ext cx="304573" cy="368164"/>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accent4"/>
          </a:solidFill>
          <a:ln>
            <a:noFill/>
          </a:ln>
        </p:spPr>
        <p:txBody>
          <a:bodyPr vert="horz" wrap="square" lIns="91425" tIns="45712" rIns="91425" bIns="45712" numCol="1" anchor="t" anchorCtr="0" compatLnSpc="1"/>
          <a:lstStyle/>
          <a:p>
            <a:endParaRPr lang="zh-CN" altLang="en-US">
              <a:solidFill>
                <a:schemeClr val="tx1">
                  <a:lumMod val="65000"/>
                  <a:lumOff val="35000"/>
                </a:schemeClr>
              </a:solidFill>
              <a:latin typeface="Arial" panose="020B0604020202020204" pitchFamily="34" charset="0"/>
              <a:cs typeface="Arial" panose="020B0604020202020204" pitchFamily="34" charset="0"/>
            </a:endParaRPr>
          </a:p>
        </p:txBody>
      </p:sp>
      <p:sp>
        <p:nvSpPr>
          <p:cNvPr id="52" name="矩形 51"/>
          <p:cNvSpPr/>
          <p:nvPr/>
        </p:nvSpPr>
        <p:spPr>
          <a:xfrm>
            <a:off x="8483421" y="5012920"/>
            <a:ext cx="2138680" cy="927100"/>
          </a:xfrm>
          <a:prstGeom prst="rect">
            <a:avLst/>
          </a:prstGeom>
        </p:spPr>
        <p:txBody>
          <a:bodyPr wrap="none">
            <a:spAutoFit/>
          </a:bodyPr>
          <a:lstStyle/>
          <a:p>
            <a:pPr algn="ctr">
              <a:spcBef>
                <a:spcPct val="0"/>
              </a:spcBef>
              <a:buFont typeface="Arial" panose="020B0604020202020204" pitchFamily="34" charset="0"/>
              <a:buNone/>
            </a:pPr>
            <a:r>
              <a:rPr lang="zh-CN" altLang="en-US" b="1" dirty="0" smtClean="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点击输入标题</a:t>
            </a:r>
          </a:p>
          <a:p>
            <a:pPr algn="ctr">
              <a:spcBef>
                <a:spcPts val="500"/>
              </a:spcBef>
              <a:spcAft>
                <a:spcPts val="0"/>
              </a:spcAft>
              <a:defRPr/>
            </a:pPr>
            <a:r>
              <a:rPr lang="zh-CN" altLang="en-US" sz="1400" kern="100" dirty="0">
                <a:solidFill>
                  <a:schemeClr val="tx1">
                    <a:lumMod val="65000"/>
                    <a:lumOff val="35000"/>
                  </a:schemeClr>
                </a:solidFill>
                <a:latin typeface="Impact MT Std" pitchFamily="34" charset="0"/>
                <a:ea typeface="微软雅黑" panose="020B0503020204020204" charset="-122"/>
                <a:cs typeface="Times New Roman" panose="02020603050405020304" pitchFamily="18" charset="0"/>
              </a:rPr>
              <a:t>在此输入详细文字介绍，</a:t>
            </a:r>
          </a:p>
          <a:p>
            <a:pPr algn="ctr">
              <a:spcBef>
                <a:spcPts val="500"/>
              </a:spcBef>
              <a:spcAft>
                <a:spcPts val="0"/>
              </a:spcAft>
              <a:defRPr/>
            </a:pPr>
            <a:r>
              <a:rPr lang="zh-CN" altLang="en-US" sz="1400" kern="100" dirty="0">
                <a:solidFill>
                  <a:schemeClr val="tx1">
                    <a:lumMod val="65000"/>
                    <a:lumOff val="35000"/>
                  </a:schemeClr>
                </a:solidFill>
                <a:latin typeface="Impact MT Std" pitchFamily="34" charset="0"/>
                <a:ea typeface="微软雅黑" panose="020B0503020204020204" charset="-122"/>
                <a:cs typeface="Times New Roman" panose="02020603050405020304" pitchFamily="18" charset="0"/>
              </a:rPr>
              <a:t>和详细信息。</a:t>
            </a:r>
          </a:p>
        </p:txBody>
      </p:sp>
    </p:spTree>
  </p:cSld>
  <p:clrMapOvr>
    <a:masterClrMapping/>
  </p:clrMapOvr>
  <p:transition advTm="6225">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8" fill="hold" grpId="0" nodeType="afterEffect">
                                  <p:stCondLst>
                                    <p:cond delay="25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0-#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100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100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childTnLst>
                          </p:cTn>
                        </p:par>
                        <p:par>
                          <p:cTn id="25" fill="hold">
                            <p:stCondLst>
                              <p:cond delay="1250"/>
                            </p:stCondLst>
                            <p:childTnLst>
                              <p:par>
                                <p:cTn id="26" presetID="22" presetClass="entr" presetSubtype="1"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up)">
                                      <p:cBhvr>
                                        <p:cTn id="28" dur="500"/>
                                        <p:tgtEl>
                                          <p:spTgt spid="37"/>
                                        </p:tgtEl>
                                      </p:cBhvr>
                                    </p:animEffect>
                                  </p:childTnLst>
                                </p:cTn>
                              </p:par>
                              <p:par>
                                <p:cTn id="29" presetID="53" presetClass="entr" presetSubtype="16" fill="hold" nodeType="withEffect">
                                  <p:stCondLst>
                                    <p:cond delay="5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par>
                                <p:cTn id="34" presetID="53" presetClass="entr" presetSubtype="16"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p:cTn id="36" dur="500" fill="hold"/>
                                        <p:tgtEl>
                                          <p:spTgt spid="41"/>
                                        </p:tgtEl>
                                        <p:attrNameLst>
                                          <p:attrName>ppt_w</p:attrName>
                                        </p:attrNameLst>
                                      </p:cBhvr>
                                      <p:tavLst>
                                        <p:tav tm="0">
                                          <p:val>
                                            <p:fltVal val="0"/>
                                          </p:val>
                                        </p:tav>
                                        <p:tav tm="100000">
                                          <p:val>
                                            <p:strVal val="#ppt_w"/>
                                          </p:val>
                                        </p:tav>
                                      </p:tavLst>
                                    </p:anim>
                                    <p:anim calcmode="lin" valueType="num">
                                      <p:cBhvr>
                                        <p:cTn id="37" dur="500" fill="hold"/>
                                        <p:tgtEl>
                                          <p:spTgt spid="41"/>
                                        </p:tgtEl>
                                        <p:attrNameLst>
                                          <p:attrName>ppt_h</p:attrName>
                                        </p:attrNameLst>
                                      </p:cBhvr>
                                      <p:tavLst>
                                        <p:tav tm="0">
                                          <p:val>
                                            <p:fltVal val="0"/>
                                          </p:val>
                                        </p:tav>
                                        <p:tav tm="100000">
                                          <p:val>
                                            <p:strVal val="#ppt_h"/>
                                          </p:val>
                                        </p:tav>
                                      </p:tavLst>
                                    </p:anim>
                                    <p:animEffect transition="in" filter="fade">
                                      <p:cBhvr>
                                        <p:cTn id="38" dur="500"/>
                                        <p:tgtEl>
                                          <p:spTgt spid="41"/>
                                        </p:tgtEl>
                                      </p:cBhvr>
                                    </p:animEffect>
                                  </p:childTnLst>
                                </p:cTn>
                              </p:par>
                            </p:childTnLst>
                          </p:cTn>
                        </p:par>
                        <p:par>
                          <p:cTn id="39" fill="hold">
                            <p:stCondLst>
                              <p:cond delay="1750"/>
                            </p:stCondLst>
                            <p:childTnLst>
                              <p:par>
                                <p:cTn id="40" presetID="22" presetClass="entr" presetSubtype="1"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up)">
                                      <p:cBhvr>
                                        <p:cTn id="42" dur="500"/>
                                        <p:tgtEl>
                                          <p:spTgt spid="42"/>
                                        </p:tgtEl>
                                      </p:cBhvr>
                                    </p:animEffect>
                                  </p:childTnLst>
                                </p:cTn>
                              </p:par>
                              <p:par>
                                <p:cTn id="43" presetID="53" presetClass="entr" presetSubtype="16" fill="hold" nodeType="withEffect">
                                  <p:stCondLst>
                                    <p:cond delay="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par>
                                <p:cTn id="48" presetID="53" presetClass="entr" presetSubtype="16" fill="hold" grpId="0" nodeType="withEffect">
                                  <p:stCondLst>
                                    <p:cond delay="500"/>
                                  </p:stCondLst>
                                  <p:childTnLst>
                                    <p:set>
                                      <p:cBhvr>
                                        <p:cTn id="49" dur="1" fill="hold">
                                          <p:stCondLst>
                                            <p:cond delay="0"/>
                                          </p:stCondLst>
                                        </p:cTn>
                                        <p:tgtEl>
                                          <p:spTgt spid="46"/>
                                        </p:tgtEl>
                                        <p:attrNameLst>
                                          <p:attrName>style.visibility</p:attrName>
                                        </p:attrNameLst>
                                      </p:cBhvr>
                                      <p:to>
                                        <p:strVal val="visible"/>
                                      </p:to>
                                    </p:set>
                                    <p:anim calcmode="lin" valueType="num">
                                      <p:cBhvr>
                                        <p:cTn id="50" dur="500" fill="hold"/>
                                        <p:tgtEl>
                                          <p:spTgt spid="46"/>
                                        </p:tgtEl>
                                        <p:attrNameLst>
                                          <p:attrName>ppt_w</p:attrName>
                                        </p:attrNameLst>
                                      </p:cBhvr>
                                      <p:tavLst>
                                        <p:tav tm="0">
                                          <p:val>
                                            <p:fltVal val="0"/>
                                          </p:val>
                                        </p:tav>
                                        <p:tav tm="100000">
                                          <p:val>
                                            <p:strVal val="#ppt_w"/>
                                          </p:val>
                                        </p:tav>
                                      </p:tavLst>
                                    </p:anim>
                                    <p:anim calcmode="lin" valueType="num">
                                      <p:cBhvr>
                                        <p:cTn id="51" dur="500" fill="hold"/>
                                        <p:tgtEl>
                                          <p:spTgt spid="46"/>
                                        </p:tgtEl>
                                        <p:attrNameLst>
                                          <p:attrName>ppt_h</p:attrName>
                                        </p:attrNameLst>
                                      </p:cBhvr>
                                      <p:tavLst>
                                        <p:tav tm="0">
                                          <p:val>
                                            <p:fltVal val="0"/>
                                          </p:val>
                                        </p:tav>
                                        <p:tav tm="100000">
                                          <p:val>
                                            <p:strVal val="#ppt_h"/>
                                          </p:val>
                                        </p:tav>
                                      </p:tavLst>
                                    </p:anim>
                                    <p:animEffect transition="in" filter="fade">
                                      <p:cBhvr>
                                        <p:cTn id="52" dur="500"/>
                                        <p:tgtEl>
                                          <p:spTgt spid="46"/>
                                        </p:tgtEl>
                                      </p:cBhvr>
                                    </p:animEffect>
                                  </p:childTnLst>
                                </p:cTn>
                              </p:par>
                            </p:childTnLst>
                          </p:cTn>
                        </p:par>
                        <p:par>
                          <p:cTn id="53" fill="hold">
                            <p:stCondLst>
                              <p:cond delay="2250"/>
                            </p:stCondLst>
                            <p:childTnLst>
                              <p:par>
                                <p:cTn id="54" presetID="22" presetClass="entr" presetSubtype="1" fill="hold" grpId="0"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wipe(up)">
                                      <p:cBhvr>
                                        <p:cTn id="56" dur="500"/>
                                        <p:tgtEl>
                                          <p:spTgt spid="47"/>
                                        </p:tgtEl>
                                      </p:cBhvr>
                                    </p:animEffect>
                                  </p:childTnLst>
                                </p:cTn>
                              </p:par>
                              <p:par>
                                <p:cTn id="57" presetID="53" presetClass="entr" presetSubtype="16" fill="hold" nodeType="withEffect">
                                  <p:stCondLst>
                                    <p:cond delay="500"/>
                                  </p:stCondLst>
                                  <p:childTnLst>
                                    <p:set>
                                      <p:cBhvr>
                                        <p:cTn id="58" dur="1" fill="hold">
                                          <p:stCondLst>
                                            <p:cond delay="0"/>
                                          </p:stCondLst>
                                        </p:cTn>
                                        <p:tgtEl>
                                          <p:spTgt spid="48"/>
                                        </p:tgtEl>
                                        <p:attrNameLst>
                                          <p:attrName>style.visibility</p:attrName>
                                        </p:attrNameLst>
                                      </p:cBhvr>
                                      <p:to>
                                        <p:strVal val="visible"/>
                                      </p:to>
                                    </p:set>
                                    <p:anim calcmode="lin" valueType="num">
                                      <p:cBhvr>
                                        <p:cTn id="59" dur="500" fill="hold"/>
                                        <p:tgtEl>
                                          <p:spTgt spid="48"/>
                                        </p:tgtEl>
                                        <p:attrNameLst>
                                          <p:attrName>ppt_w</p:attrName>
                                        </p:attrNameLst>
                                      </p:cBhvr>
                                      <p:tavLst>
                                        <p:tav tm="0">
                                          <p:val>
                                            <p:fltVal val="0"/>
                                          </p:val>
                                        </p:tav>
                                        <p:tav tm="100000">
                                          <p:val>
                                            <p:strVal val="#ppt_w"/>
                                          </p:val>
                                        </p:tav>
                                      </p:tavLst>
                                    </p:anim>
                                    <p:anim calcmode="lin" valueType="num">
                                      <p:cBhvr>
                                        <p:cTn id="60" dur="500" fill="hold"/>
                                        <p:tgtEl>
                                          <p:spTgt spid="48"/>
                                        </p:tgtEl>
                                        <p:attrNameLst>
                                          <p:attrName>ppt_h</p:attrName>
                                        </p:attrNameLst>
                                      </p:cBhvr>
                                      <p:tavLst>
                                        <p:tav tm="0">
                                          <p:val>
                                            <p:fltVal val="0"/>
                                          </p:val>
                                        </p:tav>
                                        <p:tav tm="100000">
                                          <p:val>
                                            <p:strVal val="#ppt_h"/>
                                          </p:val>
                                        </p:tav>
                                      </p:tavLst>
                                    </p:anim>
                                    <p:animEffect transition="in" filter="fade">
                                      <p:cBhvr>
                                        <p:cTn id="61" dur="500"/>
                                        <p:tgtEl>
                                          <p:spTgt spid="48"/>
                                        </p:tgtEl>
                                      </p:cBhvr>
                                    </p:animEffect>
                                  </p:childTnLst>
                                </p:cTn>
                              </p:par>
                              <p:par>
                                <p:cTn id="62" presetID="53" presetClass="entr" presetSubtype="16" fill="hold" grpId="0" nodeType="withEffect">
                                  <p:stCondLst>
                                    <p:cond delay="500"/>
                                  </p:stCondLst>
                                  <p:childTnLst>
                                    <p:set>
                                      <p:cBhvr>
                                        <p:cTn id="63" dur="1" fill="hold">
                                          <p:stCondLst>
                                            <p:cond delay="0"/>
                                          </p:stCondLst>
                                        </p:cTn>
                                        <p:tgtEl>
                                          <p:spTgt spid="51"/>
                                        </p:tgtEl>
                                        <p:attrNameLst>
                                          <p:attrName>style.visibility</p:attrName>
                                        </p:attrNameLst>
                                      </p:cBhvr>
                                      <p:to>
                                        <p:strVal val="visible"/>
                                      </p:to>
                                    </p:set>
                                    <p:anim calcmode="lin" valueType="num">
                                      <p:cBhvr>
                                        <p:cTn id="64" dur="500" fill="hold"/>
                                        <p:tgtEl>
                                          <p:spTgt spid="51"/>
                                        </p:tgtEl>
                                        <p:attrNameLst>
                                          <p:attrName>ppt_w</p:attrName>
                                        </p:attrNameLst>
                                      </p:cBhvr>
                                      <p:tavLst>
                                        <p:tav tm="0">
                                          <p:val>
                                            <p:fltVal val="0"/>
                                          </p:val>
                                        </p:tav>
                                        <p:tav tm="100000">
                                          <p:val>
                                            <p:strVal val="#ppt_w"/>
                                          </p:val>
                                        </p:tav>
                                      </p:tavLst>
                                    </p:anim>
                                    <p:anim calcmode="lin" valueType="num">
                                      <p:cBhvr>
                                        <p:cTn id="65" dur="500" fill="hold"/>
                                        <p:tgtEl>
                                          <p:spTgt spid="51"/>
                                        </p:tgtEl>
                                        <p:attrNameLst>
                                          <p:attrName>ppt_h</p:attrName>
                                        </p:attrNameLst>
                                      </p:cBhvr>
                                      <p:tavLst>
                                        <p:tav tm="0">
                                          <p:val>
                                            <p:fltVal val="0"/>
                                          </p:val>
                                        </p:tav>
                                        <p:tav tm="100000">
                                          <p:val>
                                            <p:strVal val="#ppt_h"/>
                                          </p:val>
                                        </p:tav>
                                      </p:tavLst>
                                    </p:anim>
                                    <p:animEffect transition="in" filter="fade">
                                      <p:cBhvr>
                                        <p:cTn id="66" dur="500"/>
                                        <p:tgtEl>
                                          <p:spTgt spid="51"/>
                                        </p:tgtEl>
                                      </p:cBhvr>
                                    </p:animEffect>
                                  </p:childTnLst>
                                </p:cTn>
                              </p:par>
                            </p:childTnLst>
                          </p:cTn>
                        </p:par>
                        <p:par>
                          <p:cTn id="67" fill="hold">
                            <p:stCondLst>
                              <p:cond delay="2750"/>
                            </p:stCondLst>
                            <p:childTnLst>
                              <p:par>
                                <p:cTn id="68" presetID="22" presetClass="entr" presetSubtype="1" fill="hold" grpId="0" nodeType="after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ipe(up)">
                                      <p:cBhvr>
                                        <p:cTn id="7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bldLvl="0" animBg="1"/>
      <p:bldP spid="36" grpId="0" bldLvl="0" animBg="1"/>
      <p:bldP spid="37" grpId="0"/>
      <p:bldP spid="41" grpId="0" bldLvl="0" animBg="1"/>
      <p:bldP spid="42" grpId="0"/>
      <p:bldP spid="46" grpId="0" bldLvl="0" animBg="1"/>
      <p:bldP spid="47" grpId="0"/>
      <p:bldP spid="51" grpId="0" bldLvl="0" animBg="1"/>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grpSp>
        <p:nvGrpSpPr>
          <p:cNvPr id="7" name="组合 6"/>
          <p:cNvGrpSpPr/>
          <p:nvPr/>
        </p:nvGrpSpPr>
        <p:grpSpPr>
          <a:xfrm>
            <a:off x="2418744" y="2434590"/>
            <a:ext cx="1949943" cy="1949943"/>
            <a:chOff x="304800" y="673100"/>
            <a:chExt cx="4000500" cy="4000500"/>
          </a:xfrm>
          <a:effectLst>
            <a:outerShdw blurRad="444500" dist="254000" dir="8100000" algn="tr" rotWithShape="0">
              <a:prstClr val="black">
                <a:alpha val="50000"/>
              </a:prstClr>
            </a:outerShdw>
          </a:effectLst>
        </p:grpSpPr>
        <p:sp>
          <p:nvSpPr>
            <p:cNvPr id="2" name="同心圆 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Impact MT Std" pitchFamily="34" charset="0"/>
              </a:endParaRPr>
            </a:p>
          </p:txBody>
        </p:sp>
        <p:sp>
          <p:nvSpPr>
            <p:cNvPr id="9" name="椭圆 8"/>
            <p:cNvSpPr/>
            <p:nvPr/>
          </p:nvSpPr>
          <p:spPr>
            <a:xfrm>
              <a:off x="392113" y="760413"/>
              <a:ext cx="3825874" cy="38258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Impact MT Std" pitchFamily="34" charset="0"/>
              </a:endParaRPr>
            </a:p>
          </p:txBody>
        </p:sp>
      </p:grpSp>
      <p:sp>
        <p:nvSpPr>
          <p:cNvPr id="10" name="TextBox 9"/>
          <p:cNvSpPr txBox="1"/>
          <p:nvPr/>
        </p:nvSpPr>
        <p:spPr>
          <a:xfrm>
            <a:off x="2597849" y="3116023"/>
            <a:ext cx="1554849" cy="615315"/>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charset="-122"/>
                <a:ea typeface="微软雅黑" panose="020B0503020204020204" charset="-122"/>
              </a:defRPr>
            </a:lvl1pPr>
          </a:lstStyle>
          <a:p>
            <a:r>
              <a:rPr lang="zh-CN" altLang="en-US" sz="2000" dirty="0" smtClean="0">
                <a:solidFill>
                  <a:schemeClr val="bg1"/>
                </a:solidFill>
              </a:rPr>
              <a:t>单击此处</a:t>
            </a:r>
          </a:p>
          <a:p>
            <a:r>
              <a:rPr lang="zh-CN" altLang="en-US" sz="2000" dirty="0" smtClean="0">
                <a:solidFill>
                  <a:schemeClr val="bg1"/>
                </a:solidFill>
              </a:rPr>
              <a:t>添加名称</a:t>
            </a:r>
          </a:p>
        </p:txBody>
      </p:sp>
      <p:sp>
        <p:nvSpPr>
          <p:cNvPr id="11" name="等腰三角形 45"/>
          <p:cNvSpPr/>
          <p:nvPr/>
        </p:nvSpPr>
        <p:spPr>
          <a:xfrm>
            <a:off x="2341576" y="4775266"/>
            <a:ext cx="2080717" cy="1060613"/>
          </a:xfrm>
          <a:custGeom>
            <a:avLst/>
            <a:gdLst/>
            <a:ahLst/>
            <a:cxnLst/>
            <a:rect l="l" t="t" r="r" b="b"/>
            <a:pathLst>
              <a:path w="1773057" h="959867">
                <a:moveTo>
                  <a:pt x="886528" y="0"/>
                </a:moveTo>
                <a:lnTo>
                  <a:pt x="953045" y="84733"/>
                </a:lnTo>
                <a:lnTo>
                  <a:pt x="1627198" y="84733"/>
                </a:lnTo>
                <a:cubicBezTo>
                  <a:pt x="1707754" y="84733"/>
                  <a:pt x="1773057" y="150036"/>
                  <a:pt x="1773057" y="230592"/>
                </a:cubicBezTo>
                <a:lnTo>
                  <a:pt x="1773057" y="814008"/>
                </a:lnTo>
                <a:cubicBezTo>
                  <a:pt x="1773057" y="894564"/>
                  <a:pt x="1707754" y="959867"/>
                  <a:pt x="1627198" y="959867"/>
                </a:cubicBezTo>
                <a:lnTo>
                  <a:pt x="145859" y="959867"/>
                </a:lnTo>
                <a:cubicBezTo>
                  <a:pt x="65303" y="959867"/>
                  <a:pt x="0" y="894564"/>
                  <a:pt x="0" y="814008"/>
                </a:cubicBezTo>
                <a:lnTo>
                  <a:pt x="0" y="230592"/>
                </a:lnTo>
                <a:cubicBezTo>
                  <a:pt x="0" y="150036"/>
                  <a:pt x="65303" y="84733"/>
                  <a:pt x="145859" y="84733"/>
                </a:cubicBezTo>
                <a:lnTo>
                  <a:pt x="820011" y="84733"/>
                </a:lnTo>
                <a:close/>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2" name="TextBox 11"/>
          <p:cNvSpPr txBox="1"/>
          <p:nvPr/>
        </p:nvSpPr>
        <p:spPr>
          <a:xfrm>
            <a:off x="2424786" y="5020161"/>
            <a:ext cx="1864320" cy="645795"/>
          </a:xfrm>
          <a:prstGeom prst="rect">
            <a:avLst/>
          </a:prstGeom>
          <a:noFill/>
        </p:spPr>
        <p:txBody>
          <a:bodyPr wrap="square" lIns="0" tIns="0" rIns="0" bIns="0" rtlCol="0">
            <a:spAutoFit/>
          </a:bodyPr>
          <a:lstStyle>
            <a:defPPr>
              <a:defRPr lang="zh-CN"/>
            </a:defPPr>
            <a:lvl1pPr algn="ctr">
              <a:lnSpc>
                <a:spcPct val="150000"/>
              </a:lnSpc>
              <a:defRPr sz="1000">
                <a:solidFill>
                  <a:schemeClr val="tx1">
                    <a:lumMod val="65000"/>
                    <a:lumOff val="35000"/>
                  </a:schemeClr>
                </a:solidFill>
                <a:latin typeface="微软雅黑" panose="020B0503020204020204" charset="-122"/>
                <a:ea typeface="微软雅黑" panose="020B0503020204020204" charset="-122"/>
              </a:defRPr>
            </a:lvl1pPr>
          </a:lstStyle>
          <a:p>
            <a:r>
              <a:rPr lang="zh-CN" altLang="en-US" sz="1400" dirty="0">
                <a:solidFill>
                  <a:schemeClr val="tx1">
                    <a:lumMod val="65000"/>
                    <a:lumOff val="35000"/>
                  </a:schemeClr>
                </a:solidFill>
              </a:rPr>
              <a:t>点击输入简要文字内容</a:t>
            </a:r>
          </a:p>
          <a:p>
            <a:r>
              <a:rPr lang="zh-CN" altLang="en-US" sz="1400" dirty="0">
                <a:solidFill>
                  <a:schemeClr val="tx1">
                    <a:lumMod val="65000"/>
                    <a:lumOff val="35000"/>
                  </a:schemeClr>
                </a:solidFill>
              </a:rPr>
              <a:t>文字内容需概括</a:t>
            </a:r>
            <a:r>
              <a:rPr lang="zh-CN" altLang="en-US" sz="1400" dirty="0" smtClean="0">
                <a:solidFill>
                  <a:schemeClr val="tx1">
                    <a:lumMod val="65000"/>
                    <a:lumOff val="35000"/>
                  </a:schemeClr>
                </a:solidFill>
              </a:rPr>
              <a:t>精炼。</a:t>
            </a:r>
          </a:p>
        </p:txBody>
      </p:sp>
      <p:grpSp>
        <p:nvGrpSpPr>
          <p:cNvPr id="13" name="组合 12"/>
          <p:cNvGrpSpPr/>
          <p:nvPr/>
        </p:nvGrpSpPr>
        <p:grpSpPr>
          <a:xfrm>
            <a:off x="5010613" y="2452051"/>
            <a:ext cx="1949943" cy="1949943"/>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Impact MT Std" pitchFamily="34" charset="0"/>
              </a:endParaRPr>
            </a:p>
          </p:txBody>
        </p:sp>
        <p:sp>
          <p:nvSpPr>
            <p:cNvPr id="15" name="椭圆 14"/>
            <p:cNvSpPr/>
            <p:nvPr/>
          </p:nvSpPr>
          <p:spPr>
            <a:xfrm>
              <a:off x="392113" y="760413"/>
              <a:ext cx="3825874" cy="38258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Impact MT Std" pitchFamily="34" charset="0"/>
              </a:endParaRPr>
            </a:p>
          </p:txBody>
        </p:sp>
      </p:grpSp>
      <p:sp>
        <p:nvSpPr>
          <p:cNvPr id="16" name="TextBox 15"/>
          <p:cNvSpPr txBox="1"/>
          <p:nvPr/>
        </p:nvSpPr>
        <p:spPr>
          <a:xfrm>
            <a:off x="5231628" y="3112452"/>
            <a:ext cx="1554849" cy="615315"/>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charset="-122"/>
                <a:ea typeface="微软雅黑" panose="020B0503020204020204" charset="-122"/>
              </a:defRPr>
            </a:lvl1pPr>
          </a:lstStyle>
          <a:p>
            <a:r>
              <a:rPr lang="zh-CN" altLang="en-US" sz="2000" dirty="0">
                <a:solidFill>
                  <a:schemeClr val="bg1"/>
                </a:solidFill>
              </a:rPr>
              <a:t>单击此处</a:t>
            </a:r>
          </a:p>
          <a:p>
            <a:r>
              <a:rPr lang="zh-CN" altLang="en-US" sz="2000" dirty="0">
                <a:solidFill>
                  <a:schemeClr val="bg1"/>
                </a:solidFill>
              </a:rPr>
              <a:t>添加名称</a:t>
            </a:r>
          </a:p>
        </p:txBody>
      </p:sp>
      <p:sp>
        <p:nvSpPr>
          <p:cNvPr id="17" name="等腰三角形 45"/>
          <p:cNvSpPr/>
          <p:nvPr/>
        </p:nvSpPr>
        <p:spPr>
          <a:xfrm>
            <a:off x="4933444" y="4771695"/>
            <a:ext cx="2080717" cy="1060613"/>
          </a:xfrm>
          <a:custGeom>
            <a:avLst/>
            <a:gdLst/>
            <a:ahLst/>
            <a:cxnLst/>
            <a:rect l="l" t="t" r="r" b="b"/>
            <a:pathLst>
              <a:path w="1773057" h="959867">
                <a:moveTo>
                  <a:pt x="886528" y="0"/>
                </a:moveTo>
                <a:lnTo>
                  <a:pt x="953045" y="84733"/>
                </a:lnTo>
                <a:lnTo>
                  <a:pt x="1627198" y="84733"/>
                </a:lnTo>
                <a:cubicBezTo>
                  <a:pt x="1707754" y="84733"/>
                  <a:pt x="1773057" y="150036"/>
                  <a:pt x="1773057" y="230592"/>
                </a:cubicBezTo>
                <a:lnTo>
                  <a:pt x="1773057" y="814008"/>
                </a:lnTo>
                <a:cubicBezTo>
                  <a:pt x="1773057" y="894564"/>
                  <a:pt x="1707754" y="959867"/>
                  <a:pt x="1627198" y="959867"/>
                </a:cubicBezTo>
                <a:lnTo>
                  <a:pt x="145859" y="959867"/>
                </a:lnTo>
                <a:cubicBezTo>
                  <a:pt x="65303" y="959867"/>
                  <a:pt x="0" y="894564"/>
                  <a:pt x="0" y="814008"/>
                </a:cubicBezTo>
                <a:lnTo>
                  <a:pt x="0" y="230592"/>
                </a:lnTo>
                <a:cubicBezTo>
                  <a:pt x="0" y="150036"/>
                  <a:pt x="65303" y="84733"/>
                  <a:pt x="145859" y="84733"/>
                </a:cubicBezTo>
                <a:lnTo>
                  <a:pt x="820011" y="84733"/>
                </a:lnTo>
                <a:close/>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8" name="TextBox 17"/>
          <p:cNvSpPr txBox="1"/>
          <p:nvPr/>
        </p:nvSpPr>
        <p:spPr>
          <a:xfrm>
            <a:off x="5016655" y="5016589"/>
            <a:ext cx="1864320" cy="645795"/>
          </a:xfrm>
          <a:prstGeom prst="rect">
            <a:avLst/>
          </a:prstGeom>
          <a:noFill/>
        </p:spPr>
        <p:txBody>
          <a:bodyPr wrap="square" lIns="0" tIns="0" rIns="0" bIns="0" rtlCol="0">
            <a:spAutoFit/>
          </a:bodyPr>
          <a:lstStyle>
            <a:defPPr>
              <a:defRPr lang="zh-CN"/>
            </a:defPPr>
            <a:lvl1pPr algn="ctr">
              <a:lnSpc>
                <a:spcPct val="150000"/>
              </a:lnSpc>
              <a:defRPr sz="1000">
                <a:solidFill>
                  <a:schemeClr val="tx1">
                    <a:lumMod val="65000"/>
                    <a:lumOff val="35000"/>
                  </a:schemeClr>
                </a:solidFill>
                <a:latin typeface="微软雅黑" panose="020B0503020204020204" charset="-122"/>
                <a:ea typeface="微软雅黑" panose="020B0503020204020204" charset="-122"/>
              </a:defRPr>
            </a:lvl1pPr>
          </a:lstStyle>
          <a:p>
            <a:r>
              <a:rPr lang="zh-CN" altLang="en-US" sz="1400" dirty="0">
                <a:solidFill>
                  <a:schemeClr val="tx1">
                    <a:lumMod val="65000"/>
                    <a:lumOff val="35000"/>
                  </a:schemeClr>
                </a:solidFill>
              </a:rPr>
              <a:t>点击输入简要文字内容</a:t>
            </a:r>
          </a:p>
          <a:p>
            <a:r>
              <a:rPr lang="zh-CN" altLang="en-US" sz="1400" dirty="0">
                <a:solidFill>
                  <a:schemeClr val="tx1">
                    <a:lumMod val="65000"/>
                    <a:lumOff val="35000"/>
                  </a:schemeClr>
                </a:solidFill>
              </a:rPr>
              <a:t>文字内容需概括</a:t>
            </a:r>
            <a:r>
              <a:rPr lang="zh-CN" altLang="en-US" sz="1400" dirty="0" smtClean="0">
                <a:solidFill>
                  <a:schemeClr val="tx1">
                    <a:lumMod val="65000"/>
                    <a:lumOff val="35000"/>
                  </a:schemeClr>
                </a:solidFill>
              </a:rPr>
              <a:t>精炼。</a:t>
            </a:r>
          </a:p>
        </p:txBody>
      </p:sp>
      <p:grpSp>
        <p:nvGrpSpPr>
          <p:cNvPr id="19" name="组合 18"/>
          <p:cNvGrpSpPr/>
          <p:nvPr/>
        </p:nvGrpSpPr>
        <p:grpSpPr>
          <a:xfrm>
            <a:off x="7609658" y="2452051"/>
            <a:ext cx="1949943" cy="1949943"/>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Impact MT Std" pitchFamily="34" charset="0"/>
              </a:endParaRPr>
            </a:p>
          </p:txBody>
        </p:sp>
        <p:sp>
          <p:nvSpPr>
            <p:cNvPr id="21" name="椭圆 20"/>
            <p:cNvSpPr/>
            <p:nvPr/>
          </p:nvSpPr>
          <p:spPr>
            <a:xfrm>
              <a:off x="392113" y="760413"/>
              <a:ext cx="3825874" cy="38258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Impact MT Std" pitchFamily="34" charset="0"/>
              </a:endParaRPr>
            </a:p>
          </p:txBody>
        </p:sp>
      </p:grpSp>
      <p:sp>
        <p:nvSpPr>
          <p:cNvPr id="22" name="TextBox 21"/>
          <p:cNvSpPr txBox="1"/>
          <p:nvPr/>
        </p:nvSpPr>
        <p:spPr>
          <a:xfrm>
            <a:off x="7774183" y="3112452"/>
            <a:ext cx="1554849" cy="615315"/>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charset="-122"/>
                <a:ea typeface="微软雅黑" panose="020B0503020204020204" charset="-122"/>
              </a:defRPr>
            </a:lvl1pPr>
          </a:lstStyle>
          <a:p>
            <a:r>
              <a:rPr lang="zh-CN" altLang="en-US" sz="2000" dirty="0" smtClean="0">
                <a:solidFill>
                  <a:schemeClr val="bg1"/>
                </a:solidFill>
              </a:rPr>
              <a:t>单击此处</a:t>
            </a:r>
          </a:p>
          <a:p>
            <a:r>
              <a:rPr lang="zh-CN" altLang="en-US" sz="2000" dirty="0" smtClean="0">
                <a:solidFill>
                  <a:schemeClr val="bg1"/>
                </a:solidFill>
              </a:rPr>
              <a:t>添加名称</a:t>
            </a:r>
          </a:p>
        </p:txBody>
      </p:sp>
      <p:sp>
        <p:nvSpPr>
          <p:cNvPr id="23" name="等腰三角形 45"/>
          <p:cNvSpPr/>
          <p:nvPr/>
        </p:nvSpPr>
        <p:spPr>
          <a:xfrm>
            <a:off x="7615700" y="4771695"/>
            <a:ext cx="2080717" cy="1060613"/>
          </a:xfrm>
          <a:custGeom>
            <a:avLst/>
            <a:gdLst/>
            <a:ahLst/>
            <a:cxnLst/>
            <a:rect l="l" t="t" r="r" b="b"/>
            <a:pathLst>
              <a:path w="1773057" h="959867">
                <a:moveTo>
                  <a:pt x="886528" y="0"/>
                </a:moveTo>
                <a:lnTo>
                  <a:pt x="953045" y="84733"/>
                </a:lnTo>
                <a:lnTo>
                  <a:pt x="1627198" y="84733"/>
                </a:lnTo>
                <a:cubicBezTo>
                  <a:pt x="1707754" y="84733"/>
                  <a:pt x="1773057" y="150036"/>
                  <a:pt x="1773057" y="230592"/>
                </a:cubicBezTo>
                <a:lnTo>
                  <a:pt x="1773057" y="814008"/>
                </a:lnTo>
                <a:cubicBezTo>
                  <a:pt x="1773057" y="894564"/>
                  <a:pt x="1707754" y="959867"/>
                  <a:pt x="1627198" y="959867"/>
                </a:cubicBezTo>
                <a:lnTo>
                  <a:pt x="145859" y="959867"/>
                </a:lnTo>
                <a:cubicBezTo>
                  <a:pt x="65303" y="959867"/>
                  <a:pt x="0" y="894564"/>
                  <a:pt x="0" y="814008"/>
                </a:cubicBezTo>
                <a:lnTo>
                  <a:pt x="0" y="230592"/>
                </a:lnTo>
                <a:cubicBezTo>
                  <a:pt x="0" y="150036"/>
                  <a:pt x="65303" y="84733"/>
                  <a:pt x="145859" y="84733"/>
                </a:cubicBezTo>
                <a:lnTo>
                  <a:pt x="820011" y="84733"/>
                </a:lnTo>
                <a:close/>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4" name="TextBox 23"/>
          <p:cNvSpPr txBox="1"/>
          <p:nvPr/>
        </p:nvSpPr>
        <p:spPr>
          <a:xfrm>
            <a:off x="7698910" y="5016589"/>
            <a:ext cx="1864320" cy="645795"/>
          </a:xfrm>
          <a:prstGeom prst="rect">
            <a:avLst/>
          </a:prstGeom>
          <a:noFill/>
        </p:spPr>
        <p:txBody>
          <a:bodyPr wrap="square" lIns="0" tIns="0" rIns="0" bIns="0" rtlCol="0">
            <a:spAutoFit/>
          </a:bodyPr>
          <a:lstStyle>
            <a:defPPr>
              <a:defRPr lang="zh-CN"/>
            </a:defPPr>
            <a:lvl1pPr algn="ctr">
              <a:lnSpc>
                <a:spcPct val="150000"/>
              </a:lnSpc>
              <a:defRPr sz="1000">
                <a:solidFill>
                  <a:schemeClr val="tx1">
                    <a:lumMod val="65000"/>
                    <a:lumOff val="35000"/>
                  </a:schemeClr>
                </a:solidFill>
                <a:latin typeface="微软雅黑" panose="020B0503020204020204" charset="-122"/>
                <a:ea typeface="微软雅黑" panose="020B0503020204020204" charset="-122"/>
              </a:defRPr>
            </a:lvl1pPr>
          </a:lstStyle>
          <a:p>
            <a:r>
              <a:rPr lang="zh-CN" altLang="en-US" sz="1400" dirty="0">
                <a:solidFill>
                  <a:schemeClr val="tx1">
                    <a:lumMod val="65000"/>
                    <a:lumOff val="35000"/>
                  </a:schemeClr>
                </a:solidFill>
              </a:rPr>
              <a:t>点击输入简要文字内容</a:t>
            </a:r>
          </a:p>
          <a:p>
            <a:r>
              <a:rPr lang="zh-CN" altLang="en-US" sz="1400" dirty="0">
                <a:solidFill>
                  <a:schemeClr val="tx1">
                    <a:lumMod val="65000"/>
                    <a:lumOff val="35000"/>
                  </a:schemeClr>
                </a:solidFill>
              </a:rPr>
              <a:t>文字内容需概括</a:t>
            </a:r>
            <a:r>
              <a:rPr lang="zh-CN" altLang="en-US" sz="1400" dirty="0" smtClean="0">
                <a:solidFill>
                  <a:schemeClr val="tx1">
                    <a:lumMod val="65000"/>
                    <a:lumOff val="35000"/>
                  </a:schemeClr>
                </a:solidFill>
              </a:rPr>
              <a:t>精炼。</a:t>
            </a:r>
          </a:p>
        </p:txBody>
      </p:sp>
      <p:sp>
        <p:nvSpPr>
          <p:cNvPr id="25" name="TextBox 24"/>
          <p:cNvSpPr txBox="1"/>
          <p:nvPr/>
        </p:nvSpPr>
        <p:spPr>
          <a:xfrm>
            <a:off x="970300" y="1531862"/>
            <a:ext cx="10030568" cy="737235"/>
          </a:xfrm>
          <a:prstGeom prst="rect">
            <a:avLst/>
          </a:prstGeom>
          <a:noFill/>
        </p:spPr>
        <p:txBody>
          <a:bodyPr wrap="square" rtlCol="0">
            <a:spAutoFit/>
          </a:bodyPr>
          <a:lstStyle/>
          <a:p>
            <a:pPr algn="ctr"/>
            <a:r>
              <a:rPr lang="zh-CN" altLang="en-US" sz="1400" dirty="0">
                <a:solidFill>
                  <a:schemeClr val="tx1">
                    <a:lumMod val="65000"/>
                    <a:lumOff val="35000"/>
                  </a:schemeClr>
                </a:solidFill>
                <a:latin typeface="微软雅黑" panose="020B0503020204020204" charset="-122"/>
                <a:ea typeface="微软雅黑" panose="020B0503020204020204" charset="-122"/>
                <a:cs typeface="方正兰亭细黑_GBK_M" pitchFamily="2" charset="2"/>
              </a:rPr>
              <a:t>请在这里做详细的文字说明，表达图表的含义。请在这里做详细的文字说明，表达图表的含义。请在这里</a:t>
            </a:r>
          </a:p>
          <a:p>
            <a:pPr algn="ctr"/>
            <a:r>
              <a:rPr lang="zh-CN" altLang="en-US" sz="1400" dirty="0">
                <a:solidFill>
                  <a:schemeClr val="tx1">
                    <a:lumMod val="65000"/>
                    <a:lumOff val="35000"/>
                  </a:schemeClr>
                </a:solidFill>
                <a:latin typeface="微软雅黑" panose="020B0503020204020204" charset="-122"/>
                <a:ea typeface="微软雅黑" panose="020B0503020204020204" charset="-122"/>
                <a:cs typeface="方正兰亭细黑_GBK_M" pitchFamily="2" charset="2"/>
              </a:rPr>
              <a:t>做详细的文字说明，表达图表的含义。请在这里做详细的文字说明，表达图表的含义。请在这里做详细的</a:t>
            </a:r>
          </a:p>
          <a:p>
            <a:pPr algn="ctr"/>
            <a:r>
              <a:rPr lang="zh-CN" altLang="en-US" sz="1400" dirty="0">
                <a:solidFill>
                  <a:schemeClr val="tx1">
                    <a:lumMod val="65000"/>
                    <a:lumOff val="35000"/>
                  </a:schemeClr>
                </a:solidFill>
                <a:latin typeface="微软雅黑" panose="020B0503020204020204" charset="-122"/>
                <a:ea typeface="微软雅黑" panose="020B0503020204020204" charset="-122"/>
                <a:cs typeface="方正兰亭细黑_GBK_M" pitchFamily="2" charset="2"/>
              </a:rPr>
              <a:t>文字说明，表达图表的含义。请在这里做详细的文字说明，表达图表的含义。</a:t>
            </a:r>
          </a:p>
        </p:txBody>
      </p:sp>
    </p:spTree>
  </p:cSld>
  <p:clrMapOvr>
    <a:masterClrMapping/>
  </p:clrMapOvr>
  <p:transition advTm="4914">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par>
                          <p:cTn id="50" fill="hold">
                            <p:stCondLst>
                              <p:cond delay="1500"/>
                            </p:stCondLst>
                            <p:childTnLst>
                              <p:par>
                                <p:cTn id="51" presetID="2" presetClass="entr" presetSubtype="4"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18" presetClass="entr" presetSubtype="3" fill="hold" grpId="0"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strips(upRight)">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bldLvl="0" animBg="1"/>
      <p:bldP spid="12" grpId="0"/>
      <p:bldP spid="16" grpId="0"/>
      <p:bldP spid="17" grpId="0" bldLvl="0" animBg="1"/>
      <p:bldP spid="18" grpId="0"/>
      <p:bldP spid="22" grpId="0"/>
      <p:bldP spid="23" grpId="0" bldLvl="0" animBg="1"/>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grpSp>
        <p:nvGrpSpPr>
          <p:cNvPr id="130" name="129 Grupo"/>
          <p:cNvGrpSpPr/>
          <p:nvPr/>
        </p:nvGrpSpPr>
        <p:grpSpPr>
          <a:xfrm>
            <a:off x="4640187" y="3469003"/>
            <a:ext cx="4587849" cy="2879667"/>
            <a:chOff x="9279774" y="6619559"/>
            <a:chExt cx="9176297" cy="5760000"/>
          </a:xfrm>
        </p:grpSpPr>
        <p:sp>
          <p:nvSpPr>
            <p:cNvPr id="2" name="7 Elipse"/>
            <p:cNvSpPr>
              <a:spLocks noChangeAspect="1"/>
            </p:cNvSpPr>
            <p:nvPr/>
          </p:nvSpPr>
          <p:spPr bwMode="auto">
            <a:xfrm>
              <a:off x="9279774" y="6619559"/>
              <a:ext cx="9176297" cy="5760000"/>
            </a:xfrm>
            <a:custGeom>
              <a:avLst/>
              <a:gdLst/>
              <a:ahLst/>
              <a:cxnLst/>
              <a:rect l="l" t="t" r="r" b="b"/>
              <a:pathLst>
                <a:path w="9176297" h="5760000">
                  <a:moveTo>
                    <a:pt x="2880000" y="0"/>
                  </a:moveTo>
                  <a:cubicBezTo>
                    <a:pt x="4121179" y="0"/>
                    <a:pt x="5178976" y="785149"/>
                    <a:pt x="5580558" y="1887066"/>
                  </a:cubicBezTo>
                  <a:cubicBezTo>
                    <a:pt x="5817220" y="2382263"/>
                    <a:pt x="6145999" y="2688431"/>
                    <a:pt x="6509246" y="2688431"/>
                  </a:cubicBezTo>
                  <a:cubicBezTo>
                    <a:pt x="6763059" y="2688431"/>
                    <a:pt x="7000044" y="2538951"/>
                    <a:pt x="7198961" y="2278669"/>
                  </a:cubicBezTo>
                  <a:cubicBezTo>
                    <a:pt x="7392729" y="1989875"/>
                    <a:pt x="7722265" y="1799880"/>
                    <a:pt x="8096177" y="1799880"/>
                  </a:cubicBezTo>
                  <a:cubicBezTo>
                    <a:pt x="8692711" y="1799880"/>
                    <a:pt x="9176297" y="2283466"/>
                    <a:pt x="9176297" y="2880000"/>
                  </a:cubicBezTo>
                  <a:cubicBezTo>
                    <a:pt x="9176297" y="3476534"/>
                    <a:pt x="8692711" y="3960120"/>
                    <a:pt x="8096177" y="3960120"/>
                  </a:cubicBezTo>
                  <a:cubicBezTo>
                    <a:pt x="7722378" y="3960120"/>
                    <a:pt x="7392929" y="3770240"/>
                    <a:pt x="7199125" y="3481602"/>
                  </a:cubicBezTo>
                  <a:cubicBezTo>
                    <a:pt x="7000388" y="3221883"/>
                    <a:pt x="6763671" y="3072765"/>
                    <a:pt x="6510167" y="3072765"/>
                  </a:cubicBezTo>
                  <a:cubicBezTo>
                    <a:pt x="6144845" y="3072765"/>
                    <a:pt x="5814387" y="3382442"/>
                    <a:pt x="5577070" y="3882462"/>
                  </a:cubicBezTo>
                  <a:cubicBezTo>
                    <a:pt x="5172865" y="4979380"/>
                    <a:pt x="4117594" y="5760000"/>
                    <a:pt x="2880000" y="5760000"/>
                  </a:cubicBezTo>
                  <a:cubicBezTo>
                    <a:pt x="1289420" y="5760000"/>
                    <a:pt x="0" y="4470580"/>
                    <a:pt x="0" y="2880000"/>
                  </a:cubicBezTo>
                  <a:cubicBezTo>
                    <a:pt x="0" y="1289420"/>
                    <a:pt x="1289420" y="0"/>
                    <a:pt x="2880000" y="0"/>
                  </a:cubicBezTo>
                  <a:close/>
                </a:path>
              </a:pathLst>
            </a:custGeom>
            <a:solidFill>
              <a:schemeClr val="accent5"/>
            </a:solidFill>
            <a:ln w="19050">
              <a:solidFill>
                <a:schemeClr val="bg1"/>
              </a:solidFill>
            </a:ln>
            <a:effectLst>
              <a:outerShdw blurRad="381000" dist="76200" dir="5400000" algn="t" rotWithShape="0">
                <a:prstClr val="black">
                  <a:alpha val="28000"/>
                </a:prstClr>
              </a:outerShdw>
            </a:effectLst>
          </p:spPr>
          <p:txBody>
            <a:bodyPr lIns="0" tIns="0" rIns="0" bIns="0" rtlCol="0" anchor="ctr"/>
            <a:lstStyle/>
            <a:p>
              <a:pPr algn="ctr" defTabSz="882015"/>
              <a:endParaRPr lang="es-SV" sz="935">
                <a:solidFill>
                  <a:srgbClr val="000000"/>
                </a:solidFill>
                <a:latin typeface="微软雅黑" panose="020B0503020204020204" charset="-122"/>
                <a:ea typeface="微软雅黑" panose="020B0503020204020204" charset="-122"/>
              </a:endParaRPr>
            </a:p>
          </p:txBody>
        </p:sp>
        <p:sp>
          <p:nvSpPr>
            <p:cNvPr id="65" name="64 Elipse"/>
            <p:cNvSpPr>
              <a:spLocks noChangeAspect="1"/>
            </p:cNvSpPr>
            <p:nvPr/>
          </p:nvSpPr>
          <p:spPr>
            <a:xfrm>
              <a:off x="16505941" y="8635477"/>
              <a:ext cx="1755195" cy="1755195"/>
            </a:xfrm>
            <a:prstGeom prst="ellipse">
              <a:avLst/>
            </a:prstGeom>
            <a:solidFill>
              <a:schemeClr val="bg1"/>
            </a:solidFill>
            <a:ln>
              <a:noFill/>
            </a:ln>
            <a:effectLst/>
          </p:spPr>
          <p:txBody>
            <a:bodyPr lIns="0" tIns="0" rIns="0" bIns="0" rtlCol="0" anchor="ctr"/>
            <a:lstStyle/>
            <a:p>
              <a:pPr algn="ctr" defTabSz="882015"/>
              <a:r>
                <a:rPr lang="es-MX" sz="3465" dirty="0">
                  <a:solidFill>
                    <a:srgbClr val="0D84AF"/>
                  </a:solidFill>
                  <a:latin typeface="微软雅黑" panose="020B0503020204020204" charset="-122"/>
                  <a:ea typeface="微软雅黑" panose="020B0503020204020204" charset="-122"/>
                  <a:cs typeface="Open Sans Extrabold" panose="020B0906030804020204" pitchFamily="34" charset="0"/>
                </a:rPr>
                <a:t>05</a:t>
              </a:r>
            </a:p>
          </p:txBody>
        </p:sp>
      </p:grpSp>
      <p:grpSp>
        <p:nvGrpSpPr>
          <p:cNvPr id="132" name="131 Grupo"/>
          <p:cNvGrpSpPr/>
          <p:nvPr/>
        </p:nvGrpSpPr>
        <p:grpSpPr>
          <a:xfrm>
            <a:off x="4820336" y="2526155"/>
            <a:ext cx="3651039" cy="3642537"/>
            <a:chOff x="9639774" y="4733642"/>
            <a:chExt cx="7302554" cy="7285917"/>
          </a:xfrm>
        </p:grpSpPr>
        <p:sp>
          <p:nvSpPr>
            <p:cNvPr id="40" name="39 Elipse"/>
            <p:cNvSpPr/>
            <p:nvPr/>
          </p:nvSpPr>
          <p:spPr bwMode="auto">
            <a:xfrm>
              <a:off x="9639774" y="4733642"/>
              <a:ext cx="7302554" cy="7285917"/>
            </a:xfrm>
            <a:custGeom>
              <a:avLst/>
              <a:gdLst/>
              <a:ahLst/>
              <a:cxnLst/>
              <a:rect l="l" t="t" r="r" b="b"/>
              <a:pathLst>
                <a:path w="7302554" h="7285917">
                  <a:moveTo>
                    <a:pt x="6222434" y="0"/>
                  </a:moveTo>
                  <a:cubicBezTo>
                    <a:pt x="6818968" y="0"/>
                    <a:pt x="7302554" y="483586"/>
                    <a:pt x="7302554" y="1080120"/>
                  </a:cubicBezTo>
                  <a:cubicBezTo>
                    <a:pt x="7302554" y="1676654"/>
                    <a:pt x="6818968" y="2160240"/>
                    <a:pt x="6222434" y="2160240"/>
                  </a:cubicBezTo>
                  <a:lnTo>
                    <a:pt x="6212402" y="2159734"/>
                  </a:lnTo>
                  <a:cubicBezTo>
                    <a:pt x="5785295" y="2175509"/>
                    <a:pt x="5414097" y="2327583"/>
                    <a:pt x="5163254" y="2620086"/>
                  </a:cubicBezTo>
                  <a:cubicBezTo>
                    <a:pt x="4866483" y="2966146"/>
                    <a:pt x="4789657" y="3448733"/>
                    <a:pt x="4907223" y="3963314"/>
                  </a:cubicBezTo>
                  <a:cubicBezTo>
                    <a:pt x="4994052" y="4214922"/>
                    <a:pt x="5040000" y="4485054"/>
                    <a:pt x="5040000" y="4765917"/>
                  </a:cubicBezTo>
                  <a:cubicBezTo>
                    <a:pt x="5040000" y="6157675"/>
                    <a:pt x="3911758" y="7285917"/>
                    <a:pt x="2520000" y="7285917"/>
                  </a:cubicBezTo>
                  <a:cubicBezTo>
                    <a:pt x="1128242" y="7285917"/>
                    <a:pt x="0" y="6157675"/>
                    <a:pt x="0" y="4765917"/>
                  </a:cubicBezTo>
                  <a:cubicBezTo>
                    <a:pt x="0" y="3374159"/>
                    <a:pt x="1128242" y="2245917"/>
                    <a:pt x="2520000" y="2245917"/>
                  </a:cubicBezTo>
                  <a:cubicBezTo>
                    <a:pt x="2709437" y="2245917"/>
                    <a:pt x="2893993" y="2266820"/>
                    <a:pt x="3071087" y="2308227"/>
                  </a:cubicBezTo>
                  <a:cubicBezTo>
                    <a:pt x="3788824" y="2494906"/>
                    <a:pt x="4457246" y="2376750"/>
                    <a:pt x="4842207" y="1927854"/>
                  </a:cubicBezTo>
                  <a:cubicBezTo>
                    <a:pt x="5028127" y="1711057"/>
                    <a:pt x="5127725" y="1440676"/>
                    <a:pt x="5145438" y="1141997"/>
                  </a:cubicBezTo>
                  <a:cubicBezTo>
                    <a:pt x="5142902" y="1121571"/>
                    <a:pt x="5142314" y="1100914"/>
                    <a:pt x="5142314" y="1080120"/>
                  </a:cubicBezTo>
                  <a:cubicBezTo>
                    <a:pt x="5142314" y="483586"/>
                    <a:pt x="5625900" y="0"/>
                    <a:pt x="6222434" y="0"/>
                  </a:cubicBezTo>
                  <a:close/>
                </a:path>
              </a:pathLst>
            </a:custGeom>
            <a:solidFill>
              <a:schemeClr val="accent2"/>
            </a:solidFill>
            <a:ln w="19050">
              <a:solidFill>
                <a:schemeClr val="bg1"/>
              </a:solidFill>
            </a:ln>
            <a:effectLst>
              <a:outerShdw blurRad="381000" dist="76200" dir="5400000" algn="t" rotWithShape="0">
                <a:prstClr val="black">
                  <a:alpha val="28000"/>
                </a:prstClr>
              </a:outerShdw>
            </a:effectLst>
          </p:spPr>
          <p:txBody>
            <a:bodyPr lIns="0" tIns="0" rIns="0" bIns="0" rtlCol="0" anchor="ctr"/>
            <a:lstStyle/>
            <a:p>
              <a:pPr algn="ctr" defTabSz="882015"/>
              <a:endParaRPr lang="es-SV" sz="935">
                <a:solidFill>
                  <a:srgbClr val="000000"/>
                </a:solidFill>
                <a:latin typeface="微软雅黑" panose="020B0503020204020204" charset="-122"/>
                <a:ea typeface="微软雅黑" panose="020B0503020204020204" charset="-122"/>
              </a:endParaRPr>
            </a:p>
          </p:txBody>
        </p:sp>
        <p:sp>
          <p:nvSpPr>
            <p:cNvPr id="64" name="63 Elipse"/>
            <p:cNvSpPr>
              <a:spLocks noChangeAspect="1"/>
            </p:cNvSpPr>
            <p:nvPr/>
          </p:nvSpPr>
          <p:spPr>
            <a:xfrm>
              <a:off x="14976326" y="4942842"/>
              <a:ext cx="1755195" cy="1755195"/>
            </a:xfrm>
            <a:prstGeom prst="ellipse">
              <a:avLst/>
            </a:prstGeom>
            <a:solidFill>
              <a:schemeClr val="bg1"/>
            </a:solidFill>
            <a:ln>
              <a:noFill/>
            </a:ln>
            <a:effectLst/>
          </p:spPr>
          <p:txBody>
            <a:bodyPr lIns="0" tIns="0" rIns="0" bIns="0" rtlCol="0" anchor="ctr"/>
            <a:lstStyle/>
            <a:p>
              <a:pPr algn="ctr" defTabSz="882015"/>
              <a:r>
                <a:rPr lang="es-MX" sz="3465" dirty="0">
                  <a:solidFill>
                    <a:srgbClr val="F99953">
                      <a:lumMod val="50000"/>
                    </a:srgbClr>
                  </a:solidFill>
                  <a:latin typeface="微软雅黑" panose="020B0503020204020204" charset="-122"/>
                  <a:ea typeface="微软雅黑" panose="020B0503020204020204" charset="-122"/>
                  <a:cs typeface="Open Sans Extrabold" panose="020B0906030804020204" pitchFamily="34" charset="0"/>
                </a:rPr>
                <a:t>04</a:t>
              </a:r>
            </a:p>
          </p:txBody>
        </p:sp>
      </p:grpSp>
      <p:grpSp>
        <p:nvGrpSpPr>
          <p:cNvPr id="133" name="132 Grupo"/>
          <p:cNvGrpSpPr/>
          <p:nvPr/>
        </p:nvGrpSpPr>
        <p:grpSpPr>
          <a:xfrm>
            <a:off x="5000324" y="1757086"/>
            <a:ext cx="2159860" cy="4231628"/>
            <a:chOff x="9999774" y="3195324"/>
            <a:chExt cx="4320000" cy="8464235"/>
          </a:xfrm>
        </p:grpSpPr>
        <p:sp>
          <p:nvSpPr>
            <p:cNvPr id="3" name="5 Elipse"/>
            <p:cNvSpPr>
              <a:spLocks noChangeAspect="1"/>
            </p:cNvSpPr>
            <p:nvPr/>
          </p:nvSpPr>
          <p:spPr bwMode="auto">
            <a:xfrm>
              <a:off x="9999774" y="3195324"/>
              <a:ext cx="4320000" cy="8464235"/>
            </a:xfrm>
            <a:custGeom>
              <a:avLst/>
              <a:gdLst/>
              <a:ahLst/>
              <a:cxnLst/>
              <a:rect l="l" t="t" r="r" b="b"/>
              <a:pathLst>
                <a:path w="4320000" h="8464235">
                  <a:moveTo>
                    <a:pt x="2160000" y="0"/>
                  </a:moveTo>
                  <a:cubicBezTo>
                    <a:pt x="2756534" y="0"/>
                    <a:pt x="3240120" y="483586"/>
                    <a:pt x="3240120" y="1080120"/>
                  </a:cubicBezTo>
                  <a:cubicBezTo>
                    <a:pt x="3240120" y="1400727"/>
                    <a:pt x="3100435" y="1688709"/>
                    <a:pt x="2877814" y="1885639"/>
                  </a:cubicBezTo>
                  <a:cubicBezTo>
                    <a:pt x="2630105" y="2201090"/>
                    <a:pt x="2489205" y="2572923"/>
                    <a:pt x="2489205" y="2970338"/>
                  </a:cubicBezTo>
                  <a:cubicBezTo>
                    <a:pt x="2489205" y="3549579"/>
                    <a:pt x="2788530" y="4074474"/>
                    <a:pt x="3273893" y="4456155"/>
                  </a:cubicBezTo>
                  <a:cubicBezTo>
                    <a:pt x="3901360" y="4832231"/>
                    <a:pt x="4320000" y="5519344"/>
                    <a:pt x="4320000" y="6304235"/>
                  </a:cubicBezTo>
                  <a:cubicBezTo>
                    <a:pt x="4320000" y="7497170"/>
                    <a:pt x="3352935" y="8464235"/>
                    <a:pt x="2160000" y="8464235"/>
                  </a:cubicBezTo>
                  <a:cubicBezTo>
                    <a:pt x="967065" y="8464235"/>
                    <a:pt x="0" y="7497170"/>
                    <a:pt x="0" y="6304235"/>
                  </a:cubicBezTo>
                  <a:cubicBezTo>
                    <a:pt x="0" y="5554456"/>
                    <a:pt x="382022" y="4893904"/>
                    <a:pt x="962335" y="4507047"/>
                  </a:cubicBezTo>
                  <a:cubicBezTo>
                    <a:pt x="1492089" y="4125066"/>
                    <a:pt x="1821035" y="3577564"/>
                    <a:pt x="1821035" y="2970338"/>
                  </a:cubicBezTo>
                  <a:cubicBezTo>
                    <a:pt x="1821035" y="2562805"/>
                    <a:pt x="1672869" y="2182172"/>
                    <a:pt x="1414636" y="1860600"/>
                  </a:cubicBezTo>
                  <a:cubicBezTo>
                    <a:pt x="1208131" y="1664577"/>
                    <a:pt x="1079880" y="1387326"/>
                    <a:pt x="1079880" y="1080120"/>
                  </a:cubicBezTo>
                  <a:cubicBezTo>
                    <a:pt x="1079880" y="483586"/>
                    <a:pt x="1563466" y="0"/>
                    <a:pt x="2160000" y="0"/>
                  </a:cubicBezTo>
                  <a:close/>
                </a:path>
              </a:pathLst>
            </a:custGeom>
            <a:solidFill>
              <a:schemeClr val="accent4"/>
            </a:solidFill>
            <a:ln w="19050">
              <a:solidFill>
                <a:schemeClr val="bg1"/>
              </a:solidFill>
            </a:ln>
            <a:effectLst>
              <a:outerShdw blurRad="381000" dist="76200" dir="5400000" algn="t" rotWithShape="0">
                <a:prstClr val="black">
                  <a:alpha val="28000"/>
                </a:prstClr>
              </a:outerShdw>
            </a:effectLst>
          </p:spPr>
          <p:txBody>
            <a:bodyPr lIns="0" tIns="0" rIns="0" bIns="0" rtlCol="0" anchor="ctr"/>
            <a:lstStyle/>
            <a:p>
              <a:pPr algn="ctr" defTabSz="882015"/>
              <a:endParaRPr lang="es-SV" sz="935">
                <a:solidFill>
                  <a:srgbClr val="000000"/>
                </a:solidFill>
                <a:latin typeface="微软雅黑" panose="020B0503020204020204" charset="-122"/>
                <a:ea typeface="微软雅黑" panose="020B0503020204020204" charset="-122"/>
              </a:endParaRPr>
            </a:p>
          </p:txBody>
        </p:sp>
        <p:sp>
          <p:nvSpPr>
            <p:cNvPr id="63" name="62 Elipse"/>
            <p:cNvSpPr>
              <a:spLocks noChangeAspect="1"/>
            </p:cNvSpPr>
            <p:nvPr/>
          </p:nvSpPr>
          <p:spPr>
            <a:xfrm>
              <a:off x="11282176" y="3378559"/>
              <a:ext cx="1755195" cy="1755195"/>
            </a:xfrm>
            <a:prstGeom prst="ellipse">
              <a:avLst/>
            </a:prstGeom>
            <a:solidFill>
              <a:schemeClr val="bg1"/>
            </a:solidFill>
            <a:ln>
              <a:noFill/>
            </a:ln>
            <a:effectLst/>
          </p:spPr>
          <p:txBody>
            <a:bodyPr lIns="0" tIns="0" rIns="0" bIns="0" rtlCol="0" anchor="ctr"/>
            <a:lstStyle/>
            <a:p>
              <a:pPr algn="ctr" defTabSz="882015"/>
              <a:r>
                <a:rPr lang="es-MX" sz="3465" dirty="0">
                  <a:solidFill>
                    <a:srgbClr val="F23A43">
                      <a:lumMod val="50000"/>
                    </a:srgbClr>
                  </a:solidFill>
                  <a:latin typeface="微软雅黑" panose="020B0503020204020204" charset="-122"/>
                  <a:ea typeface="微软雅黑" panose="020B0503020204020204" charset="-122"/>
                  <a:cs typeface="Open Sans Extrabold" panose="020B0906030804020204" pitchFamily="34" charset="0"/>
                </a:rPr>
                <a:t>03</a:t>
              </a:r>
            </a:p>
          </p:txBody>
        </p:sp>
      </p:grpSp>
      <p:grpSp>
        <p:nvGrpSpPr>
          <p:cNvPr id="134" name="133 Grupo"/>
          <p:cNvGrpSpPr/>
          <p:nvPr/>
        </p:nvGrpSpPr>
        <p:grpSpPr>
          <a:xfrm>
            <a:off x="3701746" y="2526155"/>
            <a:ext cx="3278288" cy="3282580"/>
            <a:chOff x="7402771" y="4733642"/>
            <a:chExt cx="6557003" cy="6565917"/>
          </a:xfrm>
        </p:grpSpPr>
        <p:sp>
          <p:nvSpPr>
            <p:cNvPr id="5" name="4 Elipse"/>
            <p:cNvSpPr>
              <a:spLocks noChangeAspect="1"/>
            </p:cNvSpPr>
            <p:nvPr/>
          </p:nvSpPr>
          <p:spPr bwMode="auto">
            <a:xfrm>
              <a:off x="7402771" y="4733642"/>
              <a:ext cx="6557003" cy="6565917"/>
            </a:xfrm>
            <a:custGeom>
              <a:avLst/>
              <a:gdLst/>
              <a:ahLst/>
              <a:cxnLst/>
              <a:rect l="l" t="t" r="r" b="b"/>
              <a:pathLst>
                <a:path w="6557003" h="6565917">
                  <a:moveTo>
                    <a:pt x="1080120" y="0"/>
                  </a:moveTo>
                  <a:cubicBezTo>
                    <a:pt x="1644631" y="0"/>
                    <a:pt x="2107995" y="433060"/>
                    <a:pt x="2155444" y="985143"/>
                  </a:cubicBezTo>
                  <a:cubicBezTo>
                    <a:pt x="2156721" y="984254"/>
                    <a:pt x="2158114" y="983617"/>
                    <a:pt x="2159508" y="982983"/>
                  </a:cubicBezTo>
                  <a:lnTo>
                    <a:pt x="2157122" y="1018367"/>
                  </a:lnTo>
                  <a:cubicBezTo>
                    <a:pt x="2159655" y="1038752"/>
                    <a:pt x="2160240" y="1059368"/>
                    <a:pt x="2160240" y="1080120"/>
                  </a:cubicBezTo>
                  <a:cubicBezTo>
                    <a:pt x="2160240" y="1135366"/>
                    <a:pt x="2156092" y="1189644"/>
                    <a:pt x="2146743" y="1242456"/>
                  </a:cubicBezTo>
                  <a:cubicBezTo>
                    <a:pt x="2145586" y="1705467"/>
                    <a:pt x="2292716" y="2136654"/>
                    <a:pt x="2596672" y="2468868"/>
                  </a:cubicBezTo>
                  <a:cubicBezTo>
                    <a:pt x="3015292" y="2926405"/>
                    <a:pt x="3647277" y="3104294"/>
                    <a:pt x="4315225" y="3014888"/>
                  </a:cubicBezTo>
                  <a:lnTo>
                    <a:pt x="4313324" y="3023292"/>
                  </a:lnTo>
                  <a:cubicBezTo>
                    <a:pt x="4454868" y="2985083"/>
                    <a:pt x="4603697" y="2965917"/>
                    <a:pt x="4757003" y="2965917"/>
                  </a:cubicBezTo>
                  <a:cubicBezTo>
                    <a:pt x="5751116" y="2965917"/>
                    <a:pt x="6557003" y="3771804"/>
                    <a:pt x="6557003" y="4765917"/>
                  </a:cubicBezTo>
                  <a:cubicBezTo>
                    <a:pt x="6557003" y="5760030"/>
                    <a:pt x="5751116" y="6565917"/>
                    <a:pt x="4757003" y="6565917"/>
                  </a:cubicBezTo>
                  <a:cubicBezTo>
                    <a:pt x="3762890" y="6565917"/>
                    <a:pt x="2957003" y="5760030"/>
                    <a:pt x="2957003" y="4765917"/>
                  </a:cubicBezTo>
                  <a:cubicBezTo>
                    <a:pt x="2957003" y="4597118"/>
                    <a:pt x="2980238" y="4433746"/>
                    <a:pt x="3025416" y="4279310"/>
                  </a:cubicBezTo>
                  <a:cubicBezTo>
                    <a:pt x="3115248" y="3688287"/>
                    <a:pt x="2980004" y="3120613"/>
                    <a:pt x="2601234" y="2706629"/>
                  </a:cubicBezTo>
                  <a:cubicBezTo>
                    <a:pt x="2268415" y="2342868"/>
                    <a:pt x="1800729" y="2155869"/>
                    <a:pt x="1287094" y="2139930"/>
                  </a:cubicBezTo>
                  <a:cubicBezTo>
                    <a:pt x="1220171" y="2153424"/>
                    <a:pt x="1150941" y="2160240"/>
                    <a:pt x="1080120" y="2160240"/>
                  </a:cubicBezTo>
                  <a:cubicBezTo>
                    <a:pt x="483586" y="2160240"/>
                    <a:pt x="0" y="1676654"/>
                    <a:pt x="0" y="1080120"/>
                  </a:cubicBezTo>
                  <a:cubicBezTo>
                    <a:pt x="0" y="483586"/>
                    <a:pt x="483586" y="0"/>
                    <a:pt x="1080120" y="0"/>
                  </a:cubicBezTo>
                  <a:close/>
                </a:path>
              </a:pathLst>
            </a:custGeom>
            <a:solidFill>
              <a:schemeClr val="accent5"/>
            </a:solidFill>
            <a:ln w="19050">
              <a:solidFill>
                <a:schemeClr val="bg1"/>
              </a:solidFill>
            </a:ln>
            <a:effectLst>
              <a:outerShdw blurRad="381000" dist="76200" dir="5400000" algn="t" rotWithShape="0">
                <a:prstClr val="black">
                  <a:alpha val="28000"/>
                </a:prstClr>
              </a:outerShdw>
            </a:effectLst>
          </p:spPr>
          <p:txBody>
            <a:bodyPr lIns="0" tIns="0" rIns="0" bIns="0" rtlCol="0" anchor="ctr"/>
            <a:lstStyle/>
            <a:p>
              <a:pPr algn="ctr" defTabSz="882015"/>
              <a:endParaRPr lang="es-SV" sz="935">
                <a:solidFill>
                  <a:srgbClr val="000000"/>
                </a:solidFill>
                <a:latin typeface="微软雅黑" panose="020B0503020204020204" charset="-122"/>
                <a:ea typeface="微软雅黑" panose="020B0503020204020204" charset="-122"/>
              </a:endParaRPr>
            </a:p>
          </p:txBody>
        </p:sp>
        <p:sp>
          <p:nvSpPr>
            <p:cNvPr id="62" name="61 Elipse"/>
            <p:cNvSpPr>
              <a:spLocks noChangeAspect="1"/>
            </p:cNvSpPr>
            <p:nvPr/>
          </p:nvSpPr>
          <p:spPr>
            <a:xfrm>
              <a:off x="7588843" y="4930143"/>
              <a:ext cx="1755195" cy="1755195"/>
            </a:xfrm>
            <a:prstGeom prst="ellipse">
              <a:avLst/>
            </a:prstGeom>
            <a:solidFill>
              <a:schemeClr val="bg1"/>
            </a:solidFill>
            <a:ln>
              <a:noFill/>
            </a:ln>
            <a:effectLst/>
          </p:spPr>
          <p:txBody>
            <a:bodyPr lIns="0" tIns="0" rIns="0" bIns="0" rtlCol="0" anchor="ctr"/>
            <a:lstStyle/>
            <a:p>
              <a:pPr algn="ctr" defTabSz="882015"/>
              <a:r>
                <a:rPr lang="es-MX" sz="3465" dirty="0">
                  <a:solidFill>
                    <a:srgbClr val="15A4C6">
                      <a:lumMod val="50000"/>
                    </a:srgbClr>
                  </a:solidFill>
                  <a:latin typeface="微软雅黑" panose="020B0503020204020204" charset="-122"/>
                  <a:ea typeface="微软雅黑" panose="020B0503020204020204" charset="-122"/>
                  <a:cs typeface="Open Sans Extrabold" panose="020B0906030804020204" pitchFamily="34" charset="0"/>
                </a:rPr>
                <a:t>02</a:t>
              </a:r>
            </a:p>
          </p:txBody>
        </p:sp>
      </p:grpSp>
      <p:grpSp>
        <p:nvGrpSpPr>
          <p:cNvPr id="135" name="134 Grupo"/>
          <p:cNvGrpSpPr/>
          <p:nvPr/>
        </p:nvGrpSpPr>
        <p:grpSpPr>
          <a:xfrm>
            <a:off x="2930288" y="4188921"/>
            <a:ext cx="3869919" cy="1439833"/>
            <a:chOff x="5859434" y="8059559"/>
            <a:chExt cx="7740340" cy="2880000"/>
          </a:xfrm>
        </p:grpSpPr>
        <p:sp>
          <p:nvSpPr>
            <p:cNvPr id="4" name="3 Elipse"/>
            <p:cNvSpPr>
              <a:spLocks noChangeAspect="1"/>
            </p:cNvSpPr>
            <p:nvPr/>
          </p:nvSpPr>
          <p:spPr bwMode="auto">
            <a:xfrm>
              <a:off x="5859434" y="8059559"/>
              <a:ext cx="7740340" cy="2880000"/>
            </a:xfrm>
            <a:custGeom>
              <a:avLst/>
              <a:gdLst/>
              <a:ahLst/>
              <a:cxnLst/>
              <a:rect l="l" t="t" r="r" b="b"/>
              <a:pathLst>
                <a:path w="7740340" h="2880000">
                  <a:moveTo>
                    <a:pt x="6300340" y="0"/>
                  </a:moveTo>
                  <a:cubicBezTo>
                    <a:pt x="7095630" y="0"/>
                    <a:pt x="7740340" y="644710"/>
                    <a:pt x="7740340" y="1440000"/>
                  </a:cubicBezTo>
                  <a:cubicBezTo>
                    <a:pt x="7740340" y="2235290"/>
                    <a:pt x="7095630" y="2880000"/>
                    <a:pt x="6300340" y="2880000"/>
                  </a:cubicBezTo>
                  <a:cubicBezTo>
                    <a:pt x="5885156" y="2880000"/>
                    <a:pt x="5511010" y="2704290"/>
                    <a:pt x="5249309" y="2422148"/>
                  </a:cubicBezTo>
                  <a:cubicBezTo>
                    <a:pt x="5248757" y="2422489"/>
                    <a:pt x="5248171" y="2422758"/>
                    <a:pt x="5247585" y="2423026"/>
                  </a:cubicBezTo>
                  <a:cubicBezTo>
                    <a:pt x="4787435" y="1899251"/>
                    <a:pt x="4143967" y="1574656"/>
                    <a:pt x="3432088" y="1574656"/>
                  </a:cubicBezTo>
                  <a:cubicBezTo>
                    <a:pt x="2839826" y="1574656"/>
                    <a:pt x="2294917" y="1799332"/>
                    <a:pt x="1866084" y="2179330"/>
                  </a:cubicBezTo>
                  <a:cubicBezTo>
                    <a:pt x="1669871" y="2389407"/>
                    <a:pt x="1390260" y="2520120"/>
                    <a:pt x="1080120" y="2520120"/>
                  </a:cubicBezTo>
                  <a:cubicBezTo>
                    <a:pt x="483586" y="2520120"/>
                    <a:pt x="0" y="2036534"/>
                    <a:pt x="0" y="1440000"/>
                  </a:cubicBezTo>
                  <a:cubicBezTo>
                    <a:pt x="0" y="843466"/>
                    <a:pt x="483586" y="359880"/>
                    <a:pt x="1080120" y="359880"/>
                  </a:cubicBezTo>
                  <a:cubicBezTo>
                    <a:pt x="1411226" y="359880"/>
                    <a:pt x="1707536" y="508864"/>
                    <a:pt x="1905271" y="743788"/>
                  </a:cubicBezTo>
                  <a:cubicBezTo>
                    <a:pt x="2329616" y="1096551"/>
                    <a:pt x="2861566" y="1304626"/>
                    <a:pt x="3438438" y="1304626"/>
                  </a:cubicBezTo>
                  <a:cubicBezTo>
                    <a:pt x="4089499" y="1304626"/>
                    <a:pt x="4683338" y="1039592"/>
                    <a:pt x="5130819" y="602053"/>
                  </a:cubicBezTo>
                  <a:cubicBezTo>
                    <a:pt x="5391019" y="237165"/>
                    <a:pt x="5817983" y="0"/>
                    <a:pt x="6300340" y="0"/>
                  </a:cubicBezTo>
                  <a:close/>
                </a:path>
              </a:pathLst>
            </a:custGeom>
            <a:solidFill>
              <a:schemeClr val="accent1"/>
            </a:solidFill>
            <a:ln w="19050">
              <a:solidFill>
                <a:schemeClr val="bg1"/>
              </a:solidFill>
            </a:ln>
            <a:effectLst>
              <a:outerShdw blurRad="381000" dist="76200" dir="5400000" algn="t" rotWithShape="0">
                <a:prstClr val="black">
                  <a:alpha val="28000"/>
                </a:prstClr>
              </a:outerShdw>
            </a:effectLst>
          </p:spPr>
          <p:txBody>
            <a:bodyPr lIns="0" tIns="0" rIns="0" bIns="0" rtlCol="0" anchor="ctr"/>
            <a:lstStyle/>
            <a:p>
              <a:pPr algn="ctr" defTabSz="882015"/>
              <a:endParaRPr lang="es-SV" sz="935">
                <a:solidFill>
                  <a:srgbClr val="000000"/>
                </a:solidFill>
                <a:latin typeface="微软雅黑" panose="020B0503020204020204" charset="-122"/>
                <a:ea typeface="微软雅黑" panose="020B0503020204020204" charset="-122"/>
              </a:endParaRPr>
            </a:p>
          </p:txBody>
        </p:sp>
        <p:sp>
          <p:nvSpPr>
            <p:cNvPr id="61" name="60 Elipse"/>
            <p:cNvSpPr>
              <a:spLocks noChangeAspect="1"/>
            </p:cNvSpPr>
            <p:nvPr/>
          </p:nvSpPr>
          <p:spPr>
            <a:xfrm>
              <a:off x="6066371" y="8621595"/>
              <a:ext cx="1755195" cy="1755195"/>
            </a:xfrm>
            <a:prstGeom prst="ellipse">
              <a:avLst/>
            </a:prstGeom>
            <a:solidFill>
              <a:schemeClr val="bg1"/>
            </a:solidFill>
            <a:ln>
              <a:noFill/>
            </a:ln>
            <a:effectLst/>
          </p:spPr>
          <p:txBody>
            <a:bodyPr lIns="0" tIns="0" rIns="0" bIns="0" rtlCol="0" anchor="ctr"/>
            <a:lstStyle/>
            <a:p>
              <a:pPr algn="ctr" defTabSz="882015"/>
              <a:r>
                <a:rPr lang="es-MX" sz="3465" dirty="0">
                  <a:solidFill>
                    <a:srgbClr val="81B535">
                      <a:lumMod val="50000"/>
                    </a:srgbClr>
                  </a:solidFill>
                  <a:latin typeface="微软雅黑" panose="020B0503020204020204" charset="-122"/>
                  <a:ea typeface="微软雅黑" panose="020B0503020204020204" charset="-122"/>
                  <a:cs typeface="Open Sans Extrabold" panose="020B0906030804020204" pitchFamily="34" charset="0"/>
                </a:rPr>
                <a:t>01</a:t>
              </a:r>
            </a:p>
          </p:txBody>
        </p:sp>
      </p:grpSp>
      <p:sp>
        <p:nvSpPr>
          <p:cNvPr id="51" name="50 Elipse"/>
          <p:cNvSpPr/>
          <p:nvPr/>
        </p:nvSpPr>
        <p:spPr>
          <a:xfrm>
            <a:off x="5459295" y="4287910"/>
            <a:ext cx="1241919" cy="1241856"/>
          </a:xfrm>
          <a:prstGeom prst="ellipse">
            <a:avLst/>
          </a:prstGeom>
          <a:solidFill>
            <a:schemeClr val="bg1"/>
          </a:solidFill>
          <a:ln w="28575" cap="rnd" cmpd="sng">
            <a:noFill/>
            <a:bevel/>
          </a:ln>
          <a:effectLst>
            <a:innerShdw blurRad="177800" dist="25400">
              <a:prstClr val="black"/>
            </a:innerShdw>
          </a:effectLst>
          <a:scene3d>
            <a:camera prst="orthographicFront"/>
            <a:lightRig rig="contrasting" dir="t"/>
          </a:scene3d>
          <a:sp3d prstMaterial="metal">
            <a:bevelT w="0" h="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0" tIns="44544" rIns="0" bIns="44544" rtlCol="0" anchor="ctr"/>
          <a:lstStyle/>
          <a:p>
            <a:pPr algn="ctr" defTabSz="882015">
              <a:lnSpc>
                <a:spcPct val="125000"/>
              </a:lnSpc>
            </a:pPr>
            <a:r>
              <a:rPr lang="es-MX" sz="1335" kern="1000" dirty="0" err="1">
                <a:solidFill>
                  <a:srgbClr val="1F1F1F"/>
                </a:solidFill>
                <a:latin typeface="微软雅黑" panose="020B0503020204020204" charset="-122"/>
                <a:ea typeface="微软雅黑" panose="020B0503020204020204" charset="-122"/>
                <a:cs typeface="Open Sans Condensed" panose="020B0806030504020204" pitchFamily="34" charset="0"/>
              </a:rPr>
              <a:t>Process</a:t>
            </a:r>
            <a:r>
              <a:rPr lang="es-MX" sz="1335" kern="1000" dirty="0">
                <a:solidFill>
                  <a:srgbClr val="1F1F1F"/>
                </a:solidFill>
                <a:latin typeface="微软雅黑" panose="020B0503020204020204" charset="-122"/>
                <a:ea typeface="微软雅黑" panose="020B0503020204020204" charset="-122"/>
                <a:cs typeface="Open Sans Condensed" panose="020B0806030504020204" pitchFamily="34" charset="0"/>
              </a:rPr>
              <a:t> </a:t>
            </a:r>
            <a:r>
              <a:rPr lang="es-MX" sz="1335" kern="1000" dirty="0" err="1">
                <a:solidFill>
                  <a:srgbClr val="1F1F1F"/>
                </a:solidFill>
                <a:latin typeface="微软雅黑" panose="020B0503020204020204" charset="-122"/>
                <a:ea typeface="微软雅黑" panose="020B0503020204020204" charset="-122"/>
                <a:cs typeface="Open Sans Condensed" panose="020B0806030504020204" pitchFamily="34" charset="0"/>
              </a:rPr>
              <a:t>Creative</a:t>
            </a:r>
            <a:endParaRPr lang="es-MX" sz="1335" kern="1000" dirty="0">
              <a:solidFill>
                <a:srgbClr val="1F1F1F"/>
              </a:solidFill>
              <a:latin typeface="微软雅黑" panose="020B0503020204020204" charset="-122"/>
              <a:ea typeface="微软雅黑" panose="020B0503020204020204" charset="-122"/>
              <a:cs typeface="Open Sans Condensed" panose="020B0806030504020204" pitchFamily="34" charset="0"/>
            </a:endParaRPr>
          </a:p>
        </p:txBody>
      </p:sp>
      <p:sp>
        <p:nvSpPr>
          <p:cNvPr id="72" name="Textbox 1"/>
          <p:cNvSpPr/>
          <p:nvPr/>
        </p:nvSpPr>
        <p:spPr>
          <a:xfrm>
            <a:off x="1356959" y="4576938"/>
            <a:ext cx="1485067" cy="631825"/>
          </a:xfrm>
          <a:prstGeom prst="rect">
            <a:avLst/>
          </a:prstGeom>
        </p:spPr>
        <p:txBody>
          <a:bodyPr wrap="square" lIns="117720" tIns="58853" rIns="117720" bIns="58853">
            <a:spAutoFit/>
          </a:bodyPr>
          <a:lstStyle/>
          <a:p>
            <a:pPr algn="r" defTabSz="882015">
              <a:lnSpc>
                <a:spcPct val="125000"/>
              </a:lnSpc>
            </a:pPr>
            <a:r>
              <a:rPr lang="en-US" sz="1335" kern="1000" dirty="0">
                <a:solidFill>
                  <a:srgbClr val="1F1F1F"/>
                </a:solidFill>
                <a:latin typeface="微软雅黑" panose="020B0503020204020204" charset="-122"/>
                <a:ea typeface="微软雅黑" panose="020B0503020204020204" charset="-122"/>
                <a:cs typeface="Open Sans Condensed" panose="020B0806030504020204" pitchFamily="34" charset="0"/>
              </a:rPr>
              <a:t>单击此处</a:t>
            </a:r>
          </a:p>
          <a:p>
            <a:pPr algn="r" defTabSz="882015">
              <a:lnSpc>
                <a:spcPct val="125000"/>
              </a:lnSpc>
            </a:pPr>
            <a:r>
              <a:rPr lang="en-US" sz="1335" kern="1000" dirty="0">
                <a:solidFill>
                  <a:srgbClr val="1F1F1F"/>
                </a:solidFill>
                <a:latin typeface="微软雅黑" panose="020B0503020204020204" charset="-122"/>
                <a:ea typeface="微软雅黑" panose="020B0503020204020204" charset="-122"/>
                <a:cs typeface="Open Sans Condensed" panose="020B0806030504020204" pitchFamily="34" charset="0"/>
              </a:rPr>
              <a:t>添加名称</a:t>
            </a:r>
          </a:p>
        </p:txBody>
      </p:sp>
      <p:sp>
        <p:nvSpPr>
          <p:cNvPr id="73" name="Textbox 1"/>
          <p:cNvSpPr/>
          <p:nvPr/>
        </p:nvSpPr>
        <p:spPr>
          <a:xfrm>
            <a:off x="2152731" y="2579115"/>
            <a:ext cx="1440067" cy="631825"/>
          </a:xfrm>
          <a:prstGeom prst="rect">
            <a:avLst/>
          </a:prstGeom>
        </p:spPr>
        <p:txBody>
          <a:bodyPr wrap="square" lIns="117720" tIns="58853" rIns="117720" bIns="58853">
            <a:spAutoFit/>
          </a:bodyPr>
          <a:lstStyle/>
          <a:p>
            <a:pPr algn="r" defTabSz="882015">
              <a:lnSpc>
                <a:spcPct val="125000"/>
              </a:lnSpc>
            </a:pPr>
            <a:r>
              <a:rPr lang="en-US" sz="1335" kern="1000" dirty="0">
                <a:solidFill>
                  <a:srgbClr val="1F1F1F"/>
                </a:solidFill>
                <a:latin typeface="微软雅黑" panose="020B0503020204020204" charset="-122"/>
                <a:ea typeface="微软雅黑" panose="020B0503020204020204" charset="-122"/>
                <a:cs typeface="Open Sans Condensed" panose="020B0806030504020204" pitchFamily="34" charset="0"/>
              </a:rPr>
              <a:t>单击此处</a:t>
            </a:r>
          </a:p>
          <a:p>
            <a:pPr algn="r" defTabSz="882015">
              <a:lnSpc>
                <a:spcPct val="125000"/>
              </a:lnSpc>
            </a:pPr>
            <a:r>
              <a:rPr lang="en-US" sz="1335" kern="1000" dirty="0">
                <a:solidFill>
                  <a:srgbClr val="1F1F1F"/>
                </a:solidFill>
                <a:latin typeface="微软雅黑" panose="020B0503020204020204" charset="-122"/>
                <a:ea typeface="微软雅黑" panose="020B0503020204020204" charset="-122"/>
                <a:cs typeface="Open Sans Condensed" panose="020B0806030504020204" pitchFamily="34" charset="0"/>
              </a:rPr>
              <a:t>添加名称</a:t>
            </a:r>
          </a:p>
        </p:txBody>
      </p:sp>
      <p:sp>
        <p:nvSpPr>
          <p:cNvPr id="74" name="Textbox 1"/>
          <p:cNvSpPr/>
          <p:nvPr/>
        </p:nvSpPr>
        <p:spPr>
          <a:xfrm>
            <a:off x="5290916" y="1051802"/>
            <a:ext cx="1593221" cy="631825"/>
          </a:xfrm>
          <a:prstGeom prst="rect">
            <a:avLst/>
          </a:prstGeom>
        </p:spPr>
        <p:txBody>
          <a:bodyPr wrap="square" lIns="117720" tIns="58853" rIns="117720" bIns="58853">
            <a:spAutoFit/>
          </a:bodyPr>
          <a:lstStyle/>
          <a:p>
            <a:pPr algn="ctr" defTabSz="882015">
              <a:lnSpc>
                <a:spcPct val="125000"/>
              </a:lnSpc>
            </a:pPr>
            <a:r>
              <a:rPr lang="en-US" sz="1335" kern="1000" dirty="0">
                <a:solidFill>
                  <a:srgbClr val="1F1F1F"/>
                </a:solidFill>
                <a:latin typeface="微软雅黑" panose="020B0503020204020204" charset="-122"/>
                <a:ea typeface="微软雅黑" panose="020B0503020204020204" charset="-122"/>
                <a:cs typeface="Open Sans Condensed" panose="020B0806030504020204" pitchFamily="34" charset="0"/>
              </a:rPr>
              <a:t>单击此处</a:t>
            </a:r>
          </a:p>
          <a:p>
            <a:pPr algn="ctr" defTabSz="882015">
              <a:lnSpc>
                <a:spcPct val="125000"/>
              </a:lnSpc>
            </a:pPr>
            <a:r>
              <a:rPr lang="en-US" sz="1335" kern="1000" dirty="0">
                <a:solidFill>
                  <a:srgbClr val="1F1F1F"/>
                </a:solidFill>
                <a:latin typeface="微软雅黑" panose="020B0503020204020204" charset="-122"/>
                <a:ea typeface="微软雅黑" panose="020B0503020204020204" charset="-122"/>
                <a:cs typeface="Open Sans Condensed" panose="020B0806030504020204" pitchFamily="34" charset="0"/>
              </a:rPr>
              <a:t>添加名称</a:t>
            </a:r>
          </a:p>
        </p:txBody>
      </p:sp>
      <p:sp>
        <p:nvSpPr>
          <p:cNvPr id="75" name="Textbox 1"/>
          <p:cNvSpPr/>
          <p:nvPr/>
        </p:nvSpPr>
        <p:spPr>
          <a:xfrm>
            <a:off x="8604080" y="2579115"/>
            <a:ext cx="1514067" cy="631825"/>
          </a:xfrm>
          <a:prstGeom prst="rect">
            <a:avLst/>
          </a:prstGeom>
        </p:spPr>
        <p:txBody>
          <a:bodyPr wrap="square" lIns="117720" tIns="58853" rIns="117720" bIns="58853">
            <a:spAutoFit/>
          </a:bodyPr>
          <a:lstStyle/>
          <a:p>
            <a:pPr defTabSz="882015">
              <a:lnSpc>
                <a:spcPct val="125000"/>
              </a:lnSpc>
            </a:pPr>
            <a:r>
              <a:rPr lang="en-US" sz="1335" kern="1000" dirty="0">
                <a:solidFill>
                  <a:srgbClr val="1F1F1F"/>
                </a:solidFill>
                <a:latin typeface="微软雅黑" panose="020B0503020204020204" charset="-122"/>
                <a:ea typeface="微软雅黑" panose="020B0503020204020204" charset="-122"/>
                <a:cs typeface="Open Sans Condensed" panose="020B0806030504020204" pitchFamily="34" charset="0"/>
              </a:rPr>
              <a:t>单击此处</a:t>
            </a:r>
          </a:p>
          <a:p>
            <a:pPr defTabSz="882015">
              <a:lnSpc>
                <a:spcPct val="125000"/>
              </a:lnSpc>
            </a:pPr>
            <a:r>
              <a:rPr lang="en-US" sz="1335" kern="1000" dirty="0">
                <a:solidFill>
                  <a:srgbClr val="1F1F1F"/>
                </a:solidFill>
                <a:latin typeface="微软雅黑" panose="020B0503020204020204" charset="-122"/>
                <a:ea typeface="微软雅黑" panose="020B0503020204020204" charset="-122"/>
                <a:cs typeface="Open Sans Condensed" panose="020B0806030504020204" pitchFamily="34" charset="0"/>
              </a:rPr>
              <a:t>添加名称</a:t>
            </a:r>
          </a:p>
        </p:txBody>
      </p:sp>
      <p:sp>
        <p:nvSpPr>
          <p:cNvPr id="76" name="Textbox 1"/>
          <p:cNvSpPr/>
          <p:nvPr/>
        </p:nvSpPr>
        <p:spPr>
          <a:xfrm>
            <a:off x="9364911" y="4576938"/>
            <a:ext cx="1528253" cy="735965"/>
          </a:xfrm>
          <a:prstGeom prst="rect">
            <a:avLst/>
          </a:prstGeom>
        </p:spPr>
        <p:txBody>
          <a:bodyPr wrap="square" lIns="117720" tIns="58853" rIns="117720" bIns="58853">
            <a:spAutoFit/>
          </a:bodyPr>
          <a:lstStyle/>
          <a:p>
            <a:pPr defTabSz="882015">
              <a:lnSpc>
                <a:spcPct val="125000"/>
              </a:lnSpc>
            </a:pPr>
            <a:r>
              <a:rPr lang="en-US" sz="1335" kern="1000" dirty="0">
                <a:solidFill>
                  <a:srgbClr val="1F1F1F"/>
                </a:solidFill>
                <a:latin typeface="微软雅黑" panose="020B0503020204020204" charset="-122"/>
                <a:ea typeface="微软雅黑" panose="020B0503020204020204" charset="-122"/>
                <a:cs typeface="Open Sans Condensed" panose="020B0806030504020204" pitchFamily="34" charset="0"/>
              </a:rPr>
              <a:t>Test</a:t>
            </a:r>
          </a:p>
          <a:p>
            <a:pPr defTabSz="882015">
              <a:lnSpc>
                <a:spcPct val="125000"/>
              </a:lnSpc>
            </a:pPr>
            <a:r>
              <a:rPr lang="en-US" sz="935" dirty="0">
                <a:solidFill>
                  <a:srgbClr val="575757"/>
                </a:solidFill>
                <a:latin typeface="微软雅黑" panose="020B0503020204020204" charset="-122"/>
                <a:ea typeface="微软雅黑" panose="020B0503020204020204" charset="-122"/>
              </a:rPr>
              <a:t>Imperdiet nec, </a:t>
            </a:r>
            <a:r>
              <a:rPr lang="en-US" sz="935" dirty="0" err="1">
                <a:solidFill>
                  <a:srgbClr val="575757"/>
                </a:solidFill>
                <a:latin typeface="微软雅黑" panose="020B0503020204020204" charset="-122"/>
                <a:ea typeface="微软雅黑" panose="020B0503020204020204" charset="-122"/>
              </a:rPr>
              <a:t>imperdiet</a:t>
            </a:r>
            <a:r>
              <a:rPr lang="en-US" sz="935" dirty="0">
                <a:solidFill>
                  <a:srgbClr val="575757"/>
                </a:solidFill>
                <a:latin typeface="微软雅黑" panose="020B0503020204020204" charset="-122"/>
                <a:ea typeface="微软雅黑" panose="020B0503020204020204" charset="-122"/>
              </a:rPr>
              <a:t> iaculis lorem ipsum.</a:t>
            </a:r>
          </a:p>
        </p:txBody>
      </p:sp>
      <p:grpSp>
        <p:nvGrpSpPr>
          <p:cNvPr id="83" name="82 Grupo"/>
          <p:cNvGrpSpPr>
            <a:grpSpLocks noChangeAspect="1"/>
          </p:cNvGrpSpPr>
          <p:nvPr/>
        </p:nvGrpSpPr>
        <p:grpSpPr>
          <a:xfrm>
            <a:off x="10023599" y="2821067"/>
            <a:ext cx="336129" cy="332780"/>
            <a:chOff x="18853929" y="3019796"/>
            <a:chExt cx="860707" cy="852174"/>
          </a:xfrm>
          <a:solidFill>
            <a:schemeClr val="tx2"/>
          </a:solidFill>
        </p:grpSpPr>
        <p:sp>
          <p:nvSpPr>
            <p:cNvPr id="88" name="Freeform 6"/>
            <p:cNvSpPr>
              <a:spLocks noEditPoints="1"/>
            </p:cNvSpPr>
            <p:nvPr/>
          </p:nvSpPr>
          <p:spPr bwMode="auto">
            <a:xfrm>
              <a:off x="18853929" y="3019796"/>
              <a:ext cx="860707" cy="852174"/>
            </a:xfrm>
            <a:custGeom>
              <a:avLst/>
              <a:gdLst>
                <a:gd name="T0" fmla="*/ 1358 w 3226"/>
                <a:gd name="T1" fmla="*/ 609 h 3195"/>
                <a:gd name="T2" fmla="*/ 1146 w 3226"/>
                <a:gd name="T3" fmla="*/ 711 h 3195"/>
                <a:gd name="T4" fmla="*/ 974 w 3226"/>
                <a:gd name="T5" fmla="*/ 686 h 3195"/>
                <a:gd name="T6" fmla="*/ 725 w 3226"/>
                <a:gd name="T7" fmla="*/ 1048 h 3195"/>
                <a:gd name="T8" fmla="*/ 662 w 3226"/>
                <a:gd name="T9" fmla="*/ 1270 h 3195"/>
                <a:gd name="T10" fmla="*/ 540 w 3226"/>
                <a:gd name="T11" fmla="*/ 1393 h 3195"/>
                <a:gd name="T12" fmla="*/ 567 w 3226"/>
                <a:gd name="T13" fmla="*/ 1815 h 3195"/>
                <a:gd name="T14" fmla="*/ 683 w 3226"/>
                <a:gd name="T15" fmla="*/ 1979 h 3195"/>
                <a:gd name="T16" fmla="*/ 719 w 3226"/>
                <a:gd name="T17" fmla="*/ 2176 h 3195"/>
                <a:gd name="T18" fmla="*/ 1001 w 3226"/>
                <a:gd name="T19" fmla="*/ 2494 h 3195"/>
                <a:gd name="T20" fmla="*/ 1174 w 3226"/>
                <a:gd name="T21" fmla="*/ 2495 h 3195"/>
                <a:gd name="T22" fmla="*/ 1378 w 3226"/>
                <a:gd name="T23" fmla="*/ 2609 h 3195"/>
                <a:gd name="T24" fmla="*/ 1813 w 3226"/>
                <a:gd name="T25" fmla="*/ 2690 h 3195"/>
                <a:gd name="T26" fmla="*/ 1916 w 3226"/>
                <a:gd name="T27" fmla="*/ 2552 h 3195"/>
                <a:gd name="T28" fmla="*/ 2140 w 3226"/>
                <a:gd name="T29" fmla="*/ 2475 h 3195"/>
                <a:gd name="T30" fmla="*/ 2708 w 3226"/>
                <a:gd name="T31" fmla="*/ 2490 h 3195"/>
                <a:gd name="T32" fmla="*/ 2502 w 3226"/>
                <a:gd name="T33" fmla="*/ 2089 h 3195"/>
                <a:gd name="T34" fmla="*/ 2592 w 3226"/>
                <a:gd name="T35" fmla="*/ 1872 h 3195"/>
                <a:gd name="T36" fmla="*/ 3024 w 3226"/>
                <a:gd name="T37" fmla="*/ 1733 h 3195"/>
                <a:gd name="T38" fmla="*/ 2612 w 3226"/>
                <a:gd name="T39" fmla="*/ 1345 h 3195"/>
                <a:gd name="T40" fmla="*/ 2509 w 3226"/>
                <a:gd name="T41" fmla="*/ 1135 h 3195"/>
                <a:gd name="T42" fmla="*/ 2534 w 3226"/>
                <a:gd name="T43" fmla="*/ 965 h 3195"/>
                <a:gd name="T44" fmla="*/ 2170 w 3226"/>
                <a:gd name="T45" fmla="*/ 718 h 3195"/>
                <a:gd name="T46" fmla="*/ 1944 w 3226"/>
                <a:gd name="T47" fmla="*/ 656 h 3195"/>
                <a:gd name="T48" fmla="*/ 1820 w 3226"/>
                <a:gd name="T49" fmla="*/ 535 h 3195"/>
                <a:gd name="T50" fmla="*/ 1812 w 3226"/>
                <a:gd name="T51" fmla="*/ 9 h 3195"/>
                <a:gd name="T52" fmla="*/ 1940 w 3226"/>
                <a:gd name="T53" fmla="*/ 131 h 3195"/>
                <a:gd name="T54" fmla="*/ 2428 w 3226"/>
                <a:gd name="T55" fmla="*/ 332 h 3195"/>
                <a:gd name="T56" fmla="*/ 2605 w 3226"/>
                <a:gd name="T57" fmla="*/ 335 h 3195"/>
                <a:gd name="T58" fmla="*/ 2900 w 3226"/>
                <a:gd name="T59" fmla="*/ 641 h 3195"/>
                <a:gd name="T60" fmla="*/ 2876 w 3226"/>
                <a:gd name="T61" fmla="*/ 816 h 3195"/>
                <a:gd name="T62" fmla="*/ 3122 w 3226"/>
                <a:gd name="T63" fmla="*/ 1287 h 3195"/>
                <a:gd name="T64" fmla="*/ 3224 w 3226"/>
                <a:gd name="T65" fmla="*/ 1431 h 3195"/>
                <a:gd name="T66" fmla="*/ 3190 w 3226"/>
                <a:gd name="T67" fmla="*/ 1848 h 3195"/>
                <a:gd name="T68" fmla="*/ 2755 w 3226"/>
                <a:gd name="T69" fmla="*/ 1990 h 3195"/>
                <a:gd name="T70" fmla="*/ 2908 w 3226"/>
                <a:gd name="T71" fmla="*/ 2465 h 3195"/>
                <a:gd name="T72" fmla="*/ 2851 w 3226"/>
                <a:gd name="T73" fmla="*/ 2632 h 3195"/>
                <a:gd name="T74" fmla="*/ 2514 w 3226"/>
                <a:gd name="T75" fmla="*/ 2882 h 3195"/>
                <a:gd name="T76" fmla="*/ 2077 w 3226"/>
                <a:gd name="T77" fmla="*/ 2703 h 3195"/>
                <a:gd name="T78" fmla="*/ 1890 w 3226"/>
                <a:gd name="T79" fmla="*/ 3139 h 3195"/>
                <a:gd name="T80" fmla="*/ 1476 w 3226"/>
                <a:gd name="T81" fmla="*/ 3195 h 3195"/>
                <a:gd name="T82" fmla="*/ 1317 w 3226"/>
                <a:gd name="T83" fmla="*/ 3118 h 3195"/>
                <a:gd name="T84" fmla="*/ 1087 w 3226"/>
                <a:gd name="T85" fmla="*/ 2675 h 3195"/>
                <a:gd name="T86" fmla="*/ 682 w 3226"/>
                <a:gd name="T87" fmla="*/ 2880 h 3195"/>
                <a:gd name="T88" fmla="*/ 355 w 3226"/>
                <a:gd name="T89" fmla="*/ 2607 h 3195"/>
                <a:gd name="T90" fmla="*/ 324 w 3226"/>
                <a:gd name="T91" fmla="*/ 2436 h 3195"/>
                <a:gd name="T92" fmla="*/ 162 w 3226"/>
                <a:gd name="T93" fmla="*/ 1929 h 3195"/>
                <a:gd name="T94" fmla="*/ 22 w 3226"/>
                <a:gd name="T95" fmla="*/ 1822 h 3195"/>
                <a:gd name="T96" fmla="*/ 9 w 3226"/>
                <a:gd name="T97" fmla="*/ 1401 h 3195"/>
                <a:gd name="T98" fmla="*/ 132 w 3226"/>
                <a:gd name="T99" fmla="*/ 1275 h 3195"/>
                <a:gd name="T100" fmla="*/ 335 w 3226"/>
                <a:gd name="T101" fmla="*/ 788 h 3195"/>
                <a:gd name="T102" fmla="*/ 339 w 3226"/>
                <a:gd name="T103" fmla="*/ 614 h 3195"/>
                <a:gd name="T104" fmla="*/ 651 w 3226"/>
                <a:gd name="T105" fmla="*/ 323 h 3195"/>
                <a:gd name="T106" fmla="*/ 824 w 3226"/>
                <a:gd name="T107" fmla="*/ 346 h 3195"/>
                <a:gd name="T108" fmla="*/ 1300 w 3226"/>
                <a:gd name="T109" fmla="*/ 102 h 3195"/>
                <a:gd name="T110" fmla="*/ 1445 w 3226"/>
                <a:gd name="T111" fmla="*/ 2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26" h="3195">
                  <a:moveTo>
                    <a:pt x="1476" y="200"/>
                  </a:moveTo>
                  <a:lnTo>
                    <a:pt x="1414" y="506"/>
                  </a:lnTo>
                  <a:lnTo>
                    <a:pt x="1405" y="535"/>
                  </a:lnTo>
                  <a:lnTo>
                    <a:pt x="1394" y="562"/>
                  </a:lnTo>
                  <a:lnTo>
                    <a:pt x="1378" y="586"/>
                  </a:lnTo>
                  <a:lnTo>
                    <a:pt x="1358" y="609"/>
                  </a:lnTo>
                  <a:lnTo>
                    <a:pt x="1335" y="628"/>
                  </a:lnTo>
                  <a:lnTo>
                    <a:pt x="1311" y="643"/>
                  </a:lnTo>
                  <a:lnTo>
                    <a:pt x="1283" y="656"/>
                  </a:lnTo>
                  <a:lnTo>
                    <a:pt x="1227" y="676"/>
                  </a:lnTo>
                  <a:lnTo>
                    <a:pt x="1174" y="701"/>
                  </a:lnTo>
                  <a:lnTo>
                    <a:pt x="1146" y="711"/>
                  </a:lnTo>
                  <a:lnTo>
                    <a:pt x="1117" y="718"/>
                  </a:lnTo>
                  <a:lnTo>
                    <a:pt x="1087" y="720"/>
                  </a:lnTo>
                  <a:lnTo>
                    <a:pt x="1057" y="718"/>
                  </a:lnTo>
                  <a:lnTo>
                    <a:pt x="1028" y="711"/>
                  </a:lnTo>
                  <a:lnTo>
                    <a:pt x="1001" y="701"/>
                  </a:lnTo>
                  <a:lnTo>
                    <a:pt x="974" y="686"/>
                  </a:lnTo>
                  <a:lnTo>
                    <a:pt x="711" y="513"/>
                  </a:lnTo>
                  <a:lnTo>
                    <a:pt x="518" y="705"/>
                  </a:lnTo>
                  <a:lnTo>
                    <a:pt x="693" y="965"/>
                  </a:lnTo>
                  <a:lnTo>
                    <a:pt x="708" y="992"/>
                  </a:lnTo>
                  <a:lnTo>
                    <a:pt x="719" y="1019"/>
                  </a:lnTo>
                  <a:lnTo>
                    <a:pt x="725" y="1048"/>
                  </a:lnTo>
                  <a:lnTo>
                    <a:pt x="727" y="1077"/>
                  </a:lnTo>
                  <a:lnTo>
                    <a:pt x="725" y="1106"/>
                  </a:lnTo>
                  <a:lnTo>
                    <a:pt x="718" y="1135"/>
                  </a:lnTo>
                  <a:lnTo>
                    <a:pt x="706" y="1163"/>
                  </a:lnTo>
                  <a:lnTo>
                    <a:pt x="683" y="1216"/>
                  </a:lnTo>
                  <a:lnTo>
                    <a:pt x="662" y="1270"/>
                  </a:lnTo>
                  <a:lnTo>
                    <a:pt x="650" y="1298"/>
                  </a:lnTo>
                  <a:lnTo>
                    <a:pt x="634" y="1323"/>
                  </a:lnTo>
                  <a:lnTo>
                    <a:pt x="615" y="1345"/>
                  </a:lnTo>
                  <a:lnTo>
                    <a:pt x="592" y="1364"/>
                  </a:lnTo>
                  <a:lnTo>
                    <a:pt x="567" y="1381"/>
                  </a:lnTo>
                  <a:lnTo>
                    <a:pt x="540" y="1393"/>
                  </a:lnTo>
                  <a:lnTo>
                    <a:pt x="511" y="1401"/>
                  </a:lnTo>
                  <a:lnTo>
                    <a:pt x="202" y="1461"/>
                  </a:lnTo>
                  <a:lnTo>
                    <a:pt x="202" y="1733"/>
                  </a:lnTo>
                  <a:lnTo>
                    <a:pt x="511" y="1794"/>
                  </a:lnTo>
                  <a:lnTo>
                    <a:pt x="540" y="1802"/>
                  </a:lnTo>
                  <a:lnTo>
                    <a:pt x="567" y="1815"/>
                  </a:lnTo>
                  <a:lnTo>
                    <a:pt x="593" y="1831"/>
                  </a:lnTo>
                  <a:lnTo>
                    <a:pt x="615" y="1850"/>
                  </a:lnTo>
                  <a:lnTo>
                    <a:pt x="634" y="1872"/>
                  </a:lnTo>
                  <a:lnTo>
                    <a:pt x="650" y="1897"/>
                  </a:lnTo>
                  <a:lnTo>
                    <a:pt x="662" y="1925"/>
                  </a:lnTo>
                  <a:lnTo>
                    <a:pt x="683" y="1979"/>
                  </a:lnTo>
                  <a:lnTo>
                    <a:pt x="707" y="2032"/>
                  </a:lnTo>
                  <a:lnTo>
                    <a:pt x="718" y="2060"/>
                  </a:lnTo>
                  <a:lnTo>
                    <a:pt x="725" y="2089"/>
                  </a:lnTo>
                  <a:lnTo>
                    <a:pt x="727" y="2118"/>
                  </a:lnTo>
                  <a:lnTo>
                    <a:pt x="725" y="2148"/>
                  </a:lnTo>
                  <a:lnTo>
                    <a:pt x="719" y="2176"/>
                  </a:lnTo>
                  <a:lnTo>
                    <a:pt x="708" y="2204"/>
                  </a:lnTo>
                  <a:lnTo>
                    <a:pt x="693" y="2230"/>
                  </a:lnTo>
                  <a:lnTo>
                    <a:pt x="518" y="2490"/>
                  </a:lnTo>
                  <a:lnTo>
                    <a:pt x="713" y="2682"/>
                  </a:lnTo>
                  <a:lnTo>
                    <a:pt x="974" y="2509"/>
                  </a:lnTo>
                  <a:lnTo>
                    <a:pt x="1001" y="2494"/>
                  </a:lnTo>
                  <a:lnTo>
                    <a:pt x="1028" y="2484"/>
                  </a:lnTo>
                  <a:lnTo>
                    <a:pt x="1057" y="2478"/>
                  </a:lnTo>
                  <a:lnTo>
                    <a:pt x="1087" y="2475"/>
                  </a:lnTo>
                  <a:lnTo>
                    <a:pt x="1117" y="2478"/>
                  </a:lnTo>
                  <a:lnTo>
                    <a:pt x="1146" y="2485"/>
                  </a:lnTo>
                  <a:lnTo>
                    <a:pt x="1174" y="2495"/>
                  </a:lnTo>
                  <a:lnTo>
                    <a:pt x="1228" y="2519"/>
                  </a:lnTo>
                  <a:lnTo>
                    <a:pt x="1283" y="2540"/>
                  </a:lnTo>
                  <a:lnTo>
                    <a:pt x="1311" y="2552"/>
                  </a:lnTo>
                  <a:lnTo>
                    <a:pt x="1336" y="2567"/>
                  </a:lnTo>
                  <a:lnTo>
                    <a:pt x="1359" y="2587"/>
                  </a:lnTo>
                  <a:lnTo>
                    <a:pt x="1378" y="2609"/>
                  </a:lnTo>
                  <a:lnTo>
                    <a:pt x="1394" y="2634"/>
                  </a:lnTo>
                  <a:lnTo>
                    <a:pt x="1406" y="2660"/>
                  </a:lnTo>
                  <a:lnTo>
                    <a:pt x="1415" y="2690"/>
                  </a:lnTo>
                  <a:lnTo>
                    <a:pt x="1476" y="2995"/>
                  </a:lnTo>
                  <a:lnTo>
                    <a:pt x="1750" y="2995"/>
                  </a:lnTo>
                  <a:lnTo>
                    <a:pt x="1813" y="2690"/>
                  </a:lnTo>
                  <a:lnTo>
                    <a:pt x="1821" y="2660"/>
                  </a:lnTo>
                  <a:lnTo>
                    <a:pt x="1832" y="2634"/>
                  </a:lnTo>
                  <a:lnTo>
                    <a:pt x="1849" y="2609"/>
                  </a:lnTo>
                  <a:lnTo>
                    <a:pt x="1868" y="2587"/>
                  </a:lnTo>
                  <a:lnTo>
                    <a:pt x="1891" y="2567"/>
                  </a:lnTo>
                  <a:lnTo>
                    <a:pt x="1916" y="2552"/>
                  </a:lnTo>
                  <a:lnTo>
                    <a:pt x="1944" y="2540"/>
                  </a:lnTo>
                  <a:lnTo>
                    <a:pt x="1998" y="2519"/>
                  </a:lnTo>
                  <a:lnTo>
                    <a:pt x="2052" y="2495"/>
                  </a:lnTo>
                  <a:lnTo>
                    <a:pt x="2081" y="2485"/>
                  </a:lnTo>
                  <a:lnTo>
                    <a:pt x="2110" y="2478"/>
                  </a:lnTo>
                  <a:lnTo>
                    <a:pt x="2140" y="2475"/>
                  </a:lnTo>
                  <a:lnTo>
                    <a:pt x="2170" y="2478"/>
                  </a:lnTo>
                  <a:lnTo>
                    <a:pt x="2198" y="2484"/>
                  </a:lnTo>
                  <a:lnTo>
                    <a:pt x="2226" y="2494"/>
                  </a:lnTo>
                  <a:lnTo>
                    <a:pt x="2252" y="2509"/>
                  </a:lnTo>
                  <a:lnTo>
                    <a:pt x="2514" y="2682"/>
                  </a:lnTo>
                  <a:lnTo>
                    <a:pt x="2708" y="2490"/>
                  </a:lnTo>
                  <a:lnTo>
                    <a:pt x="2534" y="2230"/>
                  </a:lnTo>
                  <a:lnTo>
                    <a:pt x="2518" y="2204"/>
                  </a:lnTo>
                  <a:lnTo>
                    <a:pt x="2508" y="2176"/>
                  </a:lnTo>
                  <a:lnTo>
                    <a:pt x="2502" y="2148"/>
                  </a:lnTo>
                  <a:lnTo>
                    <a:pt x="2500" y="2118"/>
                  </a:lnTo>
                  <a:lnTo>
                    <a:pt x="2502" y="2089"/>
                  </a:lnTo>
                  <a:lnTo>
                    <a:pt x="2509" y="2060"/>
                  </a:lnTo>
                  <a:lnTo>
                    <a:pt x="2520" y="2032"/>
                  </a:lnTo>
                  <a:lnTo>
                    <a:pt x="2544" y="1979"/>
                  </a:lnTo>
                  <a:lnTo>
                    <a:pt x="2565" y="1925"/>
                  </a:lnTo>
                  <a:lnTo>
                    <a:pt x="2577" y="1897"/>
                  </a:lnTo>
                  <a:lnTo>
                    <a:pt x="2592" y="1872"/>
                  </a:lnTo>
                  <a:lnTo>
                    <a:pt x="2612" y="1849"/>
                  </a:lnTo>
                  <a:lnTo>
                    <a:pt x="2635" y="1831"/>
                  </a:lnTo>
                  <a:lnTo>
                    <a:pt x="2659" y="1815"/>
                  </a:lnTo>
                  <a:lnTo>
                    <a:pt x="2686" y="1802"/>
                  </a:lnTo>
                  <a:lnTo>
                    <a:pt x="2716" y="1794"/>
                  </a:lnTo>
                  <a:lnTo>
                    <a:pt x="3024" y="1733"/>
                  </a:lnTo>
                  <a:lnTo>
                    <a:pt x="3024" y="1461"/>
                  </a:lnTo>
                  <a:lnTo>
                    <a:pt x="2716" y="1400"/>
                  </a:lnTo>
                  <a:lnTo>
                    <a:pt x="2686" y="1392"/>
                  </a:lnTo>
                  <a:lnTo>
                    <a:pt x="2659" y="1381"/>
                  </a:lnTo>
                  <a:lnTo>
                    <a:pt x="2635" y="1364"/>
                  </a:lnTo>
                  <a:lnTo>
                    <a:pt x="2612" y="1345"/>
                  </a:lnTo>
                  <a:lnTo>
                    <a:pt x="2592" y="1323"/>
                  </a:lnTo>
                  <a:lnTo>
                    <a:pt x="2577" y="1298"/>
                  </a:lnTo>
                  <a:lnTo>
                    <a:pt x="2564" y="1270"/>
                  </a:lnTo>
                  <a:lnTo>
                    <a:pt x="2544" y="1215"/>
                  </a:lnTo>
                  <a:lnTo>
                    <a:pt x="2520" y="1163"/>
                  </a:lnTo>
                  <a:lnTo>
                    <a:pt x="2509" y="1135"/>
                  </a:lnTo>
                  <a:lnTo>
                    <a:pt x="2502" y="1106"/>
                  </a:lnTo>
                  <a:lnTo>
                    <a:pt x="2500" y="1077"/>
                  </a:lnTo>
                  <a:lnTo>
                    <a:pt x="2502" y="1048"/>
                  </a:lnTo>
                  <a:lnTo>
                    <a:pt x="2508" y="1019"/>
                  </a:lnTo>
                  <a:lnTo>
                    <a:pt x="2519" y="992"/>
                  </a:lnTo>
                  <a:lnTo>
                    <a:pt x="2534" y="965"/>
                  </a:lnTo>
                  <a:lnTo>
                    <a:pt x="2708" y="705"/>
                  </a:lnTo>
                  <a:lnTo>
                    <a:pt x="2514" y="513"/>
                  </a:lnTo>
                  <a:lnTo>
                    <a:pt x="2252" y="686"/>
                  </a:lnTo>
                  <a:lnTo>
                    <a:pt x="2225" y="701"/>
                  </a:lnTo>
                  <a:lnTo>
                    <a:pt x="2197" y="711"/>
                  </a:lnTo>
                  <a:lnTo>
                    <a:pt x="2170" y="718"/>
                  </a:lnTo>
                  <a:lnTo>
                    <a:pt x="2140" y="720"/>
                  </a:lnTo>
                  <a:lnTo>
                    <a:pt x="2110" y="718"/>
                  </a:lnTo>
                  <a:lnTo>
                    <a:pt x="2081" y="711"/>
                  </a:lnTo>
                  <a:lnTo>
                    <a:pt x="2052" y="700"/>
                  </a:lnTo>
                  <a:lnTo>
                    <a:pt x="1998" y="676"/>
                  </a:lnTo>
                  <a:lnTo>
                    <a:pt x="1944" y="656"/>
                  </a:lnTo>
                  <a:lnTo>
                    <a:pt x="1916" y="643"/>
                  </a:lnTo>
                  <a:lnTo>
                    <a:pt x="1890" y="628"/>
                  </a:lnTo>
                  <a:lnTo>
                    <a:pt x="1868" y="609"/>
                  </a:lnTo>
                  <a:lnTo>
                    <a:pt x="1849" y="586"/>
                  </a:lnTo>
                  <a:lnTo>
                    <a:pt x="1832" y="562"/>
                  </a:lnTo>
                  <a:lnTo>
                    <a:pt x="1820" y="535"/>
                  </a:lnTo>
                  <a:lnTo>
                    <a:pt x="1813" y="506"/>
                  </a:lnTo>
                  <a:lnTo>
                    <a:pt x="1750" y="200"/>
                  </a:lnTo>
                  <a:lnTo>
                    <a:pt x="1476" y="200"/>
                  </a:lnTo>
                  <a:close/>
                  <a:moveTo>
                    <a:pt x="1750" y="0"/>
                  </a:moveTo>
                  <a:lnTo>
                    <a:pt x="1782" y="2"/>
                  </a:lnTo>
                  <a:lnTo>
                    <a:pt x="1812" y="9"/>
                  </a:lnTo>
                  <a:lnTo>
                    <a:pt x="1840" y="20"/>
                  </a:lnTo>
                  <a:lnTo>
                    <a:pt x="1866" y="36"/>
                  </a:lnTo>
                  <a:lnTo>
                    <a:pt x="1889" y="55"/>
                  </a:lnTo>
                  <a:lnTo>
                    <a:pt x="1910" y="78"/>
                  </a:lnTo>
                  <a:lnTo>
                    <a:pt x="1927" y="102"/>
                  </a:lnTo>
                  <a:lnTo>
                    <a:pt x="1940" y="131"/>
                  </a:lnTo>
                  <a:lnTo>
                    <a:pt x="1948" y="160"/>
                  </a:lnTo>
                  <a:lnTo>
                    <a:pt x="2010" y="467"/>
                  </a:lnTo>
                  <a:lnTo>
                    <a:pt x="2076" y="491"/>
                  </a:lnTo>
                  <a:lnTo>
                    <a:pt x="2140" y="520"/>
                  </a:lnTo>
                  <a:lnTo>
                    <a:pt x="2403" y="346"/>
                  </a:lnTo>
                  <a:lnTo>
                    <a:pt x="2428" y="332"/>
                  </a:lnTo>
                  <a:lnTo>
                    <a:pt x="2456" y="322"/>
                  </a:lnTo>
                  <a:lnTo>
                    <a:pt x="2485" y="316"/>
                  </a:lnTo>
                  <a:lnTo>
                    <a:pt x="2514" y="314"/>
                  </a:lnTo>
                  <a:lnTo>
                    <a:pt x="2546" y="316"/>
                  </a:lnTo>
                  <a:lnTo>
                    <a:pt x="2576" y="323"/>
                  </a:lnTo>
                  <a:lnTo>
                    <a:pt x="2605" y="335"/>
                  </a:lnTo>
                  <a:lnTo>
                    <a:pt x="2633" y="351"/>
                  </a:lnTo>
                  <a:lnTo>
                    <a:pt x="2657" y="372"/>
                  </a:lnTo>
                  <a:lnTo>
                    <a:pt x="2851" y="564"/>
                  </a:lnTo>
                  <a:lnTo>
                    <a:pt x="2872" y="588"/>
                  </a:lnTo>
                  <a:lnTo>
                    <a:pt x="2887" y="614"/>
                  </a:lnTo>
                  <a:lnTo>
                    <a:pt x="2900" y="641"/>
                  </a:lnTo>
                  <a:lnTo>
                    <a:pt x="2907" y="671"/>
                  </a:lnTo>
                  <a:lnTo>
                    <a:pt x="2910" y="701"/>
                  </a:lnTo>
                  <a:lnTo>
                    <a:pt x="2908" y="730"/>
                  </a:lnTo>
                  <a:lnTo>
                    <a:pt x="2903" y="760"/>
                  </a:lnTo>
                  <a:lnTo>
                    <a:pt x="2891" y="788"/>
                  </a:lnTo>
                  <a:lnTo>
                    <a:pt x="2876" y="816"/>
                  </a:lnTo>
                  <a:lnTo>
                    <a:pt x="2702" y="1076"/>
                  </a:lnTo>
                  <a:lnTo>
                    <a:pt x="2730" y="1140"/>
                  </a:lnTo>
                  <a:lnTo>
                    <a:pt x="2755" y="1205"/>
                  </a:lnTo>
                  <a:lnTo>
                    <a:pt x="3065" y="1265"/>
                  </a:lnTo>
                  <a:lnTo>
                    <a:pt x="3094" y="1275"/>
                  </a:lnTo>
                  <a:lnTo>
                    <a:pt x="3122" y="1287"/>
                  </a:lnTo>
                  <a:lnTo>
                    <a:pt x="3148" y="1304"/>
                  </a:lnTo>
                  <a:lnTo>
                    <a:pt x="3171" y="1324"/>
                  </a:lnTo>
                  <a:lnTo>
                    <a:pt x="3190" y="1347"/>
                  </a:lnTo>
                  <a:lnTo>
                    <a:pt x="3206" y="1373"/>
                  </a:lnTo>
                  <a:lnTo>
                    <a:pt x="3217" y="1401"/>
                  </a:lnTo>
                  <a:lnTo>
                    <a:pt x="3224" y="1431"/>
                  </a:lnTo>
                  <a:lnTo>
                    <a:pt x="3226" y="1461"/>
                  </a:lnTo>
                  <a:lnTo>
                    <a:pt x="3226" y="1733"/>
                  </a:lnTo>
                  <a:lnTo>
                    <a:pt x="3224" y="1765"/>
                  </a:lnTo>
                  <a:lnTo>
                    <a:pt x="3217" y="1794"/>
                  </a:lnTo>
                  <a:lnTo>
                    <a:pt x="3206" y="1822"/>
                  </a:lnTo>
                  <a:lnTo>
                    <a:pt x="3190" y="1848"/>
                  </a:lnTo>
                  <a:lnTo>
                    <a:pt x="3171" y="1871"/>
                  </a:lnTo>
                  <a:lnTo>
                    <a:pt x="3148" y="1891"/>
                  </a:lnTo>
                  <a:lnTo>
                    <a:pt x="3122" y="1908"/>
                  </a:lnTo>
                  <a:lnTo>
                    <a:pt x="3094" y="1921"/>
                  </a:lnTo>
                  <a:lnTo>
                    <a:pt x="3065" y="1929"/>
                  </a:lnTo>
                  <a:lnTo>
                    <a:pt x="2755" y="1990"/>
                  </a:lnTo>
                  <a:lnTo>
                    <a:pt x="2730" y="2056"/>
                  </a:lnTo>
                  <a:lnTo>
                    <a:pt x="2702" y="2119"/>
                  </a:lnTo>
                  <a:lnTo>
                    <a:pt x="2876" y="2379"/>
                  </a:lnTo>
                  <a:lnTo>
                    <a:pt x="2891" y="2406"/>
                  </a:lnTo>
                  <a:lnTo>
                    <a:pt x="2903" y="2436"/>
                  </a:lnTo>
                  <a:lnTo>
                    <a:pt x="2908" y="2465"/>
                  </a:lnTo>
                  <a:lnTo>
                    <a:pt x="2910" y="2495"/>
                  </a:lnTo>
                  <a:lnTo>
                    <a:pt x="2907" y="2524"/>
                  </a:lnTo>
                  <a:lnTo>
                    <a:pt x="2900" y="2554"/>
                  </a:lnTo>
                  <a:lnTo>
                    <a:pt x="2887" y="2582"/>
                  </a:lnTo>
                  <a:lnTo>
                    <a:pt x="2872" y="2607"/>
                  </a:lnTo>
                  <a:lnTo>
                    <a:pt x="2851" y="2632"/>
                  </a:lnTo>
                  <a:lnTo>
                    <a:pt x="2657" y="2824"/>
                  </a:lnTo>
                  <a:lnTo>
                    <a:pt x="2633" y="2844"/>
                  </a:lnTo>
                  <a:lnTo>
                    <a:pt x="2605" y="2860"/>
                  </a:lnTo>
                  <a:lnTo>
                    <a:pt x="2576" y="2873"/>
                  </a:lnTo>
                  <a:lnTo>
                    <a:pt x="2546" y="2880"/>
                  </a:lnTo>
                  <a:lnTo>
                    <a:pt x="2514" y="2882"/>
                  </a:lnTo>
                  <a:lnTo>
                    <a:pt x="2485" y="2880"/>
                  </a:lnTo>
                  <a:lnTo>
                    <a:pt x="2457" y="2874"/>
                  </a:lnTo>
                  <a:lnTo>
                    <a:pt x="2429" y="2864"/>
                  </a:lnTo>
                  <a:lnTo>
                    <a:pt x="2403" y="2848"/>
                  </a:lnTo>
                  <a:lnTo>
                    <a:pt x="2140" y="2675"/>
                  </a:lnTo>
                  <a:lnTo>
                    <a:pt x="2077" y="2703"/>
                  </a:lnTo>
                  <a:lnTo>
                    <a:pt x="2010" y="2729"/>
                  </a:lnTo>
                  <a:lnTo>
                    <a:pt x="1948" y="3034"/>
                  </a:lnTo>
                  <a:lnTo>
                    <a:pt x="1940" y="3065"/>
                  </a:lnTo>
                  <a:lnTo>
                    <a:pt x="1927" y="3092"/>
                  </a:lnTo>
                  <a:lnTo>
                    <a:pt x="1910" y="3118"/>
                  </a:lnTo>
                  <a:lnTo>
                    <a:pt x="1890" y="3139"/>
                  </a:lnTo>
                  <a:lnTo>
                    <a:pt x="1866" y="3159"/>
                  </a:lnTo>
                  <a:lnTo>
                    <a:pt x="1841" y="3174"/>
                  </a:lnTo>
                  <a:lnTo>
                    <a:pt x="1812" y="3185"/>
                  </a:lnTo>
                  <a:lnTo>
                    <a:pt x="1782" y="3192"/>
                  </a:lnTo>
                  <a:lnTo>
                    <a:pt x="1750" y="3195"/>
                  </a:lnTo>
                  <a:lnTo>
                    <a:pt x="1476" y="3195"/>
                  </a:lnTo>
                  <a:lnTo>
                    <a:pt x="1445" y="3192"/>
                  </a:lnTo>
                  <a:lnTo>
                    <a:pt x="1415" y="3185"/>
                  </a:lnTo>
                  <a:lnTo>
                    <a:pt x="1386" y="3174"/>
                  </a:lnTo>
                  <a:lnTo>
                    <a:pt x="1360" y="3159"/>
                  </a:lnTo>
                  <a:lnTo>
                    <a:pt x="1337" y="3140"/>
                  </a:lnTo>
                  <a:lnTo>
                    <a:pt x="1317" y="3118"/>
                  </a:lnTo>
                  <a:lnTo>
                    <a:pt x="1300" y="3092"/>
                  </a:lnTo>
                  <a:lnTo>
                    <a:pt x="1287" y="3065"/>
                  </a:lnTo>
                  <a:lnTo>
                    <a:pt x="1279" y="3034"/>
                  </a:lnTo>
                  <a:lnTo>
                    <a:pt x="1217" y="2729"/>
                  </a:lnTo>
                  <a:lnTo>
                    <a:pt x="1151" y="2703"/>
                  </a:lnTo>
                  <a:lnTo>
                    <a:pt x="1087" y="2675"/>
                  </a:lnTo>
                  <a:lnTo>
                    <a:pt x="824" y="2848"/>
                  </a:lnTo>
                  <a:lnTo>
                    <a:pt x="798" y="2864"/>
                  </a:lnTo>
                  <a:lnTo>
                    <a:pt x="770" y="2874"/>
                  </a:lnTo>
                  <a:lnTo>
                    <a:pt x="741" y="2880"/>
                  </a:lnTo>
                  <a:lnTo>
                    <a:pt x="713" y="2882"/>
                  </a:lnTo>
                  <a:lnTo>
                    <a:pt x="682" y="2880"/>
                  </a:lnTo>
                  <a:lnTo>
                    <a:pt x="651" y="2873"/>
                  </a:lnTo>
                  <a:lnTo>
                    <a:pt x="622" y="2860"/>
                  </a:lnTo>
                  <a:lnTo>
                    <a:pt x="595" y="2844"/>
                  </a:lnTo>
                  <a:lnTo>
                    <a:pt x="570" y="2824"/>
                  </a:lnTo>
                  <a:lnTo>
                    <a:pt x="375" y="2632"/>
                  </a:lnTo>
                  <a:lnTo>
                    <a:pt x="355" y="2607"/>
                  </a:lnTo>
                  <a:lnTo>
                    <a:pt x="339" y="2582"/>
                  </a:lnTo>
                  <a:lnTo>
                    <a:pt x="327" y="2554"/>
                  </a:lnTo>
                  <a:lnTo>
                    <a:pt x="320" y="2524"/>
                  </a:lnTo>
                  <a:lnTo>
                    <a:pt x="317" y="2495"/>
                  </a:lnTo>
                  <a:lnTo>
                    <a:pt x="319" y="2465"/>
                  </a:lnTo>
                  <a:lnTo>
                    <a:pt x="324" y="2436"/>
                  </a:lnTo>
                  <a:lnTo>
                    <a:pt x="335" y="2406"/>
                  </a:lnTo>
                  <a:lnTo>
                    <a:pt x="351" y="2379"/>
                  </a:lnTo>
                  <a:lnTo>
                    <a:pt x="526" y="2119"/>
                  </a:lnTo>
                  <a:lnTo>
                    <a:pt x="497" y="2056"/>
                  </a:lnTo>
                  <a:lnTo>
                    <a:pt x="471" y="1990"/>
                  </a:lnTo>
                  <a:lnTo>
                    <a:pt x="162" y="1929"/>
                  </a:lnTo>
                  <a:lnTo>
                    <a:pt x="132" y="1921"/>
                  </a:lnTo>
                  <a:lnTo>
                    <a:pt x="104" y="1908"/>
                  </a:lnTo>
                  <a:lnTo>
                    <a:pt x="78" y="1891"/>
                  </a:lnTo>
                  <a:lnTo>
                    <a:pt x="56" y="1871"/>
                  </a:lnTo>
                  <a:lnTo>
                    <a:pt x="37" y="1848"/>
                  </a:lnTo>
                  <a:lnTo>
                    <a:pt x="22" y="1822"/>
                  </a:lnTo>
                  <a:lnTo>
                    <a:pt x="9" y="1794"/>
                  </a:lnTo>
                  <a:lnTo>
                    <a:pt x="2" y="1765"/>
                  </a:lnTo>
                  <a:lnTo>
                    <a:pt x="0" y="1733"/>
                  </a:lnTo>
                  <a:lnTo>
                    <a:pt x="0" y="1461"/>
                  </a:lnTo>
                  <a:lnTo>
                    <a:pt x="2" y="1431"/>
                  </a:lnTo>
                  <a:lnTo>
                    <a:pt x="9" y="1401"/>
                  </a:lnTo>
                  <a:lnTo>
                    <a:pt x="22" y="1373"/>
                  </a:lnTo>
                  <a:lnTo>
                    <a:pt x="37" y="1347"/>
                  </a:lnTo>
                  <a:lnTo>
                    <a:pt x="56" y="1324"/>
                  </a:lnTo>
                  <a:lnTo>
                    <a:pt x="78" y="1304"/>
                  </a:lnTo>
                  <a:lnTo>
                    <a:pt x="104" y="1287"/>
                  </a:lnTo>
                  <a:lnTo>
                    <a:pt x="132" y="1275"/>
                  </a:lnTo>
                  <a:lnTo>
                    <a:pt x="162" y="1265"/>
                  </a:lnTo>
                  <a:lnTo>
                    <a:pt x="471" y="1205"/>
                  </a:lnTo>
                  <a:lnTo>
                    <a:pt x="497" y="1140"/>
                  </a:lnTo>
                  <a:lnTo>
                    <a:pt x="526" y="1076"/>
                  </a:lnTo>
                  <a:lnTo>
                    <a:pt x="351" y="816"/>
                  </a:lnTo>
                  <a:lnTo>
                    <a:pt x="335" y="788"/>
                  </a:lnTo>
                  <a:lnTo>
                    <a:pt x="324" y="760"/>
                  </a:lnTo>
                  <a:lnTo>
                    <a:pt x="319" y="730"/>
                  </a:lnTo>
                  <a:lnTo>
                    <a:pt x="317" y="701"/>
                  </a:lnTo>
                  <a:lnTo>
                    <a:pt x="320" y="671"/>
                  </a:lnTo>
                  <a:lnTo>
                    <a:pt x="327" y="641"/>
                  </a:lnTo>
                  <a:lnTo>
                    <a:pt x="339" y="614"/>
                  </a:lnTo>
                  <a:lnTo>
                    <a:pt x="355" y="588"/>
                  </a:lnTo>
                  <a:lnTo>
                    <a:pt x="375" y="564"/>
                  </a:lnTo>
                  <a:lnTo>
                    <a:pt x="570" y="372"/>
                  </a:lnTo>
                  <a:lnTo>
                    <a:pt x="595" y="351"/>
                  </a:lnTo>
                  <a:lnTo>
                    <a:pt x="622" y="335"/>
                  </a:lnTo>
                  <a:lnTo>
                    <a:pt x="651" y="323"/>
                  </a:lnTo>
                  <a:lnTo>
                    <a:pt x="682" y="316"/>
                  </a:lnTo>
                  <a:lnTo>
                    <a:pt x="713" y="314"/>
                  </a:lnTo>
                  <a:lnTo>
                    <a:pt x="741" y="316"/>
                  </a:lnTo>
                  <a:lnTo>
                    <a:pt x="770" y="322"/>
                  </a:lnTo>
                  <a:lnTo>
                    <a:pt x="798" y="332"/>
                  </a:lnTo>
                  <a:lnTo>
                    <a:pt x="824" y="346"/>
                  </a:lnTo>
                  <a:lnTo>
                    <a:pt x="1087" y="520"/>
                  </a:lnTo>
                  <a:lnTo>
                    <a:pt x="1151" y="492"/>
                  </a:lnTo>
                  <a:lnTo>
                    <a:pt x="1217" y="467"/>
                  </a:lnTo>
                  <a:lnTo>
                    <a:pt x="1279" y="160"/>
                  </a:lnTo>
                  <a:lnTo>
                    <a:pt x="1287" y="131"/>
                  </a:lnTo>
                  <a:lnTo>
                    <a:pt x="1300" y="102"/>
                  </a:lnTo>
                  <a:lnTo>
                    <a:pt x="1317" y="78"/>
                  </a:lnTo>
                  <a:lnTo>
                    <a:pt x="1337" y="55"/>
                  </a:lnTo>
                  <a:lnTo>
                    <a:pt x="1360" y="36"/>
                  </a:lnTo>
                  <a:lnTo>
                    <a:pt x="1386" y="20"/>
                  </a:lnTo>
                  <a:lnTo>
                    <a:pt x="1415" y="9"/>
                  </a:lnTo>
                  <a:lnTo>
                    <a:pt x="1445" y="2"/>
                  </a:lnTo>
                  <a:lnTo>
                    <a:pt x="1476" y="0"/>
                  </a:lnTo>
                  <a:lnTo>
                    <a:pt x="1750" y="0"/>
                  </a:lnTo>
                  <a:close/>
                </a:path>
              </a:pathLst>
            </a:custGeom>
            <a:grpFill/>
            <a:ln>
              <a:noFill/>
            </a:ln>
          </p:spPr>
          <p:txBody>
            <a:bodyPr lIns="0" tIns="0" rIns="0" bIns="0" rtlCol="0" anchor="ctr"/>
            <a:lstStyle/>
            <a:p>
              <a:pPr algn="ctr" defTabSz="882015"/>
              <a:endParaRPr lang="es-SV" sz="935">
                <a:solidFill>
                  <a:srgbClr val="000000"/>
                </a:solidFill>
                <a:latin typeface="微软雅黑" panose="020B0503020204020204" charset="-122"/>
                <a:ea typeface="微软雅黑" panose="020B0503020204020204" charset="-122"/>
              </a:endParaRPr>
            </a:p>
          </p:txBody>
        </p:sp>
        <p:sp>
          <p:nvSpPr>
            <p:cNvPr id="89" name="Freeform 7"/>
            <p:cNvSpPr>
              <a:spLocks noEditPoints="1"/>
            </p:cNvSpPr>
            <p:nvPr/>
          </p:nvSpPr>
          <p:spPr bwMode="auto">
            <a:xfrm>
              <a:off x="19096036" y="3259237"/>
              <a:ext cx="376493" cy="372759"/>
            </a:xfrm>
            <a:custGeom>
              <a:avLst/>
              <a:gdLst>
                <a:gd name="T0" fmla="*/ 582 w 1412"/>
                <a:gd name="T1" fmla="*/ 100 h 1398"/>
                <a:gd name="T2" fmla="*/ 412 w 1412"/>
                <a:gd name="T3" fmla="*/ 161 h 1398"/>
                <a:gd name="T4" fmla="*/ 270 w 1412"/>
                <a:gd name="T5" fmla="*/ 266 h 1398"/>
                <a:gd name="T6" fmla="*/ 163 w 1412"/>
                <a:gd name="T7" fmla="*/ 407 h 1398"/>
                <a:gd name="T8" fmla="*/ 101 w 1412"/>
                <a:gd name="T9" fmla="*/ 576 h 1398"/>
                <a:gd name="T10" fmla="*/ 92 w 1412"/>
                <a:gd name="T11" fmla="*/ 762 h 1398"/>
                <a:gd name="T12" fmla="*/ 138 w 1412"/>
                <a:gd name="T13" fmla="*/ 936 h 1398"/>
                <a:gd name="T14" fmla="*/ 229 w 1412"/>
                <a:gd name="T15" fmla="*/ 1087 h 1398"/>
                <a:gd name="T16" fmla="*/ 361 w 1412"/>
                <a:gd name="T17" fmla="*/ 1206 h 1398"/>
                <a:gd name="T18" fmla="*/ 523 w 1412"/>
                <a:gd name="T19" fmla="*/ 1282 h 1398"/>
                <a:gd name="T20" fmla="*/ 707 w 1412"/>
                <a:gd name="T21" fmla="*/ 1310 h 1398"/>
                <a:gd name="T22" fmla="*/ 890 w 1412"/>
                <a:gd name="T23" fmla="*/ 1282 h 1398"/>
                <a:gd name="T24" fmla="*/ 1051 w 1412"/>
                <a:gd name="T25" fmla="*/ 1206 h 1398"/>
                <a:gd name="T26" fmla="*/ 1183 w 1412"/>
                <a:gd name="T27" fmla="*/ 1087 h 1398"/>
                <a:gd name="T28" fmla="*/ 1275 w 1412"/>
                <a:gd name="T29" fmla="*/ 936 h 1398"/>
                <a:gd name="T30" fmla="*/ 1320 w 1412"/>
                <a:gd name="T31" fmla="*/ 762 h 1398"/>
                <a:gd name="T32" fmla="*/ 1311 w 1412"/>
                <a:gd name="T33" fmla="*/ 576 h 1398"/>
                <a:gd name="T34" fmla="*/ 1249 w 1412"/>
                <a:gd name="T35" fmla="*/ 407 h 1398"/>
                <a:gd name="T36" fmla="*/ 1143 w 1412"/>
                <a:gd name="T37" fmla="*/ 266 h 1398"/>
                <a:gd name="T38" fmla="*/ 1001 w 1412"/>
                <a:gd name="T39" fmla="*/ 161 h 1398"/>
                <a:gd name="T40" fmla="*/ 830 w 1412"/>
                <a:gd name="T41" fmla="*/ 100 h 1398"/>
                <a:gd name="T42" fmla="*/ 707 w 1412"/>
                <a:gd name="T43" fmla="*/ 0 h 1398"/>
                <a:gd name="T44" fmla="*/ 905 w 1412"/>
                <a:gd name="T45" fmla="*/ 27 h 1398"/>
                <a:gd name="T46" fmla="*/ 1081 w 1412"/>
                <a:gd name="T47" fmla="*/ 106 h 1398"/>
                <a:gd name="T48" fmla="*/ 1227 w 1412"/>
                <a:gd name="T49" fmla="*/ 227 h 1398"/>
                <a:gd name="T50" fmla="*/ 1336 w 1412"/>
                <a:gd name="T51" fmla="*/ 383 h 1398"/>
                <a:gd name="T52" fmla="*/ 1399 w 1412"/>
                <a:gd name="T53" fmla="*/ 565 h 1398"/>
                <a:gd name="T54" fmla="*/ 1409 w 1412"/>
                <a:gd name="T55" fmla="*/ 766 h 1398"/>
                <a:gd name="T56" fmla="*/ 1363 w 1412"/>
                <a:gd name="T57" fmla="*/ 956 h 1398"/>
                <a:gd name="T58" fmla="*/ 1268 w 1412"/>
                <a:gd name="T59" fmla="*/ 1121 h 1398"/>
                <a:gd name="T60" fmla="*/ 1134 w 1412"/>
                <a:gd name="T61" fmla="*/ 1255 h 1398"/>
                <a:gd name="T62" fmla="*/ 966 w 1412"/>
                <a:gd name="T63" fmla="*/ 1349 h 1398"/>
                <a:gd name="T64" fmla="*/ 775 w 1412"/>
                <a:gd name="T65" fmla="*/ 1395 h 1398"/>
                <a:gd name="T66" fmla="*/ 573 w 1412"/>
                <a:gd name="T67" fmla="*/ 1384 h 1398"/>
                <a:gd name="T68" fmla="*/ 388 w 1412"/>
                <a:gd name="T69" fmla="*/ 1322 h 1398"/>
                <a:gd name="T70" fmla="*/ 230 w 1412"/>
                <a:gd name="T71" fmla="*/ 1215 h 1398"/>
                <a:gd name="T72" fmla="*/ 108 w 1412"/>
                <a:gd name="T73" fmla="*/ 1069 h 1398"/>
                <a:gd name="T74" fmla="*/ 28 w 1412"/>
                <a:gd name="T75" fmla="*/ 895 h 1398"/>
                <a:gd name="T76" fmla="*/ 0 w 1412"/>
                <a:gd name="T77" fmla="*/ 699 h 1398"/>
                <a:gd name="T78" fmla="*/ 28 w 1412"/>
                <a:gd name="T79" fmla="*/ 502 h 1398"/>
                <a:gd name="T80" fmla="*/ 108 w 1412"/>
                <a:gd name="T81" fmla="*/ 328 h 1398"/>
                <a:gd name="T82" fmla="*/ 230 w 1412"/>
                <a:gd name="T83" fmla="*/ 183 h 1398"/>
                <a:gd name="T84" fmla="*/ 388 w 1412"/>
                <a:gd name="T85" fmla="*/ 74 h 1398"/>
                <a:gd name="T86" fmla="*/ 573 w 1412"/>
                <a:gd name="T87" fmla="*/ 12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2" h="1398">
                  <a:moveTo>
                    <a:pt x="707" y="87"/>
                  </a:moveTo>
                  <a:lnTo>
                    <a:pt x="643" y="90"/>
                  </a:lnTo>
                  <a:lnTo>
                    <a:pt x="582" y="100"/>
                  </a:lnTo>
                  <a:lnTo>
                    <a:pt x="523" y="114"/>
                  </a:lnTo>
                  <a:lnTo>
                    <a:pt x="465" y="135"/>
                  </a:lnTo>
                  <a:lnTo>
                    <a:pt x="412" y="161"/>
                  </a:lnTo>
                  <a:lnTo>
                    <a:pt x="361" y="192"/>
                  </a:lnTo>
                  <a:lnTo>
                    <a:pt x="314" y="226"/>
                  </a:lnTo>
                  <a:lnTo>
                    <a:pt x="270" y="266"/>
                  </a:lnTo>
                  <a:lnTo>
                    <a:pt x="229" y="309"/>
                  </a:lnTo>
                  <a:lnTo>
                    <a:pt x="194" y="357"/>
                  </a:lnTo>
                  <a:lnTo>
                    <a:pt x="163" y="407"/>
                  </a:lnTo>
                  <a:lnTo>
                    <a:pt x="138" y="460"/>
                  </a:lnTo>
                  <a:lnTo>
                    <a:pt x="116" y="516"/>
                  </a:lnTo>
                  <a:lnTo>
                    <a:pt x="101" y="576"/>
                  </a:lnTo>
                  <a:lnTo>
                    <a:pt x="92" y="636"/>
                  </a:lnTo>
                  <a:lnTo>
                    <a:pt x="88" y="699"/>
                  </a:lnTo>
                  <a:lnTo>
                    <a:pt x="92" y="762"/>
                  </a:lnTo>
                  <a:lnTo>
                    <a:pt x="101" y="822"/>
                  </a:lnTo>
                  <a:lnTo>
                    <a:pt x="116" y="881"/>
                  </a:lnTo>
                  <a:lnTo>
                    <a:pt x="138" y="936"/>
                  </a:lnTo>
                  <a:lnTo>
                    <a:pt x="163" y="990"/>
                  </a:lnTo>
                  <a:lnTo>
                    <a:pt x="194" y="1040"/>
                  </a:lnTo>
                  <a:lnTo>
                    <a:pt x="229" y="1087"/>
                  </a:lnTo>
                  <a:lnTo>
                    <a:pt x="270" y="1131"/>
                  </a:lnTo>
                  <a:lnTo>
                    <a:pt x="314" y="1170"/>
                  </a:lnTo>
                  <a:lnTo>
                    <a:pt x="361" y="1206"/>
                  </a:lnTo>
                  <a:lnTo>
                    <a:pt x="412" y="1236"/>
                  </a:lnTo>
                  <a:lnTo>
                    <a:pt x="465" y="1262"/>
                  </a:lnTo>
                  <a:lnTo>
                    <a:pt x="523" y="1282"/>
                  </a:lnTo>
                  <a:lnTo>
                    <a:pt x="582" y="1298"/>
                  </a:lnTo>
                  <a:lnTo>
                    <a:pt x="643" y="1307"/>
                  </a:lnTo>
                  <a:lnTo>
                    <a:pt x="707" y="1310"/>
                  </a:lnTo>
                  <a:lnTo>
                    <a:pt x="770" y="1307"/>
                  </a:lnTo>
                  <a:lnTo>
                    <a:pt x="830" y="1298"/>
                  </a:lnTo>
                  <a:lnTo>
                    <a:pt x="890" y="1282"/>
                  </a:lnTo>
                  <a:lnTo>
                    <a:pt x="947" y="1262"/>
                  </a:lnTo>
                  <a:lnTo>
                    <a:pt x="1001" y="1236"/>
                  </a:lnTo>
                  <a:lnTo>
                    <a:pt x="1051" y="1206"/>
                  </a:lnTo>
                  <a:lnTo>
                    <a:pt x="1099" y="1170"/>
                  </a:lnTo>
                  <a:lnTo>
                    <a:pt x="1143" y="1131"/>
                  </a:lnTo>
                  <a:lnTo>
                    <a:pt x="1183" y="1087"/>
                  </a:lnTo>
                  <a:lnTo>
                    <a:pt x="1218" y="1040"/>
                  </a:lnTo>
                  <a:lnTo>
                    <a:pt x="1249" y="990"/>
                  </a:lnTo>
                  <a:lnTo>
                    <a:pt x="1275" y="936"/>
                  </a:lnTo>
                  <a:lnTo>
                    <a:pt x="1296" y="881"/>
                  </a:lnTo>
                  <a:lnTo>
                    <a:pt x="1311" y="822"/>
                  </a:lnTo>
                  <a:lnTo>
                    <a:pt x="1320" y="762"/>
                  </a:lnTo>
                  <a:lnTo>
                    <a:pt x="1323" y="699"/>
                  </a:lnTo>
                  <a:lnTo>
                    <a:pt x="1320" y="636"/>
                  </a:lnTo>
                  <a:lnTo>
                    <a:pt x="1311" y="576"/>
                  </a:lnTo>
                  <a:lnTo>
                    <a:pt x="1296" y="516"/>
                  </a:lnTo>
                  <a:lnTo>
                    <a:pt x="1275" y="460"/>
                  </a:lnTo>
                  <a:lnTo>
                    <a:pt x="1249" y="407"/>
                  </a:lnTo>
                  <a:lnTo>
                    <a:pt x="1218" y="357"/>
                  </a:lnTo>
                  <a:lnTo>
                    <a:pt x="1183" y="309"/>
                  </a:lnTo>
                  <a:lnTo>
                    <a:pt x="1143" y="266"/>
                  </a:lnTo>
                  <a:lnTo>
                    <a:pt x="1099" y="226"/>
                  </a:lnTo>
                  <a:lnTo>
                    <a:pt x="1051" y="192"/>
                  </a:lnTo>
                  <a:lnTo>
                    <a:pt x="1001" y="161"/>
                  </a:lnTo>
                  <a:lnTo>
                    <a:pt x="947" y="135"/>
                  </a:lnTo>
                  <a:lnTo>
                    <a:pt x="890" y="114"/>
                  </a:lnTo>
                  <a:lnTo>
                    <a:pt x="830" y="100"/>
                  </a:lnTo>
                  <a:lnTo>
                    <a:pt x="770" y="90"/>
                  </a:lnTo>
                  <a:lnTo>
                    <a:pt x="707" y="87"/>
                  </a:lnTo>
                  <a:close/>
                  <a:moveTo>
                    <a:pt x="707" y="0"/>
                  </a:moveTo>
                  <a:lnTo>
                    <a:pt x="775" y="3"/>
                  </a:lnTo>
                  <a:lnTo>
                    <a:pt x="841" y="12"/>
                  </a:lnTo>
                  <a:lnTo>
                    <a:pt x="905" y="27"/>
                  </a:lnTo>
                  <a:lnTo>
                    <a:pt x="966" y="49"/>
                  </a:lnTo>
                  <a:lnTo>
                    <a:pt x="1024" y="74"/>
                  </a:lnTo>
                  <a:lnTo>
                    <a:pt x="1081" y="106"/>
                  </a:lnTo>
                  <a:lnTo>
                    <a:pt x="1134" y="142"/>
                  </a:lnTo>
                  <a:lnTo>
                    <a:pt x="1182" y="183"/>
                  </a:lnTo>
                  <a:lnTo>
                    <a:pt x="1227" y="227"/>
                  </a:lnTo>
                  <a:lnTo>
                    <a:pt x="1268" y="275"/>
                  </a:lnTo>
                  <a:lnTo>
                    <a:pt x="1305" y="328"/>
                  </a:lnTo>
                  <a:lnTo>
                    <a:pt x="1336" y="383"/>
                  </a:lnTo>
                  <a:lnTo>
                    <a:pt x="1363" y="442"/>
                  </a:lnTo>
                  <a:lnTo>
                    <a:pt x="1383" y="502"/>
                  </a:lnTo>
                  <a:lnTo>
                    <a:pt x="1399" y="565"/>
                  </a:lnTo>
                  <a:lnTo>
                    <a:pt x="1409" y="632"/>
                  </a:lnTo>
                  <a:lnTo>
                    <a:pt x="1412" y="699"/>
                  </a:lnTo>
                  <a:lnTo>
                    <a:pt x="1409" y="766"/>
                  </a:lnTo>
                  <a:lnTo>
                    <a:pt x="1399" y="831"/>
                  </a:lnTo>
                  <a:lnTo>
                    <a:pt x="1383" y="895"/>
                  </a:lnTo>
                  <a:lnTo>
                    <a:pt x="1363" y="956"/>
                  </a:lnTo>
                  <a:lnTo>
                    <a:pt x="1336" y="1014"/>
                  </a:lnTo>
                  <a:lnTo>
                    <a:pt x="1305" y="1069"/>
                  </a:lnTo>
                  <a:lnTo>
                    <a:pt x="1268" y="1121"/>
                  </a:lnTo>
                  <a:lnTo>
                    <a:pt x="1227" y="1170"/>
                  </a:lnTo>
                  <a:lnTo>
                    <a:pt x="1182" y="1215"/>
                  </a:lnTo>
                  <a:lnTo>
                    <a:pt x="1134" y="1255"/>
                  </a:lnTo>
                  <a:lnTo>
                    <a:pt x="1081" y="1291"/>
                  </a:lnTo>
                  <a:lnTo>
                    <a:pt x="1024" y="1322"/>
                  </a:lnTo>
                  <a:lnTo>
                    <a:pt x="966" y="1349"/>
                  </a:lnTo>
                  <a:lnTo>
                    <a:pt x="905" y="1369"/>
                  </a:lnTo>
                  <a:lnTo>
                    <a:pt x="841" y="1384"/>
                  </a:lnTo>
                  <a:lnTo>
                    <a:pt x="775" y="1395"/>
                  </a:lnTo>
                  <a:lnTo>
                    <a:pt x="707" y="1398"/>
                  </a:lnTo>
                  <a:lnTo>
                    <a:pt x="639" y="1395"/>
                  </a:lnTo>
                  <a:lnTo>
                    <a:pt x="573" y="1384"/>
                  </a:lnTo>
                  <a:lnTo>
                    <a:pt x="508" y="1369"/>
                  </a:lnTo>
                  <a:lnTo>
                    <a:pt x="447" y="1349"/>
                  </a:lnTo>
                  <a:lnTo>
                    <a:pt x="388" y="1322"/>
                  </a:lnTo>
                  <a:lnTo>
                    <a:pt x="331" y="1291"/>
                  </a:lnTo>
                  <a:lnTo>
                    <a:pt x="279" y="1255"/>
                  </a:lnTo>
                  <a:lnTo>
                    <a:pt x="230" y="1215"/>
                  </a:lnTo>
                  <a:lnTo>
                    <a:pt x="185" y="1170"/>
                  </a:lnTo>
                  <a:lnTo>
                    <a:pt x="145" y="1121"/>
                  </a:lnTo>
                  <a:lnTo>
                    <a:pt x="108" y="1069"/>
                  </a:lnTo>
                  <a:lnTo>
                    <a:pt x="77" y="1014"/>
                  </a:lnTo>
                  <a:lnTo>
                    <a:pt x="50" y="956"/>
                  </a:lnTo>
                  <a:lnTo>
                    <a:pt x="28" y="895"/>
                  </a:lnTo>
                  <a:lnTo>
                    <a:pt x="13" y="831"/>
                  </a:lnTo>
                  <a:lnTo>
                    <a:pt x="3" y="766"/>
                  </a:lnTo>
                  <a:lnTo>
                    <a:pt x="0" y="699"/>
                  </a:lnTo>
                  <a:lnTo>
                    <a:pt x="3" y="632"/>
                  </a:lnTo>
                  <a:lnTo>
                    <a:pt x="13" y="565"/>
                  </a:lnTo>
                  <a:lnTo>
                    <a:pt x="28" y="502"/>
                  </a:lnTo>
                  <a:lnTo>
                    <a:pt x="50" y="442"/>
                  </a:lnTo>
                  <a:lnTo>
                    <a:pt x="77" y="383"/>
                  </a:lnTo>
                  <a:lnTo>
                    <a:pt x="108" y="328"/>
                  </a:lnTo>
                  <a:lnTo>
                    <a:pt x="145" y="275"/>
                  </a:lnTo>
                  <a:lnTo>
                    <a:pt x="185" y="227"/>
                  </a:lnTo>
                  <a:lnTo>
                    <a:pt x="230" y="183"/>
                  </a:lnTo>
                  <a:lnTo>
                    <a:pt x="279" y="142"/>
                  </a:lnTo>
                  <a:lnTo>
                    <a:pt x="331" y="106"/>
                  </a:lnTo>
                  <a:lnTo>
                    <a:pt x="388" y="74"/>
                  </a:lnTo>
                  <a:lnTo>
                    <a:pt x="447" y="49"/>
                  </a:lnTo>
                  <a:lnTo>
                    <a:pt x="508" y="27"/>
                  </a:lnTo>
                  <a:lnTo>
                    <a:pt x="573" y="12"/>
                  </a:lnTo>
                  <a:lnTo>
                    <a:pt x="639" y="3"/>
                  </a:lnTo>
                  <a:lnTo>
                    <a:pt x="707" y="0"/>
                  </a:lnTo>
                  <a:close/>
                </a:path>
              </a:pathLst>
            </a:custGeom>
            <a:grpFill/>
            <a:ln>
              <a:noFill/>
            </a:ln>
          </p:spPr>
          <p:txBody>
            <a:bodyPr lIns="0" tIns="0" rIns="0" bIns="0" rtlCol="0" anchor="ctr"/>
            <a:lstStyle/>
            <a:p>
              <a:pPr algn="ctr" defTabSz="882015"/>
              <a:endParaRPr lang="es-SV" sz="935">
                <a:solidFill>
                  <a:srgbClr val="000000"/>
                </a:solidFill>
                <a:latin typeface="微软雅黑" panose="020B0503020204020204" charset="-122"/>
                <a:ea typeface="微软雅黑" panose="020B0503020204020204" charset="-122"/>
              </a:endParaRPr>
            </a:p>
          </p:txBody>
        </p:sp>
        <p:sp>
          <p:nvSpPr>
            <p:cNvPr id="90" name="Freeform 8"/>
            <p:cNvSpPr>
              <a:spLocks noEditPoints="1"/>
            </p:cNvSpPr>
            <p:nvPr/>
          </p:nvSpPr>
          <p:spPr bwMode="auto">
            <a:xfrm>
              <a:off x="19177094" y="3339228"/>
              <a:ext cx="214910" cy="213310"/>
            </a:xfrm>
            <a:custGeom>
              <a:avLst/>
              <a:gdLst>
                <a:gd name="T0" fmla="*/ 361 w 806"/>
                <a:gd name="T1" fmla="*/ 103 h 800"/>
                <a:gd name="T2" fmla="*/ 285 w 806"/>
                <a:gd name="T3" fmla="*/ 123 h 800"/>
                <a:gd name="T4" fmla="*/ 217 w 806"/>
                <a:gd name="T5" fmla="*/ 162 h 800"/>
                <a:gd name="T6" fmla="*/ 162 w 806"/>
                <a:gd name="T7" fmla="*/ 216 h 800"/>
                <a:gd name="T8" fmla="*/ 123 w 806"/>
                <a:gd name="T9" fmla="*/ 283 h 800"/>
                <a:gd name="T10" fmla="*/ 103 w 806"/>
                <a:gd name="T11" fmla="*/ 359 h 800"/>
                <a:gd name="T12" fmla="*/ 103 w 806"/>
                <a:gd name="T13" fmla="*/ 440 h 800"/>
                <a:gd name="T14" fmla="*/ 123 w 806"/>
                <a:gd name="T15" fmla="*/ 517 h 800"/>
                <a:gd name="T16" fmla="*/ 162 w 806"/>
                <a:gd name="T17" fmla="*/ 583 h 800"/>
                <a:gd name="T18" fmla="*/ 217 w 806"/>
                <a:gd name="T19" fmla="*/ 637 h 800"/>
                <a:gd name="T20" fmla="*/ 285 w 806"/>
                <a:gd name="T21" fmla="*/ 676 h 800"/>
                <a:gd name="T22" fmla="*/ 361 w 806"/>
                <a:gd name="T23" fmla="*/ 696 h 800"/>
                <a:gd name="T24" fmla="*/ 443 w 806"/>
                <a:gd name="T25" fmla="*/ 696 h 800"/>
                <a:gd name="T26" fmla="*/ 520 w 806"/>
                <a:gd name="T27" fmla="*/ 676 h 800"/>
                <a:gd name="T28" fmla="*/ 587 w 806"/>
                <a:gd name="T29" fmla="*/ 637 h 800"/>
                <a:gd name="T30" fmla="*/ 642 w 806"/>
                <a:gd name="T31" fmla="*/ 583 h 800"/>
                <a:gd name="T32" fmla="*/ 681 w 806"/>
                <a:gd name="T33" fmla="*/ 517 h 800"/>
                <a:gd name="T34" fmla="*/ 702 w 806"/>
                <a:gd name="T35" fmla="*/ 440 h 800"/>
                <a:gd name="T36" fmla="*/ 702 w 806"/>
                <a:gd name="T37" fmla="*/ 359 h 800"/>
                <a:gd name="T38" fmla="*/ 681 w 806"/>
                <a:gd name="T39" fmla="*/ 283 h 800"/>
                <a:gd name="T40" fmla="*/ 642 w 806"/>
                <a:gd name="T41" fmla="*/ 216 h 800"/>
                <a:gd name="T42" fmla="*/ 587 w 806"/>
                <a:gd name="T43" fmla="*/ 162 h 800"/>
                <a:gd name="T44" fmla="*/ 520 w 806"/>
                <a:gd name="T45" fmla="*/ 123 h 800"/>
                <a:gd name="T46" fmla="*/ 443 w 806"/>
                <a:gd name="T47" fmla="*/ 103 h 800"/>
                <a:gd name="T48" fmla="*/ 403 w 806"/>
                <a:gd name="T49" fmla="*/ 0 h 800"/>
                <a:gd name="T50" fmla="*/ 502 w 806"/>
                <a:gd name="T51" fmla="*/ 12 h 800"/>
                <a:gd name="T52" fmla="*/ 591 w 806"/>
                <a:gd name="T53" fmla="*/ 47 h 800"/>
                <a:gd name="T54" fmla="*/ 670 w 806"/>
                <a:gd name="T55" fmla="*/ 101 h 800"/>
                <a:gd name="T56" fmla="*/ 734 w 806"/>
                <a:gd name="T57" fmla="*/ 171 h 800"/>
                <a:gd name="T58" fmla="*/ 778 w 806"/>
                <a:gd name="T59" fmla="*/ 255 h 800"/>
                <a:gd name="T60" fmla="*/ 803 w 806"/>
                <a:gd name="T61" fmla="*/ 349 h 800"/>
                <a:gd name="T62" fmla="*/ 803 w 806"/>
                <a:gd name="T63" fmla="*/ 450 h 800"/>
                <a:gd name="T64" fmla="*/ 778 w 806"/>
                <a:gd name="T65" fmla="*/ 544 h 800"/>
                <a:gd name="T66" fmla="*/ 734 w 806"/>
                <a:gd name="T67" fmla="*/ 628 h 800"/>
                <a:gd name="T68" fmla="*/ 670 w 806"/>
                <a:gd name="T69" fmla="*/ 698 h 800"/>
                <a:gd name="T70" fmla="*/ 591 w 806"/>
                <a:gd name="T71" fmla="*/ 753 h 800"/>
                <a:gd name="T72" fmla="*/ 502 w 806"/>
                <a:gd name="T73" fmla="*/ 787 h 800"/>
                <a:gd name="T74" fmla="*/ 403 w 806"/>
                <a:gd name="T75" fmla="*/ 800 h 800"/>
                <a:gd name="T76" fmla="*/ 303 w 806"/>
                <a:gd name="T77" fmla="*/ 787 h 800"/>
                <a:gd name="T78" fmla="*/ 213 w 806"/>
                <a:gd name="T79" fmla="*/ 753 h 800"/>
                <a:gd name="T80" fmla="*/ 135 w 806"/>
                <a:gd name="T81" fmla="*/ 698 h 800"/>
                <a:gd name="T82" fmla="*/ 72 w 806"/>
                <a:gd name="T83" fmla="*/ 628 h 800"/>
                <a:gd name="T84" fmla="*/ 26 w 806"/>
                <a:gd name="T85" fmla="*/ 544 h 800"/>
                <a:gd name="T86" fmla="*/ 3 w 806"/>
                <a:gd name="T87" fmla="*/ 450 h 800"/>
                <a:gd name="T88" fmla="*/ 3 w 806"/>
                <a:gd name="T89" fmla="*/ 349 h 800"/>
                <a:gd name="T90" fmla="*/ 26 w 806"/>
                <a:gd name="T91" fmla="*/ 255 h 800"/>
                <a:gd name="T92" fmla="*/ 72 w 806"/>
                <a:gd name="T93" fmla="*/ 171 h 800"/>
                <a:gd name="T94" fmla="*/ 135 w 806"/>
                <a:gd name="T95" fmla="*/ 101 h 800"/>
                <a:gd name="T96" fmla="*/ 213 w 806"/>
                <a:gd name="T97" fmla="*/ 47 h 800"/>
                <a:gd name="T98" fmla="*/ 303 w 806"/>
                <a:gd name="T99" fmla="*/ 12 h 800"/>
                <a:gd name="T100" fmla="*/ 403 w 806"/>
                <a:gd name="T101"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6" h="800">
                  <a:moveTo>
                    <a:pt x="403" y="100"/>
                  </a:moveTo>
                  <a:lnTo>
                    <a:pt x="361" y="103"/>
                  </a:lnTo>
                  <a:lnTo>
                    <a:pt x="322" y="110"/>
                  </a:lnTo>
                  <a:lnTo>
                    <a:pt x="285" y="123"/>
                  </a:lnTo>
                  <a:lnTo>
                    <a:pt x="250" y="141"/>
                  </a:lnTo>
                  <a:lnTo>
                    <a:pt x="217" y="162"/>
                  </a:lnTo>
                  <a:lnTo>
                    <a:pt x="188" y="188"/>
                  </a:lnTo>
                  <a:lnTo>
                    <a:pt x="162" y="216"/>
                  </a:lnTo>
                  <a:lnTo>
                    <a:pt x="141" y="248"/>
                  </a:lnTo>
                  <a:lnTo>
                    <a:pt x="123" y="283"/>
                  </a:lnTo>
                  <a:lnTo>
                    <a:pt x="110" y="321"/>
                  </a:lnTo>
                  <a:lnTo>
                    <a:pt x="103" y="359"/>
                  </a:lnTo>
                  <a:lnTo>
                    <a:pt x="100" y="400"/>
                  </a:lnTo>
                  <a:lnTo>
                    <a:pt x="103" y="440"/>
                  </a:lnTo>
                  <a:lnTo>
                    <a:pt x="110" y="479"/>
                  </a:lnTo>
                  <a:lnTo>
                    <a:pt x="123" y="517"/>
                  </a:lnTo>
                  <a:lnTo>
                    <a:pt x="141" y="550"/>
                  </a:lnTo>
                  <a:lnTo>
                    <a:pt x="162" y="583"/>
                  </a:lnTo>
                  <a:lnTo>
                    <a:pt x="188" y="612"/>
                  </a:lnTo>
                  <a:lnTo>
                    <a:pt x="217" y="637"/>
                  </a:lnTo>
                  <a:lnTo>
                    <a:pt x="250" y="659"/>
                  </a:lnTo>
                  <a:lnTo>
                    <a:pt x="285" y="676"/>
                  </a:lnTo>
                  <a:lnTo>
                    <a:pt x="322" y="688"/>
                  </a:lnTo>
                  <a:lnTo>
                    <a:pt x="361" y="696"/>
                  </a:lnTo>
                  <a:lnTo>
                    <a:pt x="403" y="699"/>
                  </a:lnTo>
                  <a:lnTo>
                    <a:pt x="443" y="696"/>
                  </a:lnTo>
                  <a:lnTo>
                    <a:pt x="483" y="688"/>
                  </a:lnTo>
                  <a:lnTo>
                    <a:pt x="520" y="676"/>
                  </a:lnTo>
                  <a:lnTo>
                    <a:pt x="555" y="659"/>
                  </a:lnTo>
                  <a:lnTo>
                    <a:pt x="587" y="637"/>
                  </a:lnTo>
                  <a:lnTo>
                    <a:pt x="616" y="612"/>
                  </a:lnTo>
                  <a:lnTo>
                    <a:pt x="642" y="583"/>
                  </a:lnTo>
                  <a:lnTo>
                    <a:pt x="664" y="550"/>
                  </a:lnTo>
                  <a:lnTo>
                    <a:pt x="681" y="517"/>
                  </a:lnTo>
                  <a:lnTo>
                    <a:pt x="694" y="479"/>
                  </a:lnTo>
                  <a:lnTo>
                    <a:pt x="702" y="440"/>
                  </a:lnTo>
                  <a:lnTo>
                    <a:pt x="705" y="400"/>
                  </a:lnTo>
                  <a:lnTo>
                    <a:pt x="702" y="359"/>
                  </a:lnTo>
                  <a:lnTo>
                    <a:pt x="694" y="321"/>
                  </a:lnTo>
                  <a:lnTo>
                    <a:pt x="681" y="283"/>
                  </a:lnTo>
                  <a:lnTo>
                    <a:pt x="664" y="248"/>
                  </a:lnTo>
                  <a:lnTo>
                    <a:pt x="642" y="216"/>
                  </a:lnTo>
                  <a:lnTo>
                    <a:pt x="616" y="188"/>
                  </a:lnTo>
                  <a:lnTo>
                    <a:pt x="587" y="162"/>
                  </a:lnTo>
                  <a:lnTo>
                    <a:pt x="555" y="141"/>
                  </a:lnTo>
                  <a:lnTo>
                    <a:pt x="520" y="123"/>
                  </a:lnTo>
                  <a:lnTo>
                    <a:pt x="483" y="110"/>
                  </a:lnTo>
                  <a:lnTo>
                    <a:pt x="443" y="103"/>
                  </a:lnTo>
                  <a:lnTo>
                    <a:pt x="403" y="100"/>
                  </a:lnTo>
                  <a:close/>
                  <a:moveTo>
                    <a:pt x="403" y="0"/>
                  </a:moveTo>
                  <a:lnTo>
                    <a:pt x="453" y="3"/>
                  </a:lnTo>
                  <a:lnTo>
                    <a:pt x="502" y="12"/>
                  </a:lnTo>
                  <a:lnTo>
                    <a:pt x="548" y="26"/>
                  </a:lnTo>
                  <a:lnTo>
                    <a:pt x="591" y="47"/>
                  </a:lnTo>
                  <a:lnTo>
                    <a:pt x="633" y="71"/>
                  </a:lnTo>
                  <a:lnTo>
                    <a:pt x="670" y="101"/>
                  </a:lnTo>
                  <a:lnTo>
                    <a:pt x="704" y="134"/>
                  </a:lnTo>
                  <a:lnTo>
                    <a:pt x="734" y="171"/>
                  </a:lnTo>
                  <a:lnTo>
                    <a:pt x="758" y="211"/>
                  </a:lnTo>
                  <a:lnTo>
                    <a:pt x="778" y="255"/>
                  </a:lnTo>
                  <a:lnTo>
                    <a:pt x="794" y="301"/>
                  </a:lnTo>
                  <a:lnTo>
                    <a:pt x="803" y="349"/>
                  </a:lnTo>
                  <a:lnTo>
                    <a:pt x="806" y="400"/>
                  </a:lnTo>
                  <a:lnTo>
                    <a:pt x="803" y="450"/>
                  </a:lnTo>
                  <a:lnTo>
                    <a:pt x="794" y="498"/>
                  </a:lnTo>
                  <a:lnTo>
                    <a:pt x="778" y="544"/>
                  </a:lnTo>
                  <a:lnTo>
                    <a:pt x="758" y="587"/>
                  </a:lnTo>
                  <a:lnTo>
                    <a:pt x="734" y="628"/>
                  </a:lnTo>
                  <a:lnTo>
                    <a:pt x="704" y="665"/>
                  </a:lnTo>
                  <a:lnTo>
                    <a:pt x="670" y="698"/>
                  </a:lnTo>
                  <a:lnTo>
                    <a:pt x="633" y="727"/>
                  </a:lnTo>
                  <a:lnTo>
                    <a:pt x="591" y="753"/>
                  </a:lnTo>
                  <a:lnTo>
                    <a:pt x="548" y="772"/>
                  </a:lnTo>
                  <a:lnTo>
                    <a:pt x="502" y="787"/>
                  </a:lnTo>
                  <a:lnTo>
                    <a:pt x="453" y="796"/>
                  </a:lnTo>
                  <a:lnTo>
                    <a:pt x="403" y="800"/>
                  </a:lnTo>
                  <a:lnTo>
                    <a:pt x="352" y="796"/>
                  </a:lnTo>
                  <a:lnTo>
                    <a:pt x="303" y="787"/>
                  </a:lnTo>
                  <a:lnTo>
                    <a:pt x="256" y="772"/>
                  </a:lnTo>
                  <a:lnTo>
                    <a:pt x="213" y="753"/>
                  </a:lnTo>
                  <a:lnTo>
                    <a:pt x="172" y="727"/>
                  </a:lnTo>
                  <a:lnTo>
                    <a:pt x="135" y="698"/>
                  </a:lnTo>
                  <a:lnTo>
                    <a:pt x="101" y="665"/>
                  </a:lnTo>
                  <a:lnTo>
                    <a:pt x="72" y="628"/>
                  </a:lnTo>
                  <a:lnTo>
                    <a:pt x="46" y="587"/>
                  </a:lnTo>
                  <a:lnTo>
                    <a:pt x="26" y="544"/>
                  </a:lnTo>
                  <a:lnTo>
                    <a:pt x="12" y="498"/>
                  </a:lnTo>
                  <a:lnTo>
                    <a:pt x="3" y="450"/>
                  </a:lnTo>
                  <a:lnTo>
                    <a:pt x="0" y="400"/>
                  </a:lnTo>
                  <a:lnTo>
                    <a:pt x="3" y="349"/>
                  </a:lnTo>
                  <a:lnTo>
                    <a:pt x="12" y="301"/>
                  </a:lnTo>
                  <a:lnTo>
                    <a:pt x="26" y="255"/>
                  </a:lnTo>
                  <a:lnTo>
                    <a:pt x="46" y="211"/>
                  </a:lnTo>
                  <a:lnTo>
                    <a:pt x="72" y="171"/>
                  </a:lnTo>
                  <a:lnTo>
                    <a:pt x="101" y="134"/>
                  </a:lnTo>
                  <a:lnTo>
                    <a:pt x="135" y="101"/>
                  </a:lnTo>
                  <a:lnTo>
                    <a:pt x="172" y="71"/>
                  </a:lnTo>
                  <a:lnTo>
                    <a:pt x="213" y="47"/>
                  </a:lnTo>
                  <a:lnTo>
                    <a:pt x="256" y="26"/>
                  </a:lnTo>
                  <a:lnTo>
                    <a:pt x="303" y="12"/>
                  </a:lnTo>
                  <a:lnTo>
                    <a:pt x="352" y="3"/>
                  </a:lnTo>
                  <a:lnTo>
                    <a:pt x="403" y="0"/>
                  </a:lnTo>
                  <a:close/>
                </a:path>
              </a:pathLst>
            </a:custGeom>
            <a:grpFill/>
            <a:ln>
              <a:noFill/>
            </a:ln>
          </p:spPr>
          <p:txBody>
            <a:bodyPr lIns="0" tIns="0" rIns="0" bIns="0" rtlCol="0" anchor="ctr"/>
            <a:lstStyle/>
            <a:p>
              <a:pPr algn="ctr" defTabSz="882015"/>
              <a:endParaRPr lang="es-SV" sz="935">
                <a:solidFill>
                  <a:srgbClr val="000000"/>
                </a:solidFill>
                <a:latin typeface="微软雅黑" panose="020B0503020204020204" charset="-122"/>
                <a:ea typeface="微软雅黑" panose="020B0503020204020204" charset="-122"/>
              </a:endParaRPr>
            </a:p>
          </p:txBody>
        </p:sp>
      </p:grpSp>
      <p:grpSp>
        <p:nvGrpSpPr>
          <p:cNvPr id="95" name="Group 4"/>
          <p:cNvGrpSpPr>
            <a:grpSpLocks noChangeAspect="1"/>
          </p:cNvGrpSpPr>
          <p:nvPr/>
        </p:nvGrpSpPr>
        <p:grpSpPr bwMode="auto">
          <a:xfrm>
            <a:off x="1165920" y="4693175"/>
            <a:ext cx="354784" cy="354765"/>
            <a:chOff x="1320" y="7559"/>
            <a:chExt cx="447" cy="447"/>
          </a:xfrm>
          <a:solidFill>
            <a:schemeClr val="tx2"/>
          </a:solidFill>
        </p:grpSpPr>
        <p:sp>
          <p:nvSpPr>
            <p:cNvPr id="98" name="Freeform 6"/>
            <p:cNvSpPr>
              <a:spLocks noEditPoints="1"/>
            </p:cNvSpPr>
            <p:nvPr/>
          </p:nvSpPr>
          <p:spPr bwMode="auto">
            <a:xfrm>
              <a:off x="1469" y="7559"/>
              <a:ext cx="298" cy="297"/>
            </a:xfrm>
            <a:custGeom>
              <a:avLst/>
              <a:gdLst>
                <a:gd name="T0" fmla="*/ 1045 w 2385"/>
                <a:gd name="T1" fmla="*/ 182 h 2383"/>
                <a:gd name="T2" fmla="*/ 834 w 2385"/>
                <a:gd name="T3" fmla="*/ 235 h 2383"/>
                <a:gd name="T4" fmla="*/ 640 w 2385"/>
                <a:gd name="T5" fmla="*/ 332 h 2383"/>
                <a:gd name="T6" fmla="*/ 469 w 2385"/>
                <a:gd name="T7" fmla="*/ 470 h 2383"/>
                <a:gd name="T8" fmla="*/ 328 w 2385"/>
                <a:gd name="T9" fmla="*/ 646 h 2383"/>
                <a:gd name="T10" fmla="*/ 231 w 2385"/>
                <a:gd name="T11" fmla="*/ 842 h 2383"/>
                <a:gd name="T12" fmla="*/ 180 w 2385"/>
                <a:gd name="T13" fmla="*/ 1050 h 2383"/>
                <a:gd name="T14" fmla="*/ 172 w 2385"/>
                <a:gd name="T15" fmla="*/ 1263 h 2383"/>
                <a:gd name="T16" fmla="*/ 209 w 2385"/>
                <a:gd name="T17" fmla="*/ 1474 h 2383"/>
                <a:gd name="T18" fmla="*/ 291 w 2385"/>
                <a:gd name="T19" fmla="*/ 1675 h 2383"/>
                <a:gd name="T20" fmla="*/ 417 w 2385"/>
                <a:gd name="T21" fmla="*/ 1859 h 2383"/>
                <a:gd name="T22" fmla="*/ 580 w 2385"/>
                <a:gd name="T23" fmla="*/ 2011 h 2383"/>
                <a:gd name="T24" fmla="*/ 767 w 2385"/>
                <a:gd name="T25" fmla="*/ 2122 h 2383"/>
                <a:gd name="T26" fmla="*/ 972 w 2385"/>
                <a:gd name="T27" fmla="*/ 2190 h 2383"/>
                <a:gd name="T28" fmla="*/ 1191 w 2385"/>
                <a:gd name="T29" fmla="*/ 2213 h 2383"/>
                <a:gd name="T30" fmla="*/ 1410 w 2385"/>
                <a:gd name="T31" fmla="*/ 2190 h 2383"/>
                <a:gd name="T32" fmla="*/ 1616 w 2385"/>
                <a:gd name="T33" fmla="*/ 2122 h 2383"/>
                <a:gd name="T34" fmla="*/ 1803 w 2385"/>
                <a:gd name="T35" fmla="*/ 2011 h 2383"/>
                <a:gd name="T36" fmla="*/ 1965 w 2385"/>
                <a:gd name="T37" fmla="*/ 1860 h 2383"/>
                <a:gd name="T38" fmla="*/ 2089 w 2385"/>
                <a:gd name="T39" fmla="*/ 1681 h 2383"/>
                <a:gd name="T40" fmla="*/ 2172 w 2385"/>
                <a:gd name="T41" fmla="*/ 1481 h 2383"/>
                <a:gd name="T42" fmla="*/ 2211 w 2385"/>
                <a:gd name="T43" fmla="*/ 1267 h 2383"/>
                <a:gd name="T44" fmla="*/ 2203 w 2385"/>
                <a:gd name="T45" fmla="*/ 1045 h 2383"/>
                <a:gd name="T46" fmla="*/ 2149 w 2385"/>
                <a:gd name="T47" fmla="*/ 835 h 2383"/>
                <a:gd name="T48" fmla="*/ 2053 w 2385"/>
                <a:gd name="T49" fmla="*/ 641 h 2383"/>
                <a:gd name="T50" fmla="*/ 1914 w 2385"/>
                <a:gd name="T51" fmla="*/ 470 h 2383"/>
                <a:gd name="T52" fmla="*/ 1743 w 2385"/>
                <a:gd name="T53" fmla="*/ 332 h 2383"/>
                <a:gd name="T54" fmla="*/ 1549 w 2385"/>
                <a:gd name="T55" fmla="*/ 235 h 2383"/>
                <a:gd name="T56" fmla="*/ 1338 w 2385"/>
                <a:gd name="T57" fmla="*/ 182 h 2383"/>
                <a:gd name="T58" fmla="*/ 1191 w 2385"/>
                <a:gd name="T59" fmla="*/ 0 h 2383"/>
                <a:gd name="T60" fmla="*/ 1447 w 2385"/>
                <a:gd name="T61" fmla="*/ 28 h 2383"/>
                <a:gd name="T62" fmla="*/ 1687 w 2385"/>
                <a:gd name="T63" fmla="*/ 107 h 2383"/>
                <a:gd name="T64" fmla="*/ 1905 w 2385"/>
                <a:gd name="T65" fmla="*/ 237 h 2383"/>
                <a:gd name="T66" fmla="*/ 2093 w 2385"/>
                <a:gd name="T67" fmla="*/ 412 h 2383"/>
                <a:gd name="T68" fmla="*/ 2239 w 2385"/>
                <a:gd name="T69" fmla="*/ 622 h 2383"/>
                <a:gd name="T70" fmla="*/ 2336 w 2385"/>
                <a:gd name="T71" fmla="*/ 855 h 2383"/>
                <a:gd name="T72" fmla="*/ 2381 w 2385"/>
                <a:gd name="T73" fmla="*/ 1106 h 2383"/>
                <a:gd name="T74" fmla="*/ 2372 w 2385"/>
                <a:gd name="T75" fmla="*/ 1363 h 2383"/>
                <a:gd name="T76" fmla="*/ 2310 w 2385"/>
                <a:gd name="T77" fmla="*/ 1609 h 2383"/>
                <a:gd name="T78" fmla="*/ 2195 w 2385"/>
                <a:gd name="T79" fmla="*/ 1835 h 2383"/>
                <a:gd name="T80" fmla="*/ 2035 w 2385"/>
                <a:gd name="T81" fmla="*/ 2035 h 2383"/>
                <a:gd name="T82" fmla="*/ 1835 w 2385"/>
                <a:gd name="T83" fmla="*/ 2196 h 2383"/>
                <a:gd name="T84" fmla="*/ 1609 w 2385"/>
                <a:gd name="T85" fmla="*/ 2309 h 2383"/>
                <a:gd name="T86" fmla="*/ 1362 w 2385"/>
                <a:gd name="T87" fmla="*/ 2371 h 2383"/>
                <a:gd name="T88" fmla="*/ 1105 w 2385"/>
                <a:gd name="T89" fmla="*/ 2381 h 2383"/>
                <a:gd name="T90" fmla="*/ 854 w 2385"/>
                <a:gd name="T91" fmla="*/ 2336 h 2383"/>
                <a:gd name="T92" fmla="*/ 621 w 2385"/>
                <a:gd name="T93" fmla="*/ 2240 h 2383"/>
                <a:gd name="T94" fmla="*/ 412 w 2385"/>
                <a:gd name="T95" fmla="*/ 2094 h 2383"/>
                <a:gd name="T96" fmla="*/ 237 w 2385"/>
                <a:gd name="T97" fmla="*/ 1908 h 2383"/>
                <a:gd name="T98" fmla="*/ 111 w 2385"/>
                <a:gd name="T99" fmla="*/ 1696 h 2383"/>
                <a:gd name="T100" fmla="*/ 31 w 2385"/>
                <a:gd name="T101" fmla="*/ 1469 h 2383"/>
                <a:gd name="T102" fmla="*/ 0 w 2385"/>
                <a:gd name="T103" fmla="*/ 1231 h 2383"/>
                <a:gd name="T104" fmla="*/ 16 w 2385"/>
                <a:gd name="T105" fmla="*/ 994 h 2383"/>
                <a:gd name="T106" fmla="*/ 79 w 2385"/>
                <a:gd name="T107" fmla="*/ 763 h 2383"/>
                <a:gd name="T108" fmla="*/ 190 w 2385"/>
                <a:gd name="T109" fmla="*/ 545 h 2383"/>
                <a:gd name="T110" fmla="*/ 348 w 2385"/>
                <a:gd name="T111" fmla="*/ 350 h 2383"/>
                <a:gd name="T112" fmla="*/ 548 w 2385"/>
                <a:gd name="T113" fmla="*/ 188 h 2383"/>
                <a:gd name="T114" fmla="*/ 774 w 2385"/>
                <a:gd name="T115" fmla="*/ 75 h 2383"/>
                <a:gd name="T116" fmla="*/ 1019 w 2385"/>
                <a:gd name="T117" fmla="*/ 12 h 2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85" h="2383">
                  <a:moveTo>
                    <a:pt x="1191" y="171"/>
                  </a:moveTo>
                  <a:lnTo>
                    <a:pt x="1117" y="174"/>
                  </a:lnTo>
                  <a:lnTo>
                    <a:pt x="1045" y="182"/>
                  </a:lnTo>
                  <a:lnTo>
                    <a:pt x="972" y="195"/>
                  </a:lnTo>
                  <a:lnTo>
                    <a:pt x="902" y="212"/>
                  </a:lnTo>
                  <a:lnTo>
                    <a:pt x="834" y="235"/>
                  </a:lnTo>
                  <a:lnTo>
                    <a:pt x="767" y="263"/>
                  </a:lnTo>
                  <a:lnTo>
                    <a:pt x="702" y="295"/>
                  </a:lnTo>
                  <a:lnTo>
                    <a:pt x="640" y="332"/>
                  </a:lnTo>
                  <a:lnTo>
                    <a:pt x="580" y="374"/>
                  </a:lnTo>
                  <a:lnTo>
                    <a:pt x="523" y="420"/>
                  </a:lnTo>
                  <a:lnTo>
                    <a:pt x="469" y="470"/>
                  </a:lnTo>
                  <a:lnTo>
                    <a:pt x="417" y="525"/>
                  </a:lnTo>
                  <a:lnTo>
                    <a:pt x="370" y="585"/>
                  </a:lnTo>
                  <a:lnTo>
                    <a:pt x="328" y="646"/>
                  </a:lnTo>
                  <a:lnTo>
                    <a:pt x="291" y="709"/>
                  </a:lnTo>
                  <a:lnTo>
                    <a:pt x="259" y="775"/>
                  </a:lnTo>
                  <a:lnTo>
                    <a:pt x="231" y="842"/>
                  </a:lnTo>
                  <a:lnTo>
                    <a:pt x="209" y="910"/>
                  </a:lnTo>
                  <a:lnTo>
                    <a:pt x="192" y="980"/>
                  </a:lnTo>
                  <a:lnTo>
                    <a:pt x="180" y="1050"/>
                  </a:lnTo>
                  <a:lnTo>
                    <a:pt x="172" y="1121"/>
                  </a:lnTo>
                  <a:lnTo>
                    <a:pt x="170" y="1192"/>
                  </a:lnTo>
                  <a:lnTo>
                    <a:pt x="172" y="1263"/>
                  </a:lnTo>
                  <a:lnTo>
                    <a:pt x="180" y="1335"/>
                  </a:lnTo>
                  <a:lnTo>
                    <a:pt x="192" y="1405"/>
                  </a:lnTo>
                  <a:lnTo>
                    <a:pt x="209" y="1474"/>
                  </a:lnTo>
                  <a:lnTo>
                    <a:pt x="231" y="1543"/>
                  </a:lnTo>
                  <a:lnTo>
                    <a:pt x="259" y="1610"/>
                  </a:lnTo>
                  <a:lnTo>
                    <a:pt x="291" y="1675"/>
                  </a:lnTo>
                  <a:lnTo>
                    <a:pt x="328" y="1739"/>
                  </a:lnTo>
                  <a:lnTo>
                    <a:pt x="370" y="1800"/>
                  </a:lnTo>
                  <a:lnTo>
                    <a:pt x="417" y="1859"/>
                  </a:lnTo>
                  <a:lnTo>
                    <a:pt x="469" y="1915"/>
                  </a:lnTo>
                  <a:lnTo>
                    <a:pt x="523" y="1965"/>
                  </a:lnTo>
                  <a:lnTo>
                    <a:pt x="580" y="2011"/>
                  </a:lnTo>
                  <a:lnTo>
                    <a:pt x="640" y="2053"/>
                  </a:lnTo>
                  <a:lnTo>
                    <a:pt x="702" y="2089"/>
                  </a:lnTo>
                  <a:lnTo>
                    <a:pt x="767" y="2122"/>
                  </a:lnTo>
                  <a:lnTo>
                    <a:pt x="834" y="2150"/>
                  </a:lnTo>
                  <a:lnTo>
                    <a:pt x="902" y="2173"/>
                  </a:lnTo>
                  <a:lnTo>
                    <a:pt x="972" y="2190"/>
                  </a:lnTo>
                  <a:lnTo>
                    <a:pt x="1045" y="2203"/>
                  </a:lnTo>
                  <a:lnTo>
                    <a:pt x="1117" y="2211"/>
                  </a:lnTo>
                  <a:lnTo>
                    <a:pt x="1191" y="2213"/>
                  </a:lnTo>
                  <a:lnTo>
                    <a:pt x="1266" y="2211"/>
                  </a:lnTo>
                  <a:lnTo>
                    <a:pt x="1338" y="2203"/>
                  </a:lnTo>
                  <a:lnTo>
                    <a:pt x="1410" y="2190"/>
                  </a:lnTo>
                  <a:lnTo>
                    <a:pt x="1480" y="2173"/>
                  </a:lnTo>
                  <a:lnTo>
                    <a:pt x="1549" y="2150"/>
                  </a:lnTo>
                  <a:lnTo>
                    <a:pt x="1616" y="2122"/>
                  </a:lnTo>
                  <a:lnTo>
                    <a:pt x="1680" y="2089"/>
                  </a:lnTo>
                  <a:lnTo>
                    <a:pt x="1743" y="2053"/>
                  </a:lnTo>
                  <a:lnTo>
                    <a:pt x="1803" y="2011"/>
                  </a:lnTo>
                  <a:lnTo>
                    <a:pt x="1860" y="1965"/>
                  </a:lnTo>
                  <a:lnTo>
                    <a:pt x="1914" y="1915"/>
                  </a:lnTo>
                  <a:lnTo>
                    <a:pt x="1965" y="1860"/>
                  </a:lnTo>
                  <a:lnTo>
                    <a:pt x="2011" y="1803"/>
                  </a:lnTo>
                  <a:lnTo>
                    <a:pt x="2053" y="1743"/>
                  </a:lnTo>
                  <a:lnTo>
                    <a:pt x="2089" y="1681"/>
                  </a:lnTo>
                  <a:lnTo>
                    <a:pt x="2122" y="1616"/>
                  </a:lnTo>
                  <a:lnTo>
                    <a:pt x="2149" y="1550"/>
                  </a:lnTo>
                  <a:lnTo>
                    <a:pt x="2172" y="1481"/>
                  </a:lnTo>
                  <a:lnTo>
                    <a:pt x="2190" y="1410"/>
                  </a:lnTo>
                  <a:lnTo>
                    <a:pt x="2203" y="1339"/>
                  </a:lnTo>
                  <a:lnTo>
                    <a:pt x="2211" y="1267"/>
                  </a:lnTo>
                  <a:lnTo>
                    <a:pt x="2213" y="1192"/>
                  </a:lnTo>
                  <a:lnTo>
                    <a:pt x="2211" y="1118"/>
                  </a:lnTo>
                  <a:lnTo>
                    <a:pt x="2203" y="1045"/>
                  </a:lnTo>
                  <a:lnTo>
                    <a:pt x="2190" y="973"/>
                  </a:lnTo>
                  <a:lnTo>
                    <a:pt x="2172" y="903"/>
                  </a:lnTo>
                  <a:lnTo>
                    <a:pt x="2149" y="835"/>
                  </a:lnTo>
                  <a:lnTo>
                    <a:pt x="2122" y="768"/>
                  </a:lnTo>
                  <a:lnTo>
                    <a:pt x="2089" y="703"/>
                  </a:lnTo>
                  <a:lnTo>
                    <a:pt x="2053" y="641"/>
                  </a:lnTo>
                  <a:lnTo>
                    <a:pt x="2011" y="581"/>
                  </a:lnTo>
                  <a:lnTo>
                    <a:pt x="1965" y="524"/>
                  </a:lnTo>
                  <a:lnTo>
                    <a:pt x="1914" y="470"/>
                  </a:lnTo>
                  <a:lnTo>
                    <a:pt x="1860" y="420"/>
                  </a:lnTo>
                  <a:lnTo>
                    <a:pt x="1803" y="374"/>
                  </a:lnTo>
                  <a:lnTo>
                    <a:pt x="1743" y="332"/>
                  </a:lnTo>
                  <a:lnTo>
                    <a:pt x="1680" y="295"/>
                  </a:lnTo>
                  <a:lnTo>
                    <a:pt x="1616" y="263"/>
                  </a:lnTo>
                  <a:lnTo>
                    <a:pt x="1549" y="235"/>
                  </a:lnTo>
                  <a:lnTo>
                    <a:pt x="1480" y="212"/>
                  </a:lnTo>
                  <a:lnTo>
                    <a:pt x="1410" y="195"/>
                  </a:lnTo>
                  <a:lnTo>
                    <a:pt x="1338" y="182"/>
                  </a:lnTo>
                  <a:lnTo>
                    <a:pt x="1266" y="174"/>
                  </a:lnTo>
                  <a:lnTo>
                    <a:pt x="1191" y="171"/>
                  </a:lnTo>
                  <a:close/>
                  <a:moveTo>
                    <a:pt x="1191" y="0"/>
                  </a:moveTo>
                  <a:lnTo>
                    <a:pt x="1278" y="4"/>
                  </a:lnTo>
                  <a:lnTo>
                    <a:pt x="1362" y="12"/>
                  </a:lnTo>
                  <a:lnTo>
                    <a:pt x="1447" y="28"/>
                  </a:lnTo>
                  <a:lnTo>
                    <a:pt x="1528" y="49"/>
                  </a:lnTo>
                  <a:lnTo>
                    <a:pt x="1609" y="75"/>
                  </a:lnTo>
                  <a:lnTo>
                    <a:pt x="1687" y="107"/>
                  </a:lnTo>
                  <a:lnTo>
                    <a:pt x="1762" y="145"/>
                  </a:lnTo>
                  <a:lnTo>
                    <a:pt x="1835" y="188"/>
                  </a:lnTo>
                  <a:lnTo>
                    <a:pt x="1905" y="237"/>
                  </a:lnTo>
                  <a:lnTo>
                    <a:pt x="1971" y="290"/>
                  </a:lnTo>
                  <a:lnTo>
                    <a:pt x="2035" y="350"/>
                  </a:lnTo>
                  <a:lnTo>
                    <a:pt x="2093" y="412"/>
                  </a:lnTo>
                  <a:lnTo>
                    <a:pt x="2147" y="479"/>
                  </a:lnTo>
                  <a:lnTo>
                    <a:pt x="2195" y="549"/>
                  </a:lnTo>
                  <a:lnTo>
                    <a:pt x="2239" y="622"/>
                  </a:lnTo>
                  <a:lnTo>
                    <a:pt x="2277" y="698"/>
                  </a:lnTo>
                  <a:lnTo>
                    <a:pt x="2310" y="775"/>
                  </a:lnTo>
                  <a:lnTo>
                    <a:pt x="2336" y="855"/>
                  </a:lnTo>
                  <a:lnTo>
                    <a:pt x="2357" y="937"/>
                  </a:lnTo>
                  <a:lnTo>
                    <a:pt x="2372" y="1021"/>
                  </a:lnTo>
                  <a:lnTo>
                    <a:pt x="2381" y="1106"/>
                  </a:lnTo>
                  <a:lnTo>
                    <a:pt x="2385" y="1192"/>
                  </a:lnTo>
                  <a:lnTo>
                    <a:pt x="2381" y="1279"/>
                  </a:lnTo>
                  <a:lnTo>
                    <a:pt x="2372" y="1363"/>
                  </a:lnTo>
                  <a:lnTo>
                    <a:pt x="2357" y="1447"/>
                  </a:lnTo>
                  <a:lnTo>
                    <a:pt x="2336" y="1529"/>
                  </a:lnTo>
                  <a:lnTo>
                    <a:pt x="2310" y="1609"/>
                  </a:lnTo>
                  <a:lnTo>
                    <a:pt x="2277" y="1687"/>
                  </a:lnTo>
                  <a:lnTo>
                    <a:pt x="2239" y="1763"/>
                  </a:lnTo>
                  <a:lnTo>
                    <a:pt x="2195" y="1835"/>
                  </a:lnTo>
                  <a:lnTo>
                    <a:pt x="2147" y="1905"/>
                  </a:lnTo>
                  <a:lnTo>
                    <a:pt x="2093" y="1972"/>
                  </a:lnTo>
                  <a:lnTo>
                    <a:pt x="2035" y="2035"/>
                  </a:lnTo>
                  <a:lnTo>
                    <a:pt x="1971" y="2094"/>
                  </a:lnTo>
                  <a:lnTo>
                    <a:pt x="1905" y="2147"/>
                  </a:lnTo>
                  <a:lnTo>
                    <a:pt x="1835" y="2196"/>
                  </a:lnTo>
                  <a:lnTo>
                    <a:pt x="1762" y="2240"/>
                  </a:lnTo>
                  <a:lnTo>
                    <a:pt x="1687" y="2277"/>
                  </a:lnTo>
                  <a:lnTo>
                    <a:pt x="1609" y="2309"/>
                  </a:lnTo>
                  <a:lnTo>
                    <a:pt x="1528" y="2336"/>
                  </a:lnTo>
                  <a:lnTo>
                    <a:pt x="1447" y="2357"/>
                  </a:lnTo>
                  <a:lnTo>
                    <a:pt x="1362" y="2371"/>
                  </a:lnTo>
                  <a:lnTo>
                    <a:pt x="1278" y="2381"/>
                  </a:lnTo>
                  <a:lnTo>
                    <a:pt x="1191" y="2383"/>
                  </a:lnTo>
                  <a:lnTo>
                    <a:pt x="1105" y="2381"/>
                  </a:lnTo>
                  <a:lnTo>
                    <a:pt x="1019" y="2371"/>
                  </a:lnTo>
                  <a:lnTo>
                    <a:pt x="936" y="2357"/>
                  </a:lnTo>
                  <a:lnTo>
                    <a:pt x="854" y="2336"/>
                  </a:lnTo>
                  <a:lnTo>
                    <a:pt x="774" y="2309"/>
                  </a:lnTo>
                  <a:lnTo>
                    <a:pt x="696" y="2277"/>
                  </a:lnTo>
                  <a:lnTo>
                    <a:pt x="621" y="2240"/>
                  </a:lnTo>
                  <a:lnTo>
                    <a:pt x="548" y="2196"/>
                  </a:lnTo>
                  <a:lnTo>
                    <a:pt x="478" y="2147"/>
                  </a:lnTo>
                  <a:lnTo>
                    <a:pt x="412" y="2094"/>
                  </a:lnTo>
                  <a:lnTo>
                    <a:pt x="348" y="2035"/>
                  </a:lnTo>
                  <a:lnTo>
                    <a:pt x="290" y="1973"/>
                  </a:lnTo>
                  <a:lnTo>
                    <a:pt x="237" y="1908"/>
                  </a:lnTo>
                  <a:lnTo>
                    <a:pt x="190" y="1840"/>
                  </a:lnTo>
                  <a:lnTo>
                    <a:pt x="148" y="1770"/>
                  </a:lnTo>
                  <a:lnTo>
                    <a:pt x="111" y="1696"/>
                  </a:lnTo>
                  <a:lnTo>
                    <a:pt x="79" y="1622"/>
                  </a:lnTo>
                  <a:lnTo>
                    <a:pt x="52" y="1546"/>
                  </a:lnTo>
                  <a:lnTo>
                    <a:pt x="31" y="1469"/>
                  </a:lnTo>
                  <a:lnTo>
                    <a:pt x="16" y="1391"/>
                  </a:lnTo>
                  <a:lnTo>
                    <a:pt x="5" y="1312"/>
                  </a:lnTo>
                  <a:lnTo>
                    <a:pt x="0" y="1231"/>
                  </a:lnTo>
                  <a:lnTo>
                    <a:pt x="0" y="1152"/>
                  </a:lnTo>
                  <a:lnTo>
                    <a:pt x="5" y="1073"/>
                  </a:lnTo>
                  <a:lnTo>
                    <a:pt x="16" y="994"/>
                  </a:lnTo>
                  <a:lnTo>
                    <a:pt x="31" y="915"/>
                  </a:lnTo>
                  <a:lnTo>
                    <a:pt x="52" y="838"/>
                  </a:lnTo>
                  <a:lnTo>
                    <a:pt x="79" y="763"/>
                  </a:lnTo>
                  <a:lnTo>
                    <a:pt x="111" y="688"/>
                  </a:lnTo>
                  <a:lnTo>
                    <a:pt x="148" y="615"/>
                  </a:lnTo>
                  <a:lnTo>
                    <a:pt x="190" y="545"/>
                  </a:lnTo>
                  <a:lnTo>
                    <a:pt x="237" y="477"/>
                  </a:lnTo>
                  <a:lnTo>
                    <a:pt x="290" y="412"/>
                  </a:lnTo>
                  <a:lnTo>
                    <a:pt x="348" y="350"/>
                  </a:lnTo>
                  <a:lnTo>
                    <a:pt x="412" y="290"/>
                  </a:lnTo>
                  <a:lnTo>
                    <a:pt x="478" y="237"/>
                  </a:lnTo>
                  <a:lnTo>
                    <a:pt x="548" y="188"/>
                  </a:lnTo>
                  <a:lnTo>
                    <a:pt x="621" y="145"/>
                  </a:lnTo>
                  <a:lnTo>
                    <a:pt x="696" y="107"/>
                  </a:lnTo>
                  <a:lnTo>
                    <a:pt x="774" y="75"/>
                  </a:lnTo>
                  <a:lnTo>
                    <a:pt x="854" y="49"/>
                  </a:lnTo>
                  <a:lnTo>
                    <a:pt x="936" y="28"/>
                  </a:lnTo>
                  <a:lnTo>
                    <a:pt x="1019" y="12"/>
                  </a:lnTo>
                  <a:lnTo>
                    <a:pt x="1105" y="4"/>
                  </a:lnTo>
                  <a:lnTo>
                    <a:pt x="1191"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99" name="Freeform 7"/>
            <p:cNvSpPr/>
            <p:nvPr/>
          </p:nvSpPr>
          <p:spPr bwMode="auto">
            <a:xfrm>
              <a:off x="1488" y="7799"/>
              <a:ext cx="38" cy="39"/>
            </a:xfrm>
            <a:custGeom>
              <a:avLst/>
              <a:gdLst>
                <a:gd name="T0" fmla="*/ 212 w 307"/>
                <a:gd name="T1" fmla="*/ 0 h 307"/>
                <a:gd name="T2" fmla="*/ 231 w 307"/>
                <a:gd name="T3" fmla="*/ 0 h 307"/>
                <a:gd name="T4" fmla="*/ 249 w 307"/>
                <a:gd name="T5" fmla="*/ 4 h 307"/>
                <a:gd name="T6" fmla="*/ 267 w 307"/>
                <a:gd name="T7" fmla="*/ 13 h 307"/>
                <a:gd name="T8" fmla="*/ 282 w 307"/>
                <a:gd name="T9" fmla="*/ 25 h 307"/>
                <a:gd name="T10" fmla="*/ 294 w 307"/>
                <a:gd name="T11" fmla="*/ 40 h 307"/>
                <a:gd name="T12" fmla="*/ 302 w 307"/>
                <a:gd name="T13" fmla="*/ 57 h 307"/>
                <a:gd name="T14" fmla="*/ 307 w 307"/>
                <a:gd name="T15" fmla="*/ 75 h 307"/>
                <a:gd name="T16" fmla="*/ 307 w 307"/>
                <a:gd name="T17" fmla="*/ 94 h 307"/>
                <a:gd name="T18" fmla="*/ 302 w 307"/>
                <a:gd name="T19" fmla="*/ 113 h 307"/>
                <a:gd name="T20" fmla="*/ 294 w 307"/>
                <a:gd name="T21" fmla="*/ 129 h 307"/>
                <a:gd name="T22" fmla="*/ 282 w 307"/>
                <a:gd name="T23" fmla="*/ 145 h 307"/>
                <a:gd name="T24" fmla="*/ 146 w 307"/>
                <a:gd name="T25" fmla="*/ 282 h 307"/>
                <a:gd name="T26" fmla="*/ 132 w 307"/>
                <a:gd name="T27" fmla="*/ 293 h 307"/>
                <a:gd name="T28" fmla="*/ 118 w 307"/>
                <a:gd name="T29" fmla="*/ 301 h 307"/>
                <a:gd name="T30" fmla="*/ 101 w 307"/>
                <a:gd name="T31" fmla="*/ 305 h 307"/>
                <a:gd name="T32" fmla="*/ 86 w 307"/>
                <a:gd name="T33" fmla="*/ 307 h 307"/>
                <a:gd name="T34" fmla="*/ 69 w 307"/>
                <a:gd name="T35" fmla="*/ 305 h 307"/>
                <a:gd name="T36" fmla="*/ 53 w 307"/>
                <a:gd name="T37" fmla="*/ 301 h 307"/>
                <a:gd name="T38" fmla="*/ 38 w 307"/>
                <a:gd name="T39" fmla="*/ 293 h 307"/>
                <a:gd name="T40" fmla="*/ 25 w 307"/>
                <a:gd name="T41" fmla="*/ 282 h 307"/>
                <a:gd name="T42" fmla="*/ 13 w 307"/>
                <a:gd name="T43" fmla="*/ 267 h 307"/>
                <a:gd name="T44" fmla="*/ 4 w 307"/>
                <a:gd name="T45" fmla="*/ 249 h 307"/>
                <a:gd name="T46" fmla="*/ 0 w 307"/>
                <a:gd name="T47" fmla="*/ 231 h 307"/>
                <a:gd name="T48" fmla="*/ 0 w 307"/>
                <a:gd name="T49" fmla="*/ 213 h 307"/>
                <a:gd name="T50" fmla="*/ 4 w 307"/>
                <a:gd name="T51" fmla="*/ 194 h 307"/>
                <a:gd name="T52" fmla="*/ 13 w 307"/>
                <a:gd name="T53" fmla="*/ 177 h 307"/>
                <a:gd name="T54" fmla="*/ 25 w 307"/>
                <a:gd name="T55" fmla="*/ 161 h 307"/>
                <a:gd name="T56" fmla="*/ 161 w 307"/>
                <a:gd name="T57" fmla="*/ 25 h 307"/>
                <a:gd name="T58" fmla="*/ 177 w 307"/>
                <a:gd name="T59" fmla="*/ 13 h 307"/>
                <a:gd name="T60" fmla="*/ 194 w 307"/>
                <a:gd name="T61" fmla="*/ 4 h 307"/>
                <a:gd name="T62" fmla="*/ 212 w 307"/>
                <a:gd name="T6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7" h="307">
                  <a:moveTo>
                    <a:pt x="212" y="0"/>
                  </a:moveTo>
                  <a:lnTo>
                    <a:pt x="231" y="0"/>
                  </a:lnTo>
                  <a:lnTo>
                    <a:pt x="249" y="4"/>
                  </a:lnTo>
                  <a:lnTo>
                    <a:pt x="267" y="13"/>
                  </a:lnTo>
                  <a:lnTo>
                    <a:pt x="282" y="25"/>
                  </a:lnTo>
                  <a:lnTo>
                    <a:pt x="294" y="40"/>
                  </a:lnTo>
                  <a:lnTo>
                    <a:pt x="302" y="57"/>
                  </a:lnTo>
                  <a:lnTo>
                    <a:pt x="307" y="75"/>
                  </a:lnTo>
                  <a:lnTo>
                    <a:pt x="307" y="94"/>
                  </a:lnTo>
                  <a:lnTo>
                    <a:pt x="302" y="113"/>
                  </a:lnTo>
                  <a:lnTo>
                    <a:pt x="294" y="129"/>
                  </a:lnTo>
                  <a:lnTo>
                    <a:pt x="282" y="145"/>
                  </a:lnTo>
                  <a:lnTo>
                    <a:pt x="146" y="282"/>
                  </a:lnTo>
                  <a:lnTo>
                    <a:pt x="132" y="293"/>
                  </a:lnTo>
                  <a:lnTo>
                    <a:pt x="118" y="301"/>
                  </a:lnTo>
                  <a:lnTo>
                    <a:pt x="101" y="305"/>
                  </a:lnTo>
                  <a:lnTo>
                    <a:pt x="86" y="307"/>
                  </a:lnTo>
                  <a:lnTo>
                    <a:pt x="69" y="305"/>
                  </a:lnTo>
                  <a:lnTo>
                    <a:pt x="53" y="301"/>
                  </a:lnTo>
                  <a:lnTo>
                    <a:pt x="38" y="293"/>
                  </a:lnTo>
                  <a:lnTo>
                    <a:pt x="25" y="282"/>
                  </a:lnTo>
                  <a:lnTo>
                    <a:pt x="13" y="267"/>
                  </a:lnTo>
                  <a:lnTo>
                    <a:pt x="4" y="249"/>
                  </a:lnTo>
                  <a:lnTo>
                    <a:pt x="0" y="231"/>
                  </a:lnTo>
                  <a:lnTo>
                    <a:pt x="0" y="213"/>
                  </a:lnTo>
                  <a:lnTo>
                    <a:pt x="4" y="194"/>
                  </a:lnTo>
                  <a:lnTo>
                    <a:pt x="13" y="177"/>
                  </a:lnTo>
                  <a:lnTo>
                    <a:pt x="25" y="161"/>
                  </a:lnTo>
                  <a:lnTo>
                    <a:pt x="161" y="25"/>
                  </a:lnTo>
                  <a:lnTo>
                    <a:pt x="177" y="13"/>
                  </a:lnTo>
                  <a:lnTo>
                    <a:pt x="194" y="4"/>
                  </a:lnTo>
                  <a:lnTo>
                    <a:pt x="212"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00" name="Freeform 8"/>
            <p:cNvSpPr>
              <a:spLocks noEditPoints="1"/>
            </p:cNvSpPr>
            <p:nvPr/>
          </p:nvSpPr>
          <p:spPr bwMode="auto">
            <a:xfrm>
              <a:off x="1320" y="7810"/>
              <a:ext cx="195" cy="196"/>
            </a:xfrm>
            <a:custGeom>
              <a:avLst/>
              <a:gdLst>
                <a:gd name="T0" fmla="*/ 1087 w 1564"/>
                <a:gd name="T1" fmla="*/ 174 h 1563"/>
                <a:gd name="T2" fmla="*/ 1019 w 1564"/>
                <a:gd name="T3" fmla="*/ 191 h 1563"/>
                <a:gd name="T4" fmla="*/ 957 w 1564"/>
                <a:gd name="T5" fmla="*/ 228 h 1563"/>
                <a:gd name="T6" fmla="*/ 250 w 1564"/>
                <a:gd name="T7" fmla="*/ 931 h 1563"/>
                <a:gd name="T8" fmla="*/ 208 w 1564"/>
                <a:gd name="T9" fmla="*/ 987 h 1563"/>
                <a:gd name="T10" fmla="*/ 180 w 1564"/>
                <a:gd name="T11" fmla="*/ 1051 h 1563"/>
                <a:gd name="T12" fmla="*/ 171 w 1564"/>
                <a:gd name="T13" fmla="*/ 1122 h 1563"/>
                <a:gd name="T14" fmla="*/ 180 w 1564"/>
                <a:gd name="T15" fmla="*/ 1192 h 1563"/>
                <a:gd name="T16" fmla="*/ 208 w 1564"/>
                <a:gd name="T17" fmla="*/ 1257 h 1563"/>
                <a:gd name="T18" fmla="*/ 250 w 1564"/>
                <a:gd name="T19" fmla="*/ 1314 h 1563"/>
                <a:gd name="T20" fmla="*/ 307 w 1564"/>
                <a:gd name="T21" fmla="*/ 1357 h 1563"/>
                <a:gd name="T22" fmla="*/ 371 w 1564"/>
                <a:gd name="T23" fmla="*/ 1384 h 1563"/>
                <a:gd name="T24" fmla="*/ 442 w 1564"/>
                <a:gd name="T25" fmla="*/ 1393 h 1563"/>
                <a:gd name="T26" fmla="*/ 513 w 1564"/>
                <a:gd name="T27" fmla="*/ 1384 h 1563"/>
                <a:gd name="T28" fmla="*/ 578 w 1564"/>
                <a:gd name="T29" fmla="*/ 1357 h 1563"/>
                <a:gd name="T30" fmla="*/ 634 w 1564"/>
                <a:gd name="T31" fmla="*/ 1314 h 1563"/>
                <a:gd name="T32" fmla="*/ 1340 w 1564"/>
                <a:gd name="T33" fmla="*/ 603 h 1563"/>
                <a:gd name="T34" fmla="*/ 1377 w 1564"/>
                <a:gd name="T35" fmla="*/ 535 h 1563"/>
                <a:gd name="T36" fmla="*/ 1392 w 1564"/>
                <a:gd name="T37" fmla="*/ 462 h 1563"/>
                <a:gd name="T38" fmla="*/ 1387 w 1564"/>
                <a:gd name="T39" fmla="*/ 386 h 1563"/>
                <a:gd name="T40" fmla="*/ 1361 w 1564"/>
                <a:gd name="T41" fmla="*/ 314 h 1563"/>
                <a:gd name="T42" fmla="*/ 1313 w 1564"/>
                <a:gd name="T43" fmla="*/ 251 h 1563"/>
                <a:gd name="T44" fmla="*/ 1257 w 1564"/>
                <a:gd name="T45" fmla="*/ 208 h 1563"/>
                <a:gd name="T46" fmla="*/ 1192 w 1564"/>
                <a:gd name="T47" fmla="*/ 180 h 1563"/>
                <a:gd name="T48" fmla="*/ 1122 w 1564"/>
                <a:gd name="T49" fmla="*/ 172 h 1563"/>
                <a:gd name="T50" fmla="*/ 1173 w 1564"/>
                <a:gd name="T51" fmla="*/ 4 h 1563"/>
                <a:gd name="T52" fmla="*/ 1268 w 1564"/>
                <a:gd name="T53" fmla="*/ 26 h 1563"/>
                <a:gd name="T54" fmla="*/ 1357 w 1564"/>
                <a:gd name="T55" fmla="*/ 68 h 1563"/>
                <a:gd name="T56" fmla="*/ 1434 w 1564"/>
                <a:gd name="T57" fmla="*/ 130 h 1563"/>
                <a:gd name="T58" fmla="*/ 1498 w 1564"/>
                <a:gd name="T59" fmla="*/ 210 h 1563"/>
                <a:gd name="T60" fmla="*/ 1540 w 1564"/>
                <a:gd name="T61" fmla="*/ 299 h 1563"/>
                <a:gd name="T62" fmla="*/ 1561 w 1564"/>
                <a:gd name="T63" fmla="*/ 395 h 1563"/>
                <a:gd name="T64" fmla="*/ 1561 w 1564"/>
                <a:gd name="T65" fmla="*/ 491 h 1563"/>
                <a:gd name="T66" fmla="*/ 1540 w 1564"/>
                <a:gd name="T67" fmla="*/ 586 h 1563"/>
                <a:gd name="T68" fmla="*/ 1498 w 1564"/>
                <a:gd name="T69" fmla="*/ 675 h 1563"/>
                <a:gd name="T70" fmla="*/ 1434 w 1564"/>
                <a:gd name="T71" fmla="*/ 755 h 1563"/>
                <a:gd name="T72" fmla="*/ 718 w 1564"/>
                <a:gd name="T73" fmla="*/ 1468 h 1563"/>
                <a:gd name="T74" fmla="*/ 634 w 1564"/>
                <a:gd name="T75" fmla="*/ 1520 h 1563"/>
                <a:gd name="T76" fmla="*/ 541 w 1564"/>
                <a:gd name="T77" fmla="*/ 1552 h 1563"/>
                <a:gd name="T78" fmla="*/ 442 w 1564"/>
                <a:gd name="T79" fmla="*/ 1563 h 1563"/>
                <a:gd name="T80" fmla="*/ 343 w 1564"/>
                <a:gd name="T81" fmla="*/ 1552 h 1563"/>
                <a:gd name="T82" fmla="*/ 250 w 1564"/>
                <a:gd name="T83" fmla="*/ 1520 h 1563"/>
                <a:gd name="T84" fmla="*/ 167 w 1564"/>
                <a:gd name="T85" fmla="*/ 1468 h 1563"/>
                <a:gd name="T86" fmla="*/ 97 w 1564"/>
                <a:gd name="T87" fmla="*/ 1396 h 1563"/>
                <a:gd name="T88" fmla="*/ 44 w 1564"/>
                <a:gd name="T89" fmla="*/ 1313 h 1563"/>
                <a:gd name="T90" fmla="*/ 11 w 1564"/>
                <a:gd name="T91" fmla="*/ 1220 h 1563"/>
                <a:gd name="T92" fmla="*/ 0 w 1564"/>
                <a:gd name="T93" fmla="*/ 1122 h 1563"/>
                <a:gd name="T94" fmla="*/ 11 w 1564"/>
                <a:gd name="T95" fmla="*/ 1023 h 1563"/>
                <a:gd name="T96" fmla="*/ 44 w 1564"/>
                <a:gd name="T97" fmla="*/ 931 h 1563"/>
                <a:gd name="T98" fmla="*/ 97 w 1564"/>
                <a:gd name="T99" fmla="*/ 847 h 1563"/>
                <a:gd name="T100" fmla="*/ 810 w 1564"/>
                <a:gd name="T101" fmla="*/ 130 h 1563"/>
                <a:gd name="T102" fmla="*/ 888 w 1564"/>
                <a:gd name="T103" fmla="*/ 68 h 1563"/>
                <a:gd name="T104" fmla="*/ 976 w 1564"/>
                <a:gd name="T105" fmla="*/ 26 h 1563"/>
                <a:gd name="T106" fmla="*/ 1071 w 1564"/>
                <a:gd name="T107" fmla="*/ 4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4" h="1563">
                  <a:moveTo>
                    <a:pt x="1122" y="172"/>
                  </a:moveTo>
                  <a:lnTo>
                    <a:pt x="1087" y="174"/>
                  </a:lnTo>
                  <a:lnTo>
                    <a:pt x="1052" y="180"/>
                  </a:lnTo>
                  <a:lnTo>
                    <a:pt x="1019" y="191"/>
                  </a:lnTo>
                  <a:lnTo>
                    <a:pt x="987" y="208"/>
                  </a:lnTo>
                  <a:lnTo>
                    <a:pt x="957" y="228"/>
                  </a:lnTo>
                  <a:lnTo>
                    <a:pt x="931" y="251"/>
                  </a:lnTo>
                  <a:lnTo>
                    <a:pt x="250" y="931"/>
                  </a:lnTo>
                  <a:lnTo>
                    <a:pt x="226" y="957"/>
                  </a:lnTo>
                  <a:lnTo>
                    <a:pt x="208" y="987"/>
                  </a:lnTo>
                  <a:lnTo>
                    <a:pt x="191" y="1018"/>
                  </a:lnTo>
                  <a:lnTo>
                    <a:pt x="180" y="1051"/>
                  </a:lnTo>
                  <a:lnTo>
                    <a:pt x="174" y="1086"/>
                  </a:lnTo>
                  <a:lnTo>
                    <a:pt x="171" y="1122"/>
                  </a:lnTo>
                  <a:lnTo>
                    <a:pt x="174" y="1158"/>
                  </a:lnTo>
                  <a:lnTo>
                    <a:pt x="180" y="1192"/>
                  </a:lnTo>
                  <a:lnTo>
                    <a:pt x="191" y="1226"/>
                  </a:lnTo>
                  <a:lnTo>
                    <a:pt x="208" y="1257"/>
                  </a:lnTo>
                  <a:lnTo>
                    <a:pt x="226" y="1286"/>
                  </a:lnTo>
                  <a:lnTo>
                    <a:pt x="250" y="1314"/>
                  </a:lnTo>
                  <a:lnTo>
                    <a:pt x="278" y="1337"/>
                  </a:lnTo>
                  <a:lnTo>
                    <a:pt x="307" y="1357"/>
                  </a:lnTo>
                  <a:lnTo>
                    <a:pt x="338" y="1372"/>
                  </a:lnTo>
                  <a:lnTo>
                    <a:pt x="371" y="1384"/>
                  </a:lnTo>
                  <a:lnTo>
                    <a:pt x="407" y="1391"/>
                  </a:lnTo>
                  <a:lnTo>
                    <a:pt x="442" y="1393"/>
                  </a:lnTo>
                  <a:lnTo>
                    <a:pt x="478" y="1391"/>
                  </a:lnTo>
                  <a:lnTo>
                    <a:pt x="513" y="1384"/>
                  </a:lnTo>
                  <a:lnTo>
                    <a:pt x="546" y="1372"/>
                  </a:lnTo>
                  <a:lnTo>
                    <a:pt x="578" y="1357"/>
                  </a:lnTo>
                  <a:lnTo>
                    <a:pt x="607" y="1337"/>
                  </a:lnTo>
                  <a:lnTo>
                    <a:pt x="634" y="1314"/>
                  </a:lnTo>
                  <a:lnTo>
                    <a:pt x="1314" y="634"/>
                  </a:lnTo>
                  <a:lnTo>
                    <a:pt x="1340" y="603"/>
                  </a:lnTo>
                  <a:lnTo>
                    <a:pt x="1362" y="570"/>
                  </a:lnTo>
                  <a:lnTo>
                    <a:pt x="1377" y="535"/>
                  </a:lnTo>
                  <a:lnTo>
                    <a:pt x="1387" y="499"/>
                  </a:lnTo>
                  <a:lnTo>
                    <a:pt x="1392" y="462"/>
                  </a:lnTo>
                  <a:lnTo>
                    <a:pt x="1392" y="423"/>
                  </a:lnTo>
                  <a:lnTo>
                    <a:pt x="1387" y="386"/>
                  </a:lnTo>
                  <a:lnTo>
                    <a:pt x="1377" y="350"/>
                  </a:lnTo>
                  <a:lnTo>
                    <a:pt x="1361" y="314"/>
                  </a:lnTo>
                  <a:lnTo>
                    <a:pt x="1340" y="281"/>
                  </a:lnTo>
                  <a:lnTo>
                    <a:pt x="1313" y="251"/>
                  </a:lnTo>
                  <a:lnTo>
                    <a:pt x="1287" y="228"/>
                  </a:lnTo>
                  <a:lnTo>
                    <a:pt x="1257" y="208"/>
                  </a:lnTo>
                  <a:lnTo>
                    <a:pt x="1226" y="191"/>
                  </a:lnTo>
                  <a:lnTo>
                    <a:pt x="1192" y="180"/>
                  </a:lnTo>
                  <a:lnTo>
                    <a:pt x="1158" y="174"/>
                  </a:lnTo>
                  <a:lnTo>
                    <a:pt x="1122" y="172"/>
                  </a:lnTo>
                  <a:close/>
                  <a:moveTo>
                    <a:pt x="1122" y="0"/>
                  </a:moveTo>
                  <a:lnTo>
                    <a:pt x="1173" y="4"/>
                  </a:lnTo>
                  <a:lnTo>
                    <a:pt x="1221" y="12"/>
                  </a:lnTo>
                  <a:lnTo>
                    <a:pt x="1268" y="26"/>
                  </a:lnTo>
                  <a:lnTo>
                    <a:pt x="1313" y="44"/>
                  </a:lnTo>
                  <a:lnTo>
                    <a:pt x="1357" y="68"/>
                  </a:lnTo>
                  <a:lnTo>
                    <a:pt x="1397" y="97"/>
                  </a:lnTo>
                  <a:lnTo>
                    <a:pt x="1434" y="130"/>
                  </a:lnTo>
                  <a:lnTo>
                    <a:pt x="1469" y="168"/>
                  </a:lnTo>
                  <a:lnTo>
                    <a:pt x="1498" y="210"/>
                  </a:lnTo>
                  <a:lnTo>
                    <a:pt x="1522" y="254"/>
                  </a:lnTo>
                  <a:lnTo>
                    <a:pt x="1540" y="299"/>
                  </a:lnTo>
                  <a:lnTo>
                    <a:pt x="1553" y="346"/>
                  </a:lnTo>
                  <a:lnTo>
                    <a:pt x="1561" y="395"/>
                  </a:lnTo>
                  <a:lnTo>
                    <a:pt x="1564" y="443"/>
                  </a:lnTo>
                  <a:lnTo>
                    <a:pt x="1561" y="491"/>
                  </a:lnTo>
                  <a:lnTo>
                    <a:pt x="1553" y="538"/>
                  </a:lnTo>
                  <a:lnTo>
                    <a:pt x="1540" y="586"/>
                  </a:lnTo>
                  <a:lnTo>
                    <a:pt x="1522" y="631"/>
                  </a:lnTo>
                  <a:lnTo>
                    <a:pt x="1498" y="675"/>
                  </a:lnTo>
                  <a:lnTo>
                    <a:pt x="1469" y="716"/>
                  </a:lnTo>
                  <a:lnTo>
                    <a:pt x="1434" y="755"/>
                  </a:lnTo>
                  <a:lnTo>
                    <a:pt x="755" y="1435"/>
                  </a:lnTo>
                  <a:lnTo>
                    <a:pt x="718" y="1468"/>
                  </a:lnTo>
                  <a:lnTo>
                    <a:pt x="677" y="1496"/>
                  </a:lnTo>
                  <a:lnTo>
                    <a:pt x="634" y="1520"/>
                  </a:lnTo>
                  <a:lnTo>
                    <a:pt x="589" y="1539"/>
                  </a:lnTo>
                  <a:lnTo>
                    <a:pt x="541" y="1552"/>
                  </a:lnTo>
                  <a:lnTo>
                    <a:pt x="492" y="1561"/>
                  </a:lnTo>
                  <a:lnTo>
                    <a:pt x="442" y="1563"/>
                  </a:lnTo>
                  <a:lnTo>
                    <a:pt x="392" y="1561"/>
                  </a:lnTo>
                  <a:lnTo>
                    <a:pt x="343" y="1552"/>
                  </a:lnTo>
                  <a:lnTo>
                    <a:pt x="296" y="1539"/>
                  </a:lnTo>
                  <a:lnTo>
                    <a:pt x="250" y="1520"/>
                  </a:lnTo>
                  <a:lnTo>
                    <a:pt x="208" y="1496"/>
                  </a:lnTo>
                  <a:lnTo>
                    <a:pt x="167" y="1468"/>
                  </a:lnTo>
                  <a:lnTo>
                    <a:pt x="130" y="1435"/>
                  </a:lnTo>
                  <a:lnTo>
                    <a:pt x="97" y="1396"/>
                  </a:lnTo>
                  <a:lnTo>
                    <a:pt x="68" y="1357"/>
                  </a:lnTo>
                  <a:lnTo>
                    <a:pt x="44" y="1313"/>
                  </a:lnTo>
                  <a:lnTo>
                    <a:pt x="25" y="1268"/>
                  </a:lnTo>
                  <a:lnTo>
                    <a:pt x="11" y="1220"/>
                  </a:lnTo>
                  <a:lnTo>
                    <a:pt x="3" y="1172"/>
                  </a:lnTo>
                  <a:lnTo>
                    <a:pt x="0" y="1122"/>
                  </a:lnTo>
                  <a:lnTo>
                    <a:pt x="3" y="1072"/>
                  </a:lnTo>
                  <a:lnTo>
                    <a:pt x="11" y="1023"/>
                  </a:lnTo>
                  <a:lnTo>
                    <a:pt x="25" y="976"/>
                  </a:lnTo>
                  <a:lnTo>
                    <a:pt x="44" y="931"/>
                  </a:lnTo>
                  <a:lnTo>
                    <a:pt x="68" y="888"/>
                  </a:lnTo>
                  <a:lnTo>
                    <a:pt x="97" y="847"/>
                  </a:lnTo>
                  <a:lnTo>
                    <a:pt x="130" y="810"/>
                  </a:lnTo>
                  <a:lnTo>
                    <a:pt x="810" y="130"/>
                  </a:lnTo>
                  <a:lnTo>
                    <a:pt x="847" y="97"/>
                  </a:lnTo>
                  <a:lnTo>
                    <a:pt x="888" y="68"/>
                  </a:lnTo>
                  <a:lnTo>
                    <a:pt x="931" y="44"/>
                  </a:lnTo>
                  <a:lnTo>
                    <a:pt x="976" y="26"/>
                  </a:lnTo>
                  <a:lnTo>
                    <a:pt x="1023" y="12"/>
                  </a:lnTo>
                  <a:lnTo>
                    <a:pt x="1071" y="4"/>
                  </a:lnTo>
                  <a:lnTo>
                    <a:pt x="1122"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01" name="Freeform 9"/>
            <p:cNvSpPr>
              <a:spLocks noEditPoints="1"/>
            </p:cNvSpPr>
            <p:nvPr/>
          </p:nvSpPr>
          <p:spPr bwMode="auto">
            <a:xfrm>
              <a:off x="1525" y="7614"/>
              <a:ext cx="187" cy="187"/>
            </a:xfrm>
            <a:custGeom>
              <a:avLst/>
              <a:gdLst>
                <a:gd name="T0" fmla="*/ 636 w 1498"/>
                <a:gd name="T1" fmla="*/ 182 h 1500"/>
                <a:gd name="T2" fmla="*/ 476 w 1498"/>
                <a:gd name="T3" fmla="*/ 239 h 1500"/>
                <a:gd name="T4" fmla="*/ 339 w 1498"/>
                <a:gd name="T5" fmla="*/ 340 h 1500"/>
                <a:gd name="T6" fmla="*/ 236 w 1498"/>
                <a:gd name="T7" fmla="*/ 481 h 1500"/>
                <a:gd name="T8" fmla="*/ 181 w 1498"/>
                <a:gd name="T9" fmla="*/ 639 h 1500"/>
                <a:gd name="T10" fmla="*/ 173 w 1498"/>
                <a:gd name="T11" fmla="*/ 806 h 1500"/>
                <a:gd name="T12" fmla="*/ 213 w 1498"/>
                <a:gd name="T13" fmla="*/ 968 h 1500"/>
                <a:gd name="T14" fmla="*/ 299 w 1498"/>
                <a:gd name="T15" fmla="*/ 1116 h 1500"/>
                <a:gd name="T16" fmla="*/ 428 w 1498"/>
                <a:gd name="T17" fmla="*/ 1232 h 1500"/>
                <a:gd name="T18" fmla="*/ 581 w 1498"/>
                <a:gd name="T19" fmla="*/ 1305 h 1500"/>
                <a:gd name="T20" fmla="*/ 749 w 1498"/>
                <a:gd name="T21" fmla="*/ 1330 h 1500"/>
                <a:gd name="T22" fmla="*/ 918 w 1498"/>
                <a:gd name="T23" fmla="*/ 1305 h 1500"/>
                <a:gd name="T24" fmla="*/ 1071 w 1498"/>
                <a:gd name="T25" fmla="*/ 1232 h 1500"/>
                <a:gd name="T26" fmla="*/ 1200 w 1498"/>
                <a:gd name="T27" fmla="*/ 1116 h 1500"/>
                <a:gd name="T28" fmla="*/ 1286 w 1498"/>
                <a:gd name="T29" fmla="*/ 968 h 1500"/>
                <a:gd name="T30" fmla="*/ 1326 w 1498"/>
                <a:gd name="T31" fmla="*/ 806 h 1500"/>
                <a:gd name="T32" fmla="*/ 1318 w 1498"/>
                <a:gd name="T33" fmla="*/ 639 h 1500"/>
                <a:gd name="T34" fmla="*/ 1262 w 1498"/>
                <a:gd name="T35" fmla="*/ 481 h 1500"/>
                <a:gd name="T36" fmla="*/ 1159 w 1498"/>
                <a:gd name="T37" fmla="*/ 340 h 1500"/>
                <a:gd name="T38" fmla="*/ 1023 w 1498"/>
                <a:gd name="T39" fmla="*/ 239 h 1500"/>
                <a:gd name="T40" fmla="*/ 863 w 1498"/>
                <a:gd name="T41" fmla="*/ 182 h 1500"/>
                <a:gd name="T42" fmla="*/ 749 w 1498"/>
                <a:gd name="T43" fmla="*/ 0 h 1500"/>
                <a:gd name="T44" fmla="*/ 945 w 1498"/>
                <a:gd name="T45" fmla="*/ 26 h 1500"/>
                <a:gd name="T46" fmla="*/ 1124 w 1498"/>
                <a:gd name="T47" fmla="*/ 100 h 1500"/>
                <a:gd name="T48" fmla="*/ 1280 w 1498"/>
                <a:gd name="T49" fmla="*/ 221 h 1500"/>
                <a:gd name="T50" fmla="*/ 1396 w 1498"/>
                <a:gd name="T51" fmla="*/ 371 h 1500"/>
                <a:gd name="T52" fmla="*/ 1470 w 1498"/>
                <a:gd name="T53" fmla="*/ 540 h 1500"/>
                <a:gd name="T54" fmla="*/ 1498 w 1498"/>
                <a:gd name="T55" fmla="*/ 720 h 1500"/>
                <a:gd name="T56" fmla="*/ 1484 w 1498"/>
                <a:gd name="T57" fmla="*/ 900 h 1500"/>
                <a:gd name="T58" fmla="*/ 1426 w 1498"/>
                <a:gd name="T59" fmla="*/ 1075 h 1500"/>
                <a:gd name="T60" fmla="*/ 1324 w 1498"/>
                <a:gd name="T61" fmla="*/ 1233 h 1500"/>
                <a:gd name="T62" fmla="*/ 1179 w 1498"/>
                <a:gd name="T63" fmla="*/ 1365 h 1500"/>
                <a:gd name="T64" fmla="*/ 1006 w 1498"/>
                <a:gd name="T65" fmla="*/ 1455 h 1500"/>
                <a:gd name="T66" fmla="*/ 816 w 1498"/>
                <a:gd name="T67" fmla="*/ 1497 h 1500"/>
                <a:gd name="T68" fmla="*/ 618 w 1498"/>
                <a:gd name="T69" fmla="*/ 1489 h 1500"/>
                <a:gd name="T70" fmla="*/ 432 w 1498"/>
                <a:gd name="T71" fmla="*/ 1430 h 1500"/>
                <a:gd name="T72" fmla="*/ 268 w 1498"/>
                <a:gd name="T73" fmla="*/ 1325 h 1500"/>
                <a:gd name="T74" fmla="*/ 136 w 1498"/>
                <a:gd name="T75" fmla="*/ 1183 h 1500"/>
                <a:gd name="T76" fmla="*/ 49 w 1498"/>
                <a:gd name="T77" fmla="*/ 1018 h 1500"/>
                <a:gd name="T78" fmla="*/ 5 w 1498"/>
                <a:gd name="T79" fmla="*/ 841 h 1500"/>
                <a:gd name="T80" fmla="*/ 5 w 1498"/>
                <a:gd name="T81" fmla="*/ 660 h 1500"/>
                <a:gd name="T82" fmla="*/ 49 w 1498"/>
                <a:gd name="T83" fmla="*/ 482 h 1500"/>
                <a:gd name="T84" fmla="*/ 136 w 1498"/>
                <a:gd name="T85" fmla="*/ 318 h 1500"/>
                <a:gd name="T86" fmla="*/ 268 w 1498"/>
                <a:gd name="T87" fmla="*/ 176 h 1500"/>
                <a:gd name="T88" fmla="*/ 432 w 1498"/>
                <a:gd name="T89" fmla="*/ 70 h 1500"/>
                <a:gd name="T90" fmla="*/ 618 w 1498"/>
                <a:gd name="T91" fmla="*/ 12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98" h="1500">
                  <a:moveTo>
                    <a:pt x="749" y="171"/>
                  </a:moveTo>
                  <a:lnTo>
                    <a:pt x="692" y="173"/>
                  </a:lnTo>
                  <a:lnTo>
                    <a:pt x="636" y="182"/>
                  </a:lnTo>
                  <a:lnTo>
                    <a:pt x="581" y="195"/>
                  </a:lnTo>
                  <a:lnTo>
                    <a:pt x="527" y="215"/>
                  </a:lnTo>
                  <a:lnTo>
                    <a:pt x="476" y="239"/>
                  </a:lnTo>
                  <a:lnTo>
                    <a:pt x="428" y="268"/>
                  </a:lnTo>
                  <a:lnTo>
                    <a:pt x="382" y="302"/>
                  </a:lnTo>
                  <a:lnTo>
                    <a:pt x="339" y="340"/>
                  </a:lnTo>
                  <a:lnTo>
                    <a:pt x="299" y="384"/>
                  </a:lnTo>
                  <a:lnTo>
                    <a:pt x="265" y="431"/>
                  </a:lnTo>
                  <a:lnTo>
                    <a:pt x="236" y="481"/>
                  </a:lnTo>
                  <a:lnTo>
                    <a:pt x="213" y="532"/>
                  </a:lnTo>
                  <a:lnTo>
                    <a:pt x="194" y="585"/>
                  </a:lnTo>
                  <a:lnTo>
                    <a:pt x="181" y="639"/>
                  </a:lnTo>
                  <a:lnTo>
                    <a:pt x="173" y="695"/>
                  </a:lnTo>
                  <a:lnTo>
                    <a:pt x="170" y="750"/>
                  </a:lnTo>
                  <a:lnTo>
                    <a:pt x="173" y="806"/>
                  </a:lnTo>
                  <a:lnTo>
                    <a:pt x="181" y="861"/>
                  </a:lnTo>
                  <a:lnTo>
                    <a:pt x="194" y="915"/>
                  </a:lnTo>
                  <a:lnTo>
                    <a:pt x="213" y="968"/>
                  </a:lnTo>
                  <a:lnTo>
                    <a:pt x="236" y="1020"/>
                  </a:lnTo>
                  <a:lnTo>
                    <a:pt x="265" y="1068"/>
                  </a:lnTo>
                  <a:lnTo>
                    <a:pt x="299" y="1116"/>
                  </a:lnTo>
                  <a:lnTo>
                    <a:pt x="339" y="1160"/>
                  </a:lnTo>
                  <a:lnTo>
                    <a:pt x="382" y="1198"/>
                  </a:lnTo>
                  <a:lnTo>
                    <a:pt x="428" y="1232"/>
                  </a:lnTo>
                  <a:lnTo>
                    <a:pt x="476" y="1262"/>
                  </a:lnTo>
                  <a:lnTo>
                    <a:pt x="527" y="1286"/>
                  </a:lnTo>
                  <a:lnTo>
                    <a:pt x="581" y="1305"/>
                  </a:lnTo>
                  <a:lnTo>
                    <a:pt x="636" y="1319"/>
                  </a:lnTo>
                  <a:lnTo>
                    <a:pt x="692" y="1326"/>
                  </a:lnTo>
                  <a:lnTo>
                    <a:pt x="749" y="1330"/>
                  </a:lnTo>
                  <a:lnTo>
                    <a:pt x="807" y="1326"/>
                  </a:lnTo>
                  <a:lnTo>
                    <a:pt x="863" y="1319"/>
                  </a:lnTo>
                  <a:lnTo>
                    <a:pt x="918" y="1305"/>
                  </a:lnTo>
                  <a:lnTo>
                    <a:pt x="971" y="1286"/>
                  </a:lnTo>
                  <a:lnTo>
                    <a:pt x="1023" y="1262"/>
                  </a:lnTo>
                  <a:lnTo>
                    <a:pt x="1071" y="1232"/>
                  </a:lnTo>
                  <a:lnTo>
                    <a:pt x="1117" y="1198"/>
                  </a:lnTo>
                  <a:lnTo>
                    <a:pt x="1159" y="1160"/>
                  </a:lnTo>
                  <a:lnTo>
                    <a:pt x="1200" y="1116"/>
                  </a:lnTo>
                  <a:lnTo>
                    <a:pt x="1234" y="1068"/>
                  </a:lnTo>
                  <a:lnTo>
                    <a:pt x="1262" y="1020"/>
                  </a:lnTo>
                  <a:lnTo>
                    <a:pt x="1286" y="968"/>
                  </a:lnTo>
                  <a:lnTo>
                    <a:pt x="1305" y="915"/>
                  </a:lnTo>
                  <a:lnTo>
                    <a:pt x="1318" y="861"/>
                  </a:lnTo>
                  <a:lnTo>
                    <a:pt x="1326" y="806"/>
                  </a:lnTo>
                  <a:lnTo>
                    <a:pt x="1329" y="750"/>
                  </a:lnTo>
                  <a:lnTo>
                    <a:pt x="1326" y="695"/>
                  </a:lnTo>
                  <a:lnTo>
                    <a:pt x="1318" y="639"/>
                  </a:lnTo>
                  <a:lnTo>
                    <a:pt x="1305" y="585"/>
                  </a:lnTo>
                  <a:lnTo>
                    <a:pt x="1286" y="532"/>
                  </a:lnTo>
                  <a:lnTo>
                    <a:pt x="1262" y="481"/>
                  </a:lnTo>
                  <a:lnTo>
                    <a:pt x="1234" y="431"/>
                  </a:lnTo>
                  <a:lnTo>
                    <a:pt x="1200" y="384"/>
                  </a:lnTo>
                  <a:lnTo>
                    <a:pt x="1159" y="340"/>
                  </a:lnTo>
                  <a:lnTo>
                    <a:pt x="1117" y="302"/>
                  </a:lnTo>
                  <a:lnTo>
                    <a:pt x="1071" y="268"/>
                  </a:lnTo>
                  <a:lnTo>
                    <a:pt x="1023" y="239"/>
                  </a:lnTo>
                  <a:lnTo>
                    <a:pt x="971" y="215"/>
                  </a:lnTo>
                  <a:lnTo>
                    <a:pt x="918" y="195"/>
                  </a:lnTo>
                  <a:lnTo>
                    <a:pt x="863" y="182"/>
                  </a:lnTo>
                  <a:lnTo>
                    <a:pt x="807" y="173"/>
                  </a:lnTo>
                  <a:lnTo>
                    <a:pt x="749" y="171"/>
                  </a:lnTo>
                  <a:close/>
                  <a:moveTo>
                    <a:pt x="749" y="0"/>
                  </a:moveTo>
                  <a:lnTo>
                    <a:pt x="816" y="3"/>
                  </a:lnTo>
                  <a:lnTo>
                    <a:pt x="881" y="12"/>
                  </a:lnTo>
                  <a:lnTo>
                    <a:pt x="945" y="26"/>
                  </a:lnTo>
                  <a:lnTo>
                    <a:pt x="1006" y="45"/>
                  </a:lnTo>
                  <a:lnTo>
                    <a:pt x="1067" y="70"/>
                  </a:lnTo>
                  <a:lnTo>
                    <a:pt x="1124" y="100"/>
                  </a:lnTo>
                  <a:lnTo>
                    <a:pt x="1179" y="135"/>
                  </a:lnTo>
                  <a:lnTo>
                    <a:pt x="1231" y="176"/>
                  </a:lnTo>
                  <a:lnTo>
                    <a:pt x="1280" y="221"/>
                  </a:lnTo>
                  <a:lnTo>
                    <a:pt x="1324" y="268"/>
                  </a:lnTo>
                  <a:lnTo>
                    <a:pt x="1362" y="318"/>
                  </a:lnTo>
                  <a:lnTo>
                    <a:pt x="1396" y="371"/>
                  </a:lnTo>
                  <a:lnTo>
                    <a:pt x="1426" y="426"/>
                  </a:lnTo>
                  <a:lnTo>
                    <a:pt x="1450" y="482"/>
                  </a:lnTo>
                  <a:lnTo>
                    <a:pt x="1470" y="540"/>
                  </a:lnTo>
                  <a:lnTo>
                    <a:pt x="1484" y="599"/>
                  </a:lnTo>
                  <a:lnTo>
                    <a:pt x="1494" y="660"/>
                  </a:lnTo>
                  <a:lnTo>
                    <a:pt x="1498" y="720"/>
                  </a:lnTo>
                  <a:lnTo>
                    <a:pt x="1498" y="781"/>
                  </a:lnTo>
                  <a:lnTo>
                    <a:pt x="1494" y="841"/>
                  </a:lnTo>
                  <a:lnTo>
                    <a:pt x="1484" y="900"/>
                  </a:lnTo>
                  <a:lnTo>
                    <a:pt x="1470" y="960"/>
                  </a:lnTo>
                  <a:lnTo>
                    <a:pt x="1450" y="1018"/>
                  </a:lnTo>
                  <a:lnTo>
                    <a:pt x="1426" y="1075"/>
                  </a:lnTo>
                  <a:lnTo>
                    <a:pt x="1396" y="1130"/>
                  </a:lnTo>
                  <a:lnTo>
                    <a:pt x="1362" y="1183"/>
                  </a:lnTo>
                  <a:lnTo>
                    <a:pt x="1324" y="1233"/>
                  </a:lnTo>
                  <a:lnTo>
                    <a:pt x="1280" y="1280"/>
                  </a:lnTo>
                  <a:lnTo>
                    <a:pt x="1231" y="1325"/>
                  </a:lnTo>
                  <a:lnTo>
                    <a:pt x="1179" y="1365"/>
                  </a:lnTo>
                  <a:lnTo>
                    <a:pt x="1124" y="1400"/>
                  </a:lnTo>
                  <a:lnTo>
                    <a:pt x="1067" y="1430"/>
                  </a:lnTo>
                  <a:lnTo>
                    <a:pt x="1006" y="1455"/>
                  </a:lnTo>
                  <a:lnTo>
                    <a:pt x="945" y="1475"/>
                  </a:lnTo>
                  <a:lnTo>
                    <a:pt x="881" y="1489"/>
                  </a:lnTo>
                  <a:lnTo>
                    <a:pt x="816" y="1497"/>
                  </a:lnTo>
                  <a:lnTo>
                    <a:pt x="749" y="1500"/>
                  </a:lnTo>
                  <a:lnTo>
                    <a:pt x="683" y="1497"/>
                  </a:lnTo>
                  <a:lnTo>
                    <a:pt x="618" y="1489"/>
                  </a:lnTo>
                  <a:lnTo>
                    <a:pt x="554" y="1475"/>
                  </a:lnTo>
                  <a:lnTo>
                    <a:pt x="492" y="1455"/>
                  </a:lnTo>
                  <a:lnTo>
                    <a:pt x="432" y="1430"/>
                  </a:lnTo>
                  <a:lnTo>
                    <a:pt x="375" y="1400"/>
                  </a:lnTo>
                  <a:lnTo>
                    <a:pt x="320" y="1365"/>
                  </a:lnTo>
                  <a:lnTo>
                    <a:pt x="268" y="1325"/>
                  </a:lnTo>
                  <a:lnTo>
                    <a:pt x="219" y="1280"/>
                  </a:lnTo>
                  <a:lnTo>
                    <a:pt x="175" y="1233"/>
                  </a:lnTo>
                  <a:lnTo>
                    <a:pt x="136" y="1183"/>
                  </a:lnTo>
                  <a:lnTo>
                    <a:pt x="102" y="1130"/>
                  </a:lnTo>
                  <a:lnTo>
                    <a:pt x="73" y="1075"/>
                  </a:lnTo>
                  <a:lnTo>
                    <a:pt x="49" y="1018"/>
                  </a:lnTo>
                  <a:lnTo>
                    <a:pt x="29" y="960"/>
                  </a:lnTo>
                  <a:lnTo>
                    <a:pt x="15" y="900"/>
                  </a:lnTo>
                  <a:lnTo>
                    <a:pt x="5" y="841"/>
                  </a:lnTo>
                  <a:lnTo>
                    <a:pt x="0" y="781"/>
                  </a:lnTo>
                  <a:lnTo>
                    <a:pt x="0" y="720"/>
                  </a:lnTo>
                  <a:lnTo>
                    <a:pt x="5" y="660"/>
                  </a:lnTo>
                  <a:lnTo>
                    <a:pt x="15" y="599"/>
                  </a:lnTo>
                  <a:lnTo>
                    <a:pt x="29" y="540"/>
                  </a:lnTo>
                  <a:lnTo>
                    <a:pt x="49" y="482"/>
                  </a:lnTo>
                  <a:lnTo>
                    <a:pt x="73" y="426"/>
                  </a:lnTo>
                  <a:lnTo>
                    <a:pt x="102" y="371"/>
                  </a:lnTo>
                  <a:lnTo>
                    <a:pt x="136" y="318"/>
                  </a:lnTo>
                  <a:lnTo>
                    <a:pt x="175" y="268"/>
                  </a:lnTo>
                  <a:lnTo>
                    <a:pt x="219" y="221"/>
                  </a:lnTo>
                  <a:lnTo>
                    <a:pt x="268" y="176"/>
                  </a:lnTo>
                  <a:lnTo>
                    <a:pt x="320" y="135"/>
                  </a:lnTo>
                  <a:lnTo>
                    <a:pt x="375" y="100"/>
                  </a:lnTo>
                  <a:lnTo>
                    <a:pt x="432" y="70"/>
                  </a:lnTo>
                  <a:lnTo>
                    <a:pt x="492" y="45"/>
                  </a:lnTo>
                  <a:lnTo>
                    <a:pt x="554" y="26"/>
                  </a:lnTo>
                  <a:lnTo>
                    <a:pt x="618" y="12"/>
                  </a:lnTo>
                  <a:lnTo>
                    <a:pt x="683" y="3"/>
                  </a:lnTo>
                  <a:lnTo>
                    <a:pt x="749"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grpSp>
      <p:grpSp>
        <p:nvGrpSpPr>
          <p:cNvPr id="102" name="Group 12"/>
          <p:cNvGrpSpPr>
            <a:grpSpLocks noChangeAspect="1"/>
          </p:cNvGrpSpPr>
          <p:nvPr/>
        </p:nvGrpSpPr>
        <p:grpSpPr bwMode="auto">
          <a:xfrm>
            <a:off x="1856312" y="2702409"/>
            <a:ext cx="361925" cy="353179"/>
            <a:chOff x="2047" y="7561"/>
            <a:chExt cx="456" cy="445"/>
          </a:xfrm>
          <a:solidFill>
            <a:schemeClr val="tx2"/>
          </a:solidFill>
        </p:grpSpPr>
        <p:sp>
          <p:nvSpPr>
            <p:cNvPr id="105" name="Freeform 14"/>
            <p:cNvSpPr/>
            <p:nvPr/>
          </p:nvSpPr>
          <p:spPr bwMode="auto">
            <a:xfrm>
              <a:off x="2047" y="7561"/>
              <a:ext cx="456" cy="238"/>
            </a:xfrm>
            <a:custGeom>
              <a:avLst/>
              <a:gdLst>
                <a:gd name="T0" fmla="*/ 2045 w 3651"/>
                <a:gd name="T1" fmla="*/ 14 h 1907"/>
                <a:gd name="T2" fmla="*/ 2361 w 3651"/>
                <a:gd name="T3" fmla="*/ 82 h 1907"/>
                <a:gd name="T4" fmla="*/ 2654 w 3651"/>
                <a:gd name="T5" fmla="*/ 200 h 1907"/>
                <a:gd name="T6" fmla="*/ 2919 w 3651"/>
                <a:gd name="T7" fmla="*/ 366 h 1907"/>
                <a:gd name="T8" fmla="*/ 3151 w 3651"/>
                <a:gd name="T9" fmla="*/ 574 h 1907"/>
                <a:gd name="T10" fmla="*/ 3345 w 3651"/>
                <a:gd name="T11" fmla="*/ 818 h 1907"/>
                <a:gd name="T12" fmla="*/ 3496 w 3651"/>
                <a:gd name="T13" fmla="*/ 1092 h 1907"/>
                <a:gd name="T14" fmla="*/ 3598 w 3651"/>
                <a:gd name="T15" fmla="*/ 1393 h 1907"/>
                <a:gd name="T16" fmla="*/ 3647 w 3651"/>
                <a:gd name="T17" fmla="*/ 1715 h 1907"/>
                <a:gd name="T18" fmla="*/ 3640 w 3651"/>
                <a:gd name="T19" fmla="*/ 1867 h 1907"/>
                <a:gd name="T20" fmla="*/ 3591 w 3651"/>
                <a:gd name="T21" fmla="*/ 1904 h 1907"/>
                <a:gd name="T22" fmla="*/ 3529 w 3651"/>
                <a:gd name="T23" fmla="*/ 1896 h 1907"/>
                <a:gd name="T24" fmla="*/ 3492 w 3651"/>
                <a:gd name="T25" fmla="*/ 1849 h 1907"/>
                <a:gd name="T26" fmla="*/ 3475 w 3651"/>
                <a:gd name="T27" fmla="*/ 1610 h 1907"/>
                <a:gd name="T28" fmla="*/ 3404 w 3651"/>
                <a:gd name="T29" fmla="*/ 1301 h 1907"/>
                <a:gd name="T30" fmla="*/ 3279 w 3651"/>
                <a:gd name="T31" fmla="*/ 1017 h 1907"/>
                <a:gd name="T32" fmla="*/ 3104 w 3651"/>
                <a:gd name="T33" fmla="*/ 763 h 1907"/>
                <a:gd name="T34" fmla="*/ 2888 w 3651"/>
                <a:gd name="T35" fmla="*/ 547 h 1907"/>
                <a:gd name="T36" fmla="*/ 2635 w 3651"/>
                <a:gd name="T37" fmla="*/ 372 h 1907"/>
                <a:gd name="T38" fmla="*/ 2351 w 3651"/>
                <a:gd name="T39" fmla="*/ 247 h 1907"/>
                <a:gd name="T40" fmla="*/ 2042 w 3651"/>
                <a:gd name="T41" fmla="*/ 176 h 1907"/>
                <a:gd name="T42" fmla="*/ 1715 w 3651"/>
                <a:gd name="T43" fmla="*/ 166 h 1907"/>
                <a:gd name="T44" fmla="*/ 1400 w 3651"/>
                <a:gd name="T45" fmla="*/ 217 h 1907"/>
                <a:gd name="T46" fmla="*/ 1107 w 3651"/>
                <a:gd name="T47" fmla="*/ 325 h 1907"/>
                <a:gd name="T48" fmla="*/ 843 w 3651"/>
                <a:gd name="T49" fmla="*/ 484 h 1907"/>
                <a:gd name="T50" fmla="*/ 613 w 3651"/>
                <a:gd name="T51" fmla="*/ 687 h 1907"/>
                <a:gd name="T52" fmla="*/ 424 w 3651"/>
                <a:gd name="T53" fmla="*/ 929 h 1907"/>
                <a:gd name="T54" fmla="*/ 282 w 3651"/>
                <a:gd name="T55" fmla="*/ 1203 h 1907"/>
                <a:gd name="T56" fmla="*/ 192 w 3651"/>
                <a:gd name="T57" fmla="*/ 1504 h 1907"/>
                <a:gd name="T58" fmla="*/ 161 w 3651"/>
                <a:gd name="T59" fmla="*/ 1826 h 1907"/>
                <a:gd name="T60" fmla="*/ 138 w 3651"/>
                <a:gd name="T61" fmla="*/ 1884 h 1907"/>
                <a:gd name="T62" fmla="*/ 81 w 3651"/>
                <a:gd name="T63" fmla="*/ 1907 h 1907"/>
                <a:gd name="T64" fmla="*/ 23 w 3651"/>
                <a:gd name="T65" fmla="*/ 1884 h 1907"/>
                <a:gd name="T66" fmla="*/ 0 w 3651"/>
                <a:gd name="T67" fmla="*/ 1826 h 1907"/>
                <a:gd name="T68" fmla="*/ 30 w 3651"/>
                <a:gd name="T69" fmla="*/ 1499 h 1907"/>
                <a:gd name="T70" fmla="*/ 114 w 3651"/>
                <a:gd name="T71" fmla="*/ 1190 h 1907"/>
                <a:gd name="T72" fmla="*/ 250 w 3651"/>
                <a:gd name="T73" fmla="*/ 906 h 1907"/>
                <a:gd name="T74" fmla="*/ 430 w 3651"/>
                <a:gd name="T75" fmla="*/ 651 h 1907"/>
                <a:gd name="T76" fmla="*/ 650 w 3651"/>
                <a:gd name="T77" fmla="*/ 430 h 1907"/>
                <a:gd name="T78" fmla="*/ 905 w 3651"/>
                <a:gd name="T79" fmla="*/ 250 h 1907"/>
                <a:gd name="T80" fmla="*/ 1189 w 3651"/>
                <a:gd name="T81" fmla="*/ 115 h 1907"/>
                <a:gd name="T82" fmla="*/ 1498 w 3651"/>
                <a:gd name="T83" fmla="*/ 30 h 1907"/>
                <a:gd name="T84" fmla="*/ 1825 w 3651"/>
                <a:gd name="T85"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51" h="1907">
                  <a:moveTo>
                    <a:pt x="1825" y="0"/>
                  </a:moveTo>
                  <a:lnTo>
                    <a:pt x="1936" y="4"/>
                  </a:lnTo>
                  <a:lnTo>
                    <a:pt x="2045" y="14"/>
                  </a:lnTo>
                  <a:lnTo>
                    <a:pt x="2153" y="30"/>
                  </a:lnTo>
                  <a:lnTo>
                    <a:pt x="2258" y="53"/>
                  </a:lnTo>
                  <a:lnTo>
                    <a:pt x="2361" y="82"/>
                  </a:lnTo>
                  <a:lnTo>
                    <a:pt x="2462" y="115"/>
                  </a:lnTo>
                  <a:lnTo>
                    <a:pt x="2559" y="155"/>
                  </a:lnTo>
                  <a:lnTo>
                    <a:pt x="2654" y="200"/>
                  </a:lnTo>
                  <a:lnTo>
                    <a:pt x="2746" y="250"/>
                  </a:lnTo>
                  <a:lnTo>
                    <a:pt x="2833" y="306"/>
                  </a:lnTo>
                  <a:lnTo>
                    <a:pt x="2919" y="366"/>
                  </a:lnTo>
                  <a:lnTo>
                    <a:pt x="3000" y="430"/>
                  </a:lnTo>
                  <a:lnTo>
                    <a:pt x="3078" y="500"/>
                  </a:lnTo>
                  <a:lnTo>
                    <a:pt x="3151" y="574"/>
                  </a:lnTo>
                  <a:lnTo>
                    <a:pt x="3220" y="651"/>
                  </a:lnTo>
                  <a:lnTo>
                    <a:pt x="3285" y="732"/>
                  </a:lnTo>
                  <a:lnTo>
                    <a:pt x="3345" y="818"/>
                  </a:lnTo>
                  <a:lnTo>
                    <a:pt x="3401" y="906"/>
                  </a:lnTo>
                  <a:lnTo>
                    <a:pt x="3451" y="998"/>
                  </a:lnTo>
                  <a:lnTo>
                    <a:pt x="3496" y="1092"/>
                  </a:lnTo>
                  <a:lnTo>
                    <a:pt x="3536" y="1190"/>
                  </a:lnTo>
                  <a:lnTo>
                    <a:pt x="3570" y="1291"/>
                  </a:lnTo>
                  <a:lnTo>
                    <a:pt x="3598" y="1393"/>
                  </a:lnTo>
                  <a:lnTo>
                    <a:pt x="3621" y="1499"/>
                  </a:lnTo>
                  <a:lnTo>
                    <a:pt x="3637" y="1606"/>
                  </a:lnTo>
                  <a:lnTo>
                    <a:pt x="3647" y="1715"/>
                  </a:lnTo>
                  <a:lnTo>
                    <a:pt x="3651" y="1826"/>
                  </a:lnTo>
                  <a:lnTo>
                    <a:pt x="3647" y="1849"/>
                  </a:lnTo>
                  <a:lnTo>
                    <a:pt x="3640" y="1867"/>
                  </a:lnTo>
                  <a:lnTo>
                    <a:pt x="3626" y="1884"/>
                  </a:lnTo>
                  <a:lnTo>
                    <a:pt x="3611" y="1896"/>
                  </a:lnTo>
                  <a:lnTo>
                    <a:pt x="3591" y="1904"/>
                  </a:lnTo>
                  <a:lnTo>
                    <a:pt x="3570" y="1907"/>
                  </a:lnTo>
                  <a:lnTo>
                    <a:pt x="3549" y="1904"/>
                  </a:lnTo>
                  <a:lnTo>
                    <a:pt x="3529" y="1896"/>
                  </a:lnTo>
                  <a:lnTo>
                    <a:pt x="3513" y="1884"/>
                  </a:lnTo>
                  <a:lnTo>
                    <a:pt x="3500" y="1867"/>
                  </a:lnTo>
                  <a:lnTo>
                    <a:pt x="3492" y="1849"/>
                  </a:lnTo>
                  <a:lnTo>
                    <a:pt x="3489" y="1826"/>
                  </a:lnTo>
                  <a:lnTo>
                    <a:pt x="3485" y="1717"/>
                  </a:lnTo>
                  <a:lnTo>
                    <a:pt x="3475" y="1610"/>
                  </a:lnTo>
                  <a:lnTo>
                    <a:pt x="3457" y="1504"/>
                  </a:lnTo>
                  <a:lnTo>
                    <a:pt x="3434" y="1401"/>
                  </a:lnTo>
                  <a:lnTo>
                    <a:pt x="3404" y="1301"/>
                  </a:lnTo>
                  <a:lnTo>
                    <a:pt x="3368" y="1203"/>
                  </a:lnTo>
                  <a:lnTo>
                    <a:pt x="3326" y="1109"/>
                  </a:lnTo>
                  <a:lnTo>
                    <a:pt x="3279" y="1017"/>
                  </a:lnTo>
                  <a:lnTo>
                    <a:pt x="3225" y="929"/>
                  </a:lnTo>
                  <a:lnTo>
                    <a:pt x="3168" y="845"/>
                  </a:lnTo>
                  <a:lnTo>
                    <a:pt x="3104" y="763"/>
                  </a:lnTo>
                  <a:lnTo>
                    <a:pt x="3037" y="687"/>
                  </a:lnTo>
                  <a:lnTo>
                    <a:pt x="2965" y="615"/>
                  </a:lnTo>
                  <a:lnTo>
                    <a:pt x="2888" y="547"/>
                  </a:lnTo>
                  <a:lnTo>
                    <a:pt x="2807" y="484"/>
                  </a:lnTo>
                  <a:lnTo>
                    <a:pt x="2722" y="426"/>
                  </a:lnTo>
                  <a:lnTo>
                    <a:pt x="2635" y="372"/>
                  </a:lnTo>
                  <a:lnTo>
                    <a:pt x="2543" y="325"/>
                  </a:lnTo>
                  <a:lnTo>
                    <a:pt x="2448" y="284"/>
                  </a:lnTo>
                  <a:lnTo>
                    <a:pt x="2351" y="247"/>
                  </a:lnTo>
                  <a:lnTo>
                    <a:pt x="2249" y="217"/>
                  </a:lnTo>
                  <a:lnTo>
                    <a:pt x="2147" y="194"/>
                  </a:lnTo>
                  <a:lnTo>
                    <a:pt x="2042" y="176"/>
                  </a:lnTo>
                  <a:lnTo>
                    <a:pt x="1934" y="166"/>
                  </a:lnTo>
                  <a:lnTo>
                    <a:pt x="1825" y="163"/>
                  </a:lnTo>
                  <a:lnTo>
                    <a:pt x="1715" y="166"/>
                  </a:lnTo>
                  <a:lnTo>
                    <a:pt x="1609" y="176"/>
                  </a:lnTo>
                  <a:lnTo>
                    <a:pt x="1503" y="194"/>
                  </a:lnTo>
                  <a:lnTo>
                    <a:pt x="1400" y="217"/>
                  </a:lnTo>
                  <a:lnTo>
                    <a:pt x="1300" y="247"/>
                  </a:lnTo>
                  <a:lnTo>
                    <a:pt x="1202" y="284"/>
                  </a:lnTo>
                  <a:lnTo>
                    <a:pt x="1107" y="325"/>
                  </a:lnTo>
                  <a:lnTo>
                    <a:pt x="1016" y="372"/>
                  </a:lnTo>
                  <a:lnTo>
                    <a:pt x="927" y="426"/>
                  </a:lnTo>
                  <a:lnTo>
                    <a:pt x="843" y="484"/>
                  </a:lnTo>
                  <a:lnTo>
                    <a:pt x="763" y="547"/>
                  </a:lnTo>
                  <a:lnTo>
                    <a:pt x="686" y="615"/>
                  </a:lnTo>
                  <a:lnTo>
                    <a:pt x="613" y="687"/>
                  </a:lnTo>
                  <a:lnTo>
                    <a:pt x="545" y="763"/>
                  </a:lnTo>
                  <a:lnTo>
                    <a:pt x="483" y="845"/>
                  </a:lnTo>
                  <a:lnTo>
                    <a:pt x="424" y="929"/>
                  </a:lnTo>
                  <a:lnTo>
                    <a:pt x="372" y="1017"/>
                  </a:lnTo>
                  <a:lnTo>
                    <a:pt x="324" y="1109"/>
                  </a:lnTo>
                  <a:lnTo>
                    <a:pt x="282" y="1203"/>
                  </a:lnTo>
                  <a:lnTo>
                    <a:pt x="246" y="1301"/>
                  </a:lnTo>
                  <a:lnTo>
                    <a:pt x="217" y="1401"/>
                  </a:lnTo>
                  <a:lnTo>
                    <a:pt x="192" y="1504"/>
                  </a:lnTo>
                  <a:lnTo>
                    <a:pt x="175" y="1610"/>
                  </a:lnTo>
                  <a:lnTo>
                    <a:pt x="164" y="1717"/>
                  </a:lnTo>
                  <a:lnTo>
                    <a:pt x="161" y="1826"/>
                  </a:lnTo>
                  <a:lnTo>
                    <a:pt x="158" y="1849"/>
                  </a:lnTo>
                  <a:lnTo>
                    <a:pt x="150" y="1867"/>
                  </a:lnTo>
                  <a:lnTo>
                    <a:pt x="138" y="1884"/>
                  </a:lnTo>
                  <a:lnTo>
                    <a:pt x="121" y="1896"/>
                  </a:lnTo>
                  <a:lnTo>
                    <a:pt x="102" y="1904"/>
                  </a:lnTo>
                  <a:lnTo>
                    <a:pt x="81" y="1907"/>
                  </a:lnTo>
                  <a:lnTo>
                    <a:pt x="59" y="1904"/>
                  </a:lnTo>
                  <a:lnTo>
                    <a:pt x="40" y="1896"/>
                  </a:lnTo>
                  <a:lnTo>
                    <a:pt x="23" y="1884"/>
                  </a:lnTo>
                  <a:lnTo>
                    <a:pt x="11" y="1867"/>
                  </a:lnTo>
                  <a:lnTo>
                    <a:pt x="3" y="1849"/>
                  </a:lnTo>
                  <a:lnTo>
                    <a:pt x="0" y="1826"/>
                  </a:lnTo>
                  <a:lnTo>
                    <a:pt x="3" y="1715"/>
                  </a:lnTo>
                  <a:lnTo>
                    <a:pt x="13" y="1606"/>
                  </a:lnTo>
                  <a:lnTo>
                    <a:pt x="30" y="1499"/>
                  </a:lnTo>
                  <a:lnTo>
                    <a:pt x="52" y="1393"/>
                  </a:lnTo>
                  <a:lnTo>
                    <a:pt x="80" y="1291"/>
                  </a:lnTo>
                  <a:lnTo>
                    <a:pt x="114" y="1190"/>
                  </a:lnTo>
                  <a:lnTo>
                    <a:pt x="154" y="1092"/>
                  </a:lnTo>
                  <a:lnTo>
                    <a:pt x="199" y="998"/>
                  </a:lnTo>
                  <a:lnTo>
                    <a:pt x="250" y="906"/>
                  </a:lnTo>
                  <a:lnTo>
                    <a:pt x="305" y="818"/>
                  </a:lnTo>
                  <a:lnTo>
                    <a:pt x="365" y="732"/>
                  </a:lnTo>
                  <a:lnTo>
                    <a:pt x="430" y="651"/>
                  </a:lnTo>
                  <a:lnTo>
                    <a:pt x="499" y="574"/>
                  </a:lnTo>
                  <a:lnTo>
                    <a:pt x="572" y="500"/>
                  </a:lnTo>
                  <a:lnTo>
                    <a:pt x="650" y="430"/>
                  </a:lnTo>
                  <a:lnTo>
                    <a:pt x="732" y="366"/>
                  </a:lnTo>
                  <a:lnTo>
                    <a:pt x="816" y="306"/>
                  </a:lnTo>
                  <a:lnTo>
                    <a:pt x="905" y="250"/>
                  </a:lnTo>
                  <a:lnTo>
                    <a:pt x="996" y="200"/>
                  </a:lnTo>
                  <a:lnTo>
                    <a:pt x="1091" y="155"/>
                  </a:lnTo>
                  <a:lnTo>
                    <a:pt x="1189" y="115"/>
                  </a:lnTo>
                  <a:lnTo>
                    <a:pt x="1289" y="82"/>
                  </a:lnTo>
                  <a:lnTo>
                    <a:pt x="1392" y="53"/>
                  </a:lnTo>
                  <a:lnTo>
                    <a:pt x="1498" y="30"/>
                  </a:lnTo>
                  <a:lnTo>
                    <a:pt x="1604" y="14"/>
                  </a:lnTo>
                  <a:lnTo>
                    <a:pt x="1714" y="4"/>
                  </a:lnTo>
                  <a:lnTo>
                    <a:pt x="1825"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06" name="Freeform 15"/>
            <p:cNvSpPr/>
            <p:nvPr/>
          </p:nvSpPr>
          <p:spPr bwMode="auto">
            <a:xfrm>
              <a:off x="2047" y="7728"/>
              <a:ext cx="456" cy="78"/>
            </a:xfrm>
            <a:custGeom>
              <a:avLst/>
              <a:gdLst>
                <a:gd name="T0" fmla="*/ 2419 w 3646"/>
                <a:gd name="T1" fmla="*/ 25 h 620"/>
                <a:gd name="T2" fmla="*/ 2600 w 3646"/>
                <a:gd name="T3" fmla="*/ 131 h 620"/>
                <a:gd name="T4" fmla="*/ 2734 w 3646"/>
                <a:gd name="T5" fmla="*/ 206 h 620"/>
                <a:gd name="T6" fmla="*/ 2908 w 3646"/>
                <a:gd name="T7" fmla="*/ 68 h 620"/>
                <a:gd name="T8" fmla="*/ 3131 w 3646"/>
                <a:gd name="T9" fmla="*/ 17 h 620"/>
                <a:gd name="T10" fmla="*/ 3358 w 3646"/>
                <a:gd name="T11" fmla="*/ 71 h 620"/>
                <a:gd name="T12" fmla="*/ 3533 w 3646"/>
                <a:gd name="T13" fmla="*/ 213 h 620"/>
                <a:gd name="T14" fmla="*/ 3633 w 3646"/>
                <a:gd name="T15" fmla="*/ 420 h 620"/>
                <a:gd name="T16" fmla="*/ 3636 w 3646"/>
                <a:gd name="T17" fmla="*/ 580 h 620"/>
                <a:gd name="T18" fmla="*/ 3566 w 3646"/>
                <a:gd name="T19" fmla="*/ 620 h 620"/>
                <a:gd name="T20" fmla="*/ 3496 w 3646"/>
                <a:gd name="T21" fmla="*/ 580 h 620"/>
                <a:gd name="T22" fmla="*/ 3473 w 3646"/>
                <a:gd name="T23" fmla="*/ 444 h 620"/>
                <a:gd name="T24" fmla="*/ 3382 w 3646"/>
                <a:gd name="T25" fmla="*/ 284 h 620"/>
                <a:gd name="T26" fmla="*/ 3224 w 3646"/>
                <a:gd name="T27" fmla="*/ 192 h 620"/>
                <a:gd name="T28" fmla="*/ 3037 w 3646"/>
                <a:gd name="T29" fmla="*/ 192 h 620"/>
                <a:gd name="T30" fmla="*/ 2879 w 3646"/>
                <a:gd name="T31" fmla="*/ 284 h 620"/>
                <a:gd name="T32" fmla="*/ 2788 w 3646"/>
                <a:gd name="T33" fmla="*/ 444 h 620"/>
                <a:gd name="T34" fmla="*/ 2765 w 3646"/>
                <a:gd name="T35" fmla="*/ 580 h 620"/>
                <a:gd name="T36" fmla="*/ 2695 w 3646"/>
                <a:gd name="T37" fmla="*/ 620 h 620"/>
                <a:gd name="T38" fmla="*/ 2625 w 3646"/>
                <a:gd name="T39" fmla="*/ 580 h 620"/>
                <a:gd name="T40" fmla="*/ 2611 w 3646"/>
                <a:gd name="T41" fmla="*/ 473 h 620"/>
                <a:gd name="T42" fmla="*/ 2540 w 3646"/>
                <a:gd name="T43" fmla="*/ 301 h 620"/>
                <a:gd name="T44" fmla="*/ 2397 w 3646"/>
                <a:gd name="T45" fmla="*/ 188 h 620"/>
                <a:gd name="T46" fmla="*/ 2211 w 3646"/>
                <a:gd name="T47" fmla="*/ 164 h 620"/>
                <a:gd name="T48" fmla="*/ 2042 w 3646"/>
                <a:gd name="T49" fmla="*/ 236 h 620"/>
                <a:gd name="T50" fmla="*/ 1932 w 3646"/>
                <a:gd name="T51" fmla="*/ 382 h 620"/>
                <a:gd name="T52" fmla="*/ 1904 w 3646"/>
                <a:gd name="T53" fmla="*/ 539 h 620"/>
                <a:gd name="T54" fmla="*/ 1864 w 3646"/>
                <a:gd name="T55" fmla="*/ 609 h 620"/>
                <a:gd name="T56" fmla="*/ 1783 w 3646"/>
                <a:gd name="T57" fmla="*/ 609 h 620"/>
                <a:gd name="T58" fmla="*/ 1743 w 3646"/>
                <a:gd name="T59" fmla="*/ 539 h 620"/>
                <a:gd name="T60" fmla="*/ 1694 w 3646"/>
                <a:gd name="T61" fmla="*/ 357 h 620"/>
                <a:gd name="T62" fmla="*/ 1567 w 3646"/>
                <a:gd name="T63" fmla="*/ 228 h 620"/>
                <a:gd name="T64" fmla="*/ 1388 w 3646"/>
                <a:gd name="T65" fmla="*/ 178 h 620"/>
                <a:gd name="T66" fmla="*/ 1209 w 3646"/>
                <a:gd name="T67" fmla="*/ 228 h 620"/>
                <a:gd name="T68" fmla="*/ 1081 w 3646"/>
                <a:gd name="T69" fmla="*/ 357 h 620"/>
                <a:gd name="T70" fmla="*/ 1033 w 3646"/>
                <a:gd name="T71" fmla="*/ 539 h 620"/>
                <a:gd name="T72" fmla="*/ 993 w 3646"/>
                <a:gd name="T73" fmla="*/ 609 h 620"/>
                <a:gd name="T74" fmla="*/ 912 w 3646"/>
                <a:gd name="T75" fmla="*/ 609 h 620"/>
                <a:gd name="T76" fmla="*/ 872 w 3646"/>
                <a:gd name="T77" fmla="*/ 539 h 620"/>
                <a:gd name="T78" fmla="*/ 823 w 3646"/>
                <a:gd name="T79" fmla="*/ 357 h 620"/>
                <a:gd name="T80" fmla="*/ 695 w 3646"/>
                <a:gd name="T81" fmla="*/ 228 h 620"/>
                <a:gd name="T82" fmla="*/ 516 w 3646"/>
                <a:gd name="T83" fmla="*/ 178 h 620"/>
                <a:gd name="T84" fmla="*/ 338 w 3646"/>
                <a:gd name="T85" fmla="*/ 228 h 620"/>
                <a:gd name="T86" fmla="*/ 210 w 3646"/>
                <a:gd name="T87" fmla="*/ 357 h 620"/>
                <a:gd name="T88" fmla="*/ 161 w 3646"/>
                <a:gd name="T89" fmla="*/ 539 h 620"/>
                <a:gd name="T90" fmla="*/ 121 w 3646"/>
                <a:gd name="T91" fmla="*/ 609 h 620"/>
                <a:gd name="T92" fmla="*/ 40 w 3646"/>
                <a:gd name="T93" fmla="*/ 609 h 620"/>
                <a:gd name="T94" fmla="*/ 0 w 3646"/>
                <a:gd name="T95" fmla="*/ 539 h 620"/>
                <a:gd name="T96" fmla="*/ 52 w 3646"/>
                <a:gd name="T97" fmla="*/ 311 h 620"/>
                <a:gd name="T98" fmla="*/ 193 w 3646"/>
                <a:gd name="T99" fmla="*/ 133 h 620"/>
                <a:gd name="T100" fmla="*/ 397 w 3646"/>
                <a:gd name="T101" fmla="*/ 32 h 620"/>
                <a:gd name="T102" fmla="*/ 634 w 3646"/>
                <a:gd name="T103" fmla="*/ 32 h 620"/>
                <a:gd name="T104" fmla="*/ 838 w 3646"/>
                <a:gd name="T105" fmla="*/ 132 h 620"/>
                <a:gd name="T106" fmla="*/ 985 w 3646"/>
                <a:gd name="T107" fmla="*/ 213 h 620"/>
                <a:gd name="T108" fmla="*/ 1161 w 3646"/>
                <a:gd name="T109" fmla="*/ 71 h 620"/>
                <a:gd name="T110" fmla="*/ 1388 w 3646"/>
                <a:gd name="T111" fmla="*/ 17 h 620"/>
                <a:gd name="T112" fmla="*/ 1610 w 3646"/>
                <a:gd name="T113" fmla="*/ 68 h 620"/>
                <a:gd name="T114" fmla="*/ 1784 w 3646"/>
                <a:gd name="T115" fmla="*/ 206 h 620"/>
                <a:gd name="T116" fmla="*/ 1917 w 3646"/>
                <a:gd name="T117" fmla="*/ 131 h 620"/>
                <a:gd name="T118" fmla="*/ 2098 w 3646"/>
                <a:gd name="T119" fmla="*/ 2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46" h="620">
                  <a:moveTo>
                    <a:pt x="2259" y="0"/>
                  </a:moveTo>
                  <a:lnTo>
                    <a:pt x="2314" y="2"/>
                  </a:lnTo>
                  <a:lnTo>
                    <a:pt x="2368" y="11"/>
                  </a:lnTo>
                  <a:lnTo>
                    <a:pt x="2419" y="25"/>
                  </a:lnTo>
                  <a:lnTo>
                    <a:pt x="2469" y="45"/>
                  </a:lnTo>
                  <a:lnTo>
                    <a:pt x="2516" y="68"/>
                  </a:lnTo>
                  <a:lnTo>
                    <a:pt x="2559" y="97"/>
                  </a:lnTo>
                  <a:lnTo>
                    <a:pt x="2600" y="131"/>
                  </a:lnTo>
                  <a:lnTo>
                    <a:pt x="2638" y="167"/>
                  </a:lnTo>
                  <a:lnTo>
                    <a:pt x="2671" y="207"/>
                  </a:lnTo>
                  <a:lnTo>
                    <a:pt x="2700" y="251"/>
                  </a:lnTo>
                  <a:lnTo>
                    <a:pt x="2734" y="206"/>
                  </a:lnTo>
                  <a:lnTo>
                    <a:pt x="2771" y="165"/>
                  </a:lnTo>
                  <a:lnTo>
                    <a:pt x="2814" y="128"/>
                  </a:lnTo>
                  <a:lnTo>
                    <a:pt x="2859" y="96"/>
                  </a:lnTo>
                  <a:lnTo>
                    <a:pt x="2908" y="68"/>
                  </a:lnTo>
                  <a:lnTo>
                    <a:pt x="2960" y="46"/>
                  </a:lnTo>
                  <a:lnTo>
                    <a:pt x="3014" y="31"/>
                  </a:lnTo>
                  <a:lnTo>
                    <a:pt x="3071" y="21"/>
                  </a:lnTo>
                  <a:lnTo>
                    <a:pt x="3131" y="17"/>
                  </a:lnTo>
                  <a:lnTo>
                    <a:pt x="3191" y="21"/>
                  </a:lnTo>
                  <a:lnTo>
                    <a:pt x="3249" y="32"/>
                  </a:lnTo>
                  <a:lnTo>
                    <a:pt x="3304" y="48"/>
                  </a:lnTo>
                  <a:lnTo>
                    <a:pt x="3358" y="71"/>
                  </a:lnTo>
                  <a:lnTo>
                    <a:pt x="3408" y="98"/>
                  </a:lnTo>
                  <a:lnTo>
                    <a:pt x="3453" y="133"/>
                  </a:lnTo>
                  <a:lnTo>
                    <a:pt x="3495" y="171"/>
                  </a:lnTo>
                  <a:lnTo>
                    <a:pt x="3533" y="213"/>
                  </a:lnTo>
                  <a:lnTo>
                    <a:pt x="3566" y="259"/>
                  </a:lnTo>
                  <a:lnTo>
                    <a:pt x="3594" y="311"/>
                  </a:lnTo>
                  <a:lnTo>
                    <a:pt x="3616" y="364"/>
                  </a:lnTo>
                  <a:lnTo>
                    <a:pt x="3633" y="420"/>
                  </a:lnTo>
                  <a:lnTo>
                    <a:pt x="3643" y="479"/>
                  </a:lnTo>
                  <a:lnTo>
                    <a:pt x="3646" y="539"/>
                  </a:lnTo>
                  <a:lnTo>
                    <a:pt x="3644" y="562"/>
                  </a:lnTo>
                  <a:lnTo>
                    <a:pt x="3636" y="580"/>
                  </a:lnTo>
                  <a:lnTo>
                    <a:pt x="3623" y="597"/>
                  </a:lnTo>
                  <a:lnTo>
                    <a:pt x="3607" y="609"/>
                  </a:lnTo>
                  <a:lnTo>
                    <a:pt x="3587" y="617"/>
                  </a:lnTo>
                  <a:lnTo>
                    <a:pt x="3566" y="620"/>
                  </a:lnTo>
                  <a:lnTo>
                    <a:pt x="3545" y="617"/>
                  </a:lnTo>
                  <a:lnTo>
                    <a:pt x="3525" y="609"/>
                  </a:lnTo>
                  <a:lnTo>
                    <a:pt x="3510" y="597"/>
                  </a:lnTo>
                  <a:lnTo>
                    <a:pt x="3496" y="580"/>
                  </a:lnTo>
                  <a:lnTo>
                    <a:pt x="3489" y="562"/>
                  </a:lnTo>
                  <a:lnTo>
                    <a:pt x="3485" y="539"/>
                  </a:lnTo>
                  <a:lnTo>
                    <a:pt x="3482" y="490"/>
                  </a:lnTo>
                  <a:lnTo>
                    <a:pt x="3473" y="444"/>
                  </a:lnTo>
                  <a:lnTo>
                    <a:pt x="3457" y="399"/>
                  </a:lnTo>
                  <a:lnTo>
                    <a:pt x="3437" y="357"/>
                  </a:lnTo>
                  <a:lnTo>
                    <a:pt x="3412" y="319"/>
                  </a:lnTo>
                  <a:lnTo>
                    <a:pt x="3382" y="284"/>
                  </a:lnTo>
                  <a:lnTo>
                    <a:pt x="3348" y="254"/>
                  </a:lnTo>
                  <a:lnTo>
                    <a:pt x="3310" y="228"/>
                  </a:lnTo>
                  <a:lnTo>
                    <a:pt x="3269" y="207"/>
                  </a:lnTo>
                  <a:lnTo>
                    <a:pt x="3224" y="192"/>
                  </a:lnTo>
                  <a:lnTo>
                    <a:pt x="3179" y="182"/>
                  </a:lnTo>
                  <a:lnTo>
                    <a:pt x="3131" y="178"/>
                  </a:lnTo>
                  <a:lnTo>
                    <a:pt x="3082" y="182"/>
                  </a:lnTo>
                  <a:lnTo>
                    <a:pt x="3037" y="192"/>
                  </a:lnTo>
                  <a:lnTo>
                    <a:pt x="2992" y="207"/>
                  </a:lnTo>
                  <a:lnTo>
                    <a:pt x="2951" y="228"/>
                  </a:lnTo>
                  <a:lnTo>
                    <a:pt x="2913" y="254"/>
                  </a:lnTo>
                  <a:lnTo>
                    <a:pt x="2879" y="284"/>
                  </a:lnTo>
                  <a:lnTo>
                    <a:pt x="2849" y="319"/>
                  </a:lnTo>
                  <a:lnTo>
                    <a:pt x="2824" y="357"/>
                  </a:lnTo>
                  <a:lnTo>
                    <a:pt x="2804" y="399"/>
                  </a:lnTo>
                  <a:lnTo>
                    <a:pt x="2788" y="444"/>
                  </a:lnTo>
                  <a:lnTo>
                    <a:pt x="2779" y="490"/>
                  </a:lnTo>
                  <a:lnTo>
                    <a:pt x="2776" y="539"/>
                  </a:lnTo>
                  <a:lnTo>
                    <a:pt x="2772" y="562"/>
                  </a:lnTo>
                  <a:lnTo>
                    <a:pt x="2765" y="580"/>
                  </a:lnTo>
                  <a:lnTo>
                    <a:pt x="2751" y="597"/>
                  </a:lnTo>
                  <a:lnTo>
                    <a:pt x="2736" y="609"/>
                  </a:lnTo>
                  <a:lnTo>
                    <a:pt x="2716" y="617"/>
                  </a:lnTo>
                  <a:lnTo>
                    <a:pt x="2695" y="620"/>
                  </a:lnTo>
                  <a:lnTo>
                    <a:pt x="2674" y="617"/>
                  </a:lnTo>
                  <a:lnTo>
                    <a:pt x="2655" y="609"/>
                  </a:lnTo>
                  <a:lnTo>
                    <a:pt x="2638" y="597"/>
                  </a:lnTo>
                  <a:lnTo>
                    <a:pt x="2625" y="580"/>
                  </a:lnTo>
                  <a:lnTo>
                    <a:pt x="2617" y="562"/>
                  </a:lnTo>
                  <a:lnTo>
                    <a:pt x="2615" y="539"/>
                  </a:lnTo>
                  <a:lnTo>
                    <a:pt x="2615" y="522"/>
                  </a:lnTo>
                  <a:lnTo>
                    <a:pt x="2611" y="473"/>
                  </a:lnTo>
                  <a:lnTo>
                    <a:pt x="2601" y="426"/>
                  </a:lnTo>
                  <a:lnTo>
                    <a:pt x="2586" y="382"/>
                  </a:lnTo>
                  <a:lnTo>
                    <a:pt x="2566" y="339"/>
                  </a:lnTo>
                  <a:lnTo>
                    <a:pt x="2540" y="301"/>
                  </a:lnTo>
                  <a:lnTo>
                    <a:pt x="2510" y="266"/>
                  </a:lnTo>
                  <a:lnTo>
                    <a:pt x="2476" y="236"/>
                  </a:lnTo>
                  <a:lnTo>
                    <a:pt x="2438" y="209"/>
                  </a:lnTo>
                  <a:lnTo>
                    <a:pt x="2397" y="188"/>
                  </a:lnTo>
                  <a:lnTo>
                    <a:pt x="2354" y="174"/>
                  </a:lnTo>
                  <a:lnTo>
                    <a:pt x="2307" y="164"/>
                  </a:lnTo>
                  <a:lnTo>
                    <a:pt x="2259" y="161"/>
                  </a:lnTo>
                  <a:lnTo>
                    <a:pt x="2211" y="164"/>
                  </a:lnTo>
                  <a:lnTo>
                    <a:pt x="2165" y="174"/>
                  </a:lnTo>
                  <a:lnTo>
                    <a:pt x="2121" y="188"/>
                  </a:lnTo>
                  <a:lnTo>
                    <a:pt x="2080" y="209"/>
                  </a:lnTo>
                  <a:lnTo>
                    <a:pt x="2042" y="236"/>
                  </a:lnTo>
                  <a:lnTo>
                    <a:pt x="2009" y="266"/>
                  </a:lnTo>
                  <a:lnTo>
                    <a:pt x="1979" y="301"/>
                  </a:lnTo>
                  <a:lnTo>
                    <a:pt x="1953" y="339"/>
                  </a:lnTo>
                  <a:lnTo>
                    <a:pt x="1932" y="382"/>
                  </a:lnTo>
                  <a:lnTo>
                    <a:pt x="1916" y="426"/>
                  </a:lnTo>
                  <a:lnTo>
                    <a:pt x="1908" y="473"/>
                  </a:lnTo>
                  <a:lnTo>
                    <a:pt x="1904" y="522"/>
                  </a:lnTo>
                  <a:lnTo>
                    <a:pt x="1904" y="539"/>
                  </a:lnTo>
                  <a:lnTo>
                    <a:pt x="1901" y="562"/>
                  </a:lnTo>
                  <a:lnTo>
                    <a:pt x="1893" y="580"/>
                  </a:lnTo>
                  <a:lnTo>
                    <a:pt x="1881" y="597"/>
                  </a:lnTo>
                  <a:lnTo>
                    <a:pt x="1864" y="609"/>
                  </a:lnTo>
                  <a:lnTo>
                    <a:pt x="1845" y="617"/>
                  </a:lnTo>
                  <a:lnTo>
                    <a:pt x="1823" y="620"/>
                  </a:lnTo>
                  <a:lnTo>
                    <a:pt x="1802" y="617"/>
                  </a:lnTo>
                  <a:lnTo>
                    <a:pt x="1783" y="609"/>
                  </a:lnTo>
                  <a:lnTo>
                    <a:pt x="1766" y="597"/>
                  </a:lnTo>
                  <a:lnTo>
                    <a:pt x="1754" y="580"/>
                  </a:lnTo>
                  <a:lnTo>
                    <a:pt x="1745" y="562"/>
                  </a:lnTo>
                  <a:lnTo>
                    <a:pt x="1743" y="539"/>
                  </a:lnTo>
                  <a:lnTo>
                    <a:pt x="1740" y="490"/>
                  </a:lnTo>
                  <a:lnTo>
                    <a:pt x="1730" y="444"/>
                  </a:lnTo>
                  <a:lnTo>
                    <a:pt x="1715" y="399"/>
                  </a:lnTo>
                  <a:lnTo>
                    <a:pt x="1694" y="357"/>
                  </a:lnTo>
                  <a:lnTo>
                    <a:pt x="1669" y="319"/>
                  </a:lnTo>
                  <a:lnTo>
                    <a:pt x="1639" y="284"/>
                  </a:lnTo>
                  <a:lnTo>
                    <a:pt x="1604" y="254"/>
                  </a:lnTo>
                  <a:lnTo>
                    <a:pt x="1567" y="228"/>
                  </a:lnTo>
                  <a:lnTo>
                    <a:pt x="1526" y="207"/>
                  </a:lnTo>
                  <a:lnTo>
                    <a:pt x="1482" y="192"/>
                  </a:lnTo>
                  <a:lnTo>
                    <a:pt x="1436" y="182"/>
                  </a:lnTo>
                  <a:lnTo>
                    <a:pt x="1388" y="178"/>
                  </a:lnTo>
                  <a:lnTo>
                    <a:pt x="1339" y="182"/>
                  </a:lnTo>
                  <a:lnTo>
                    <a:pt x="1294" y="192"/>
                  </a:lnTo>
                  <a:lnTo>
                    <a:pt x="1249" y="207"/>
                  </a:lnTo>
                  <a:lnTo>
                    <a:pt x="1209" y="228"/>
                  </a:lnTo>
                  <a:lnTo>
                    <a:pt x="1171" y="254"/>
                  </a:lnTo>
                  <a:lnTo>
                    <a:pt x="1137" y="284"/>
                  </a:lnTo>
                  <a:lnTo>
                    <a:pt x="1107" y="319"/>
                  </a:lnTo>
                  <a:lnTo>
                    <a:pt x="1081" y="357"/>
                  </a:lnTo>
                  <a:lnTo>
                    <a:pt x="1060" y="399"/>
                  </a:lnTo>
                  <a:lnTo>
                    <a:pt x="1045" y="444"/>
                  </a:lnTo>
                  <a:lnTo>
                    <a:pt x="1036" y="490"/>
                  </a:lnTo>
                  <a:lnTo>
                    <a:pt x="1033" y="539"/>
                  </a:lnTo>
                  <a:lnTo>
                    <a:pt x="1029" y="562"/>
                  </a:lnTo>
                  <a:lnTo>
                    <a:pt x="1021" y="580"/>
                  </a:lnTo>
                  <a:lnTo>
                    <a:pt x="1009" y="597"/>
                  </a:lnTo>
                  <a:lnTo>
                    <a:pt x="993" y="609"/>
                  </a:lnTo>
                  <a:lnTo>
                    <a:pt x="974" y="617"/>
                  </a:lnTo>
                  <a:lnTo>
                    <a:pt x="952" y="620"/>
                  </a:lnTo>
                  <a:lnTo>
                    <a:pt x="930" y="617"/>
                  </a:lnTo>
                  <a:lnTo>
                    <a:pt x="912" y="609"/>
                  </a:lnTo>
                  <a:lnTo>
                    <a:pt x="895" y="597"/>
                  </a:lnTo>
                  <a:lnTo>
                    <a:pt x="883" y="580"/>
                  </a:lnTo>
                  <a:lnTo>
                    <a:pt x="875" y="562"/>
                  </a:lnTo>
                  <a:lnTo>
                    <a:pt x="872" y="539"/>
                  </a:lnTo>
                  <a:lnTo>
                    <a:pt x="868" y="490"/>
                  </a:lnTo>
                  <a:lnTo>
                    <a:pt x="858" y="444"/>
                  </a:lnTo>
                  <a:lnTo>
                    <a:pt x="844" y="399"/>
                  </a:lnTo>
                  <a:lnTo>
                    <a:pt x="823" y="357"/>
                  </a:lnTo>
                  <a:lnTo>
                    <a:pt x="797" y="319"/>
                  </a:lnTo>
                  <a:lnTo>
                    <a:pt x="767" y="284"/>
                  </a:lnTo>
                  <a:lnTo>
                    <a:pt x="733" y="254"/>
                  </a:lnTo>
                  <a:lnTo>
                    <a:pt x="695" y="228"/>
                  </a:lnTo>
                  <a:lnTo>
                    <a:pt x="654" y="207"/>
                  </a:lnTo>
                  <a:lnTo>
                    <a:pt x="611" y="192"/>
                  </a:lnTo>
                  <a:lnTo>
                    <a:pt x="564" y="182"/>
                  </a:lnTo>
                  <a:lnTo>
                    <a:pt x="516" y="178"/>
                  </a:lnTo>
                  <a:lnTo>
                    <a:pt x="469" y="182"/>
                  </a:lnTo>
                  <a:lnTo>
                    <a:pt x="422" y="192"/>
                  </a:lnTo>
                  <a:lnTo>
                    <a:pt x="379" y="207"/>
                  </a:lnTo>
                  <a:lnTo>
                    <a:pt x="338" y="228"/>
                  </a:lnTo>
                  <a:lnTo>
                    <a:pt x="300" y="254"/>
                  </a:lnTo>
                  <a:lnTo>
                    <a:pt x="265" y="284"/>
                  </a:lnTo>
                  <a:lnTo>
                    <a:pt x="235" y="319"/>
                  </a:lnTo>
                  <a:lnTo>
                    <a:pt x="210" y="357"/>
                  </a:lnTo>
                  <a:lnTo>
                    <a:pt x="189" y="399"/>
                  </a:lnTo>
                  <a:lnTo>
                    <a:pt x="174" y="444"/>
                  </a:lnTo>
                  <a:lnTo>
                    <a:pt x="164" y="490"/>
                  </a:lnTo>
                  <a:lnTo>
                    <a:pt x="161" y="539"/>
                  </a:lnTo>
                  <a:lnTo>
                    <a:pt x="158" y="562"/>
                  </a:lnTo>
                  <a:lnTo>
                    <a:pt x="150" y="580"/>
                  </a:lnTo>
                  <a:lnTo>
                    <a:pt x="138" y="597"/>
                  </a:lnTo>
                  <a:lnTo>
                    <a:pt x="121" y="609"/>
                  </a:lnTo>
                  <a:lnTo>
                    <a:pt x="102" y="617"/>
                  </a:lnTo>
                  <a:lnTo>
                    <a:pt x="81" y="620"/>
                  </a:lnTo>
                  <a:lnTo>
                    <a:pt x="59" y="617"/>
                  </a:lnTo>
                  <a:lnTo>
                    <a:pt x="40" y="609"/>
                  </a:lnTo>
                  <a:lnTo>
                    <a:pt x="23" y="597"/>
                  </a:lnTo>
                  <a:lnTo>
                    <a:pt x="11" y="580"/>
                  </a:lnTo>
                  <a:lnTo>
                    <a:pt x="3" y="562"/>
                  </a:lnTo>
                  <a:lnTo>
                    <a:pt x="0" y="539"/>
                  </a:lnTo>
                  <a:lnTo>
                    <a:pt x="3" y="479"/>
                  </a:lnTo>
                  <a:lnTo>
                    <a:pt x="13" y="420"/>
                  </a:lnTo>
                  <a:lnTo>
                    <a:pt x="30" y="364"/>
                  </a:lnTo>
                  <a:lnTo>
                    <a:pt x="52" y="311"/>
                  </a:lnTo>
                  <a:lnTo>
                    <a:pt x="80" y="259"/>
                  </a:lnTo>
                  <a:lnTo>
                    <a:pt x="113" y="213"/>
                  </a:lnTo>
                  <a:lnTo>
                    <a:pt x="151" y="171"/>
                  </a:lnTo>
                  <a:lnTo>
                    <a:pt x="193" y="133"/>
                  </a:lnTo>
                  <a:lnTo>
                    <a:pt x="240" y="98"/>
                  </a:lnTo>
                  <a:lnTo>
                    <a:pt x="290" y="71"/>
                  </a:lnTo>
                  <a:lnTo>
                    <a:pt x="342" y="48"/>
                  </a:lnTo>
                  <a:lnTo>
                    <a:pt x="397" y="32"/>
                  </a:lnTo>
                  <a:lnTo>
                    <a:pt x="456" y="21"/>
                  </a:lnTo>
                  <a:lnTo>
                    <a:pt x="516" y="17"/>
                  </a:lnTo>
                  <a:lnTo>
                    <a:pt x="576" y="21"/>
                  </a:lnTo>
                  <a:lnTo>
                    <a:pt x="634" y="32"/>
                  </a:lnTo>
                  <a:lnTo>
                    <a:pt x="689" y="48"/>
                  </a:lnTo>
                  <a:lnTo>
                    <a:pt x="743" y="71"/>
                  </a:lnTo>
                  <a:lnTo>
                    <a:pt x="793" y="98"/>
                  </a:lnTo>
                  <a:lnTo>
                    <a:pt x="838" y="132"/>
                  </a:lnTo>
                  <a:lnTo>
                    <a:pt x="880" y="171"/>
                  </a:lnTo>
                  <a:lnTo>
                    <a:pt x="919" y="213"/>
                  </a:lnTo>
                  <a:lnTo>
                    <a:pt x="952" y="259"/>
                  </a:lnTo>
                  <a:lnTo>
                    <a:pt x="985" y="213"/>
                  </a:lnTo>
                  <a:lnTo>
                    <a:pt x="1023" y="171"/>
                  </a:lnTo>
                  <a:lnTo>
                    <a:pt x="1065" y="132"/>
                  </a:lnTo>
                  <a:lnTo>
                    <a:pt x="1111" y="98"/>
                  </a:lnTo>
                  <a:lnTo>
                    <a:pt x="1161" y="71"/>
                  </a:lnTo>
                  <a:lnTo>
                    <a:pt x="1214" y="48"/>
                  </a:lnTo>
                  <a:lnTo>
                    <a:pt x="1269" y="32"/>
                  </a:lnTo>
                  <a:lnTo>
                    <a:pt x="1328" y="21"/>
                  </a:lnTo>
                  <a:lnTo>
                    <a:pt x="1388" y="17"/>
                  </a:lnTo>
                  <a:lnTo>
                    <a:pt x="1447" y="21"/>
                  </a:lnTo>
                  <a:lnTo>
                    <a:pt x="1503" y="31"/>
                  </a:lnTo>
                  <a:lnTo>
                    <a:pt x="1558" y="46"/>
                  </a:lnTo>
                  <a:lnTo>
                    <a:pt x="1610" y="68"/>
                  </a:lnTo>
                  <a:lnTo>
                    <a:pt x="1659" y="96"/>
                  </a:lnTo>
                  <a:lnTo>
                    <a:pt x="1704" y="128"/>
                  </a:lnTo>
                  <a:lnTo>
                    <a:pt x="1747" y="165"/>
                  </a:lnTo>
                  <a:lnTo>
                    <a:pt x="1784" y="206"/>
                  </a:lnTo>
                  <a:lnTo>
                    <a:pt x="1818" y="251"/>
                  </a:lnTo>
                  <a:lnTo>
                    <a:pt x="1848" y="207"/>
                  </a:lnTo>
                  <a:lnTo>
                    <a:pt x="1881" y="167"/>
                  </a:lnTo>
                  <a:lnTo>
                    <a:pt x="1917" y="131"/>
                  </a:lnTo>
                  <a:lnTo>
                    <a:pt x="1959" y="97"/>
                  </a:lnTo>
                  <a:lnTo>
                    <a:pt x="2002" y="68"/>
                  </a:lnTo>
                  <a:lnTo>
                    <a:pt x="2050" y="45"/>
                  </a:lnTo>
                  <a:lnTo>
                    <a:pt x="2098" y="25"/>
                  </a:lnTo>
                  <a:lnTo>
                    <a:pt x="2151" y="11"/>
                  </a:lnTo>
                  <a:lnTo>
                    <a:pt x="2204" y="2"/>
                  </a:lnTo>
                  <a:lnTo>
                    <a:pt x="2259"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07" name="Freeform 16"/>
            <p:cNvSpPr/>
            <p:nvPr/>
          </p:nvSpPr>
          <p:spPr bwMode="auto">
            <a:xfrm>
              <a:off x="2265" y="7779"/>
              <a:ext cx="20" cy="199"/>
            </a:xfrm>
            <a:custGeom>
              <a:avLst/>
              <a:gdLst>
                <a:gd name="T0" fmla="*/ 80 w 161"/>
                <a:gd name="T1" fmla="*/ 0 h 1586"/>
                <a:gd name="T2" fmla="*/ 101 w 161"/>
                <a:gd name="T3" fmla="*/ 3 h 1586"/>
                <a:gd name="T4" fmla="*/ 121 w 161"/>
                <a:gd name="T5" fmla="*/ 11 h 1586"/>
                <a:gd name="T6" fmla="*/ 137 w 161"/>
                <a:gd name="T7" fmla="*/ 24 h 1586"/>
                <a:gd name="T8" fmla="*/ 150 w 161"/>
                <a:gd name="T9" fmla="*/ 40 h 1586"/>
                <a:gd name="T10" fmla="*/ 158 w 161"/>
                <a:gd name="T11" fmla="*/ 59 h 1586"/>
                <a:gd name="T12" fmla="*/ 161 w 161"/>
                <a:gd name="T13" fmla="*/ 80 h 1586"/>
                <a:gd name="T14" fmla="*/ 161 w 161"/>
                <a:gd name="T15" fmla="*/ 1506 h 1586"/>
                <a:gd name="T16" fmla="*/ 158 w 161"/>
                <a:gd name="T17" fmla="*/ 1527 h 1586"/>
                <a:gd name="T18" fmla="*/ 150 w 161"/>
                <a:gd name="T19" fmla="*/ 1546 h 1586"/>
                <a:gd name="T20" fmla="*/ 137 w 161"/>
                <a:gd name="T21" fmla="*/ 1563 h 1586"/>
                <a:gd name="T22" fmla="*/ 121 w 161"/>
                <a:gd name="T23" fmla="*/ 1575 h 1586"/>
                <a:gd name="T24" fmla="*/ 101 w 161"/>
                <a:gd name="T25" fmla="*/ 1584 h 1586"/>
                <a:gd name="T26" fmla="*/ 80 w 161"/>
                <a:gd name="T27" fmla="*/ 1586 h 1586"/>
                <a:gd name="T28" fmla="*/ 59 w 161"/>
                <a:gd name="T29" fmla="*/ 1584 h 1586"/>
                <a:gd name="T30" fmla="*/ 39 w 161"/>
                <a:gd name="T31" fmla="*/ 1575 h 1586"/>
                <a:gd name="T32" fmla="*/ 23 w 161"/>
                <a:gd name="T33" fmla="*/ 1563 h 1586"/>
                <a:gd name="T34" fmla="*/ 10 w 161"/>
                <a:gd name="T35" fmla="*/ 1546 h 1586"/>
                <a:gd name="T36" fmla="*/ 2 w 161"/>
                <a:gd name="T37" fmla="*/ 1527 h 1586"/>
                <a:gd name="T38" fmla="*/ 0 w 161"/>
                <a:gd name="T39" fmla="*/ 1506 h 1586"/>
                <a:gd name="T40" fmla="*/ 0 w 161"/>
                <a:gd name="T41" fmla="*/ 80 h 1586"/>
                <a:gd name="T42" fmla="*/ 2 w 161"/>
                <a:gd name="T43" fmla="*/ 59 h 1586"/>
                <a:gd name="T44" fmla="*/ 10 w 161"/>
                <a:gd name="T45" fmla="*/ 40 h 1586"/>
                <a:gd name="T46" fmla="*/ 23 w 161"/>
                <a:gd name="T47" fmla="*/ 24 h 1586"/>
                <a:gd name="T48" fmla="*/ 39 w 161"/>
                <a:gd name="T49" fmla="*/ 11 h 1586"/>
                <a:gd name="T50" fmla="*/ 59 w 161"/>
                <a:gd name="T51" fmla="*/ 3 h 1586"/>
                <a:gd name="T52" fmla="*/ 80 w 161"/>
                <a:gd name="T53" fmla="*/ 0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 h="1586">
                  <a:moveTo>
                    <a:pt x="80" y="0"/>
                  </a:moveTo>
                  <a:lnTo>
                    <a:pt x="101" y="3"/>
                  </a:lnTo>
                  <a:lnTo>
                    <a:pt x="121" y="11"/>
                  </a:lnTo>
                  <a:lnTo>
                    <a:pt x="137" y="24"/>
                  </a:lnTo>
                  <a:lnTo>
                    <a:pt x="150" y="40"/>
                  </a:lnTo>
                  <a:lnTo>
                    <a:pt x="158" y="59"/>
                  </a:lnTo>
                  <a:lnTo>
                    <a:pt x="161" y="80"/>
                  </a:lnTo>
                  <a:lnTo>
                    <a:pt x="161" y="1506"/>
                  </a:lnTo>
                  <a:lnTo>
                    <a:pt x="158" y="1527"/>
                  </a:lnTo>
                  <a:lnTo>
                    <a:pt x="150" y="1546"/>
                  </a:lnTo>
                  <a:lnTo>
                    <a:pt x="137" y="1563"/>
                  </a:lnTo>
                  <a:lnTo>
                    <a:pt x="121" y="1575"/>
                  </a:lnTo>
                  <a:lnTo>
                    <a:pt x="101" y="1584"/>
                  </a:lnTo>
                  <a:lnTo>
                    <a:pt x="80" y="1586"/>
                  </a:lnTo>
                  <a:lnTo>
                    <a:pt x="59" y="1584"/>
                  </a:lnTo>
                  <a:lnTo>
                    <a:pt x="39" y="1575"/>
                  </a:lnTo>
                  <a:lnTo>
                    <a:pt x="23" y="1563"/>
                  </a:lnTo>
                  <a:lnTo>
                    <a:pt x="10" y="1546"/>
                  </a:lnTo>
                  <a:lnTo>
                    <a:pt x="2" y="1527"/>
                  </a:lnTo>
                  <a:lnTo>
                    <a:pt x="0" y="1506"/>
                  </a:lnTo>
                  <a:lnTo>
                    <a:pt x="0" y="80"/>
                  </a:lnTo>
                  <a:lnTo>
                    <a:pt x="2" y="59"/>
                  </a:lnTo>
                  <a:lnTo>
                    <a:pt x="10" y="40"/>
                  </a:lnTo>
                  <a:lnTo>
                    <a:pt x="23" y="24"/>
                  </a:lnTo>
                  <a:lnTo>
                    <a:pt x="39" y="11"/>
                  </a:lnTo>
                  <a:lnTo>
                    <a:pt x="59" y="3"/>
                  </a:lnTo>
                  <a:lnTo>
                    <a:pt x="80"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08" name="Freeform 17"/>
            <p:cNvSpPr/>
            <p:nvPr/>
          </p:nvSpPr>
          <p:spPr bwMode="auto">
            <a:xfrm>
              <a:off x="2265" y="7957"/>
              <a:ext cx="78" cy="49"/>
            </a:xfrm>
            <a:custGeom>
              <a:avLst/>
              <a:gdLst>
                <a:gd name="T0" fmla="*/ 101 w 625"/>
                <a:gd name="T1" fmla="*/ 4 h 389"/>
                <a:gd name="T2" fmla="*/ 137 w 625"/>
                <a:gd name="T3" fmla="*/ 24 h 389"/>
                <a:gd name="T4" fmla="*/ 158 w 625"/>
                <a:gd name="T5" fmla="*/ 59 h 389"/>
                <a:gd name="T6" fmla="*/ 163 w 625"/>
                <a:gd name="T7" fmla="*/ 110 h 389"/>
                <a:gd name="T8" fmla="*/ 185 w 625"/>
                <a:gd name="T9" fmla="*/ 162 h 389"/>
                <a:gd name="T10" fmla="*/ 225 w 625"/>
                <a:gd name="T11" fmla="*/ 202 h 389"/>
                <a:gd name="T12" fmla="*/ 278 w 625"/>
                <a:gd name="T13" fmla="*/ 225 h 389"/>
                <a:gd name="T14" fmla="*/ 319 w 625"/>
                <a:gd name="T15" fmla="*/ 228 h 389"/>
                <a:gd name="T16" fmla="*/ 375 w 625"/>
                <a:gd name="T17" fmla="*/ 216 h 389"/>
                <a:gd name="T18" fmla="*/ 422 w 625"/>
                <a:gd name="T19" fmla="*/ 185 h 389"/>
                <a:gd name="T20" fmla="*/ 453 w 625"/>
                <a:gd name="T21" fmla="*/ 138 h 389"/>
                <a:gd name="T22" fmla="*/ 464 w 625"/>
                <a:gd name="T23" fmla="*/ 81 h 389"/>
                <a:gd name="T24" fmla="*/ 475 w 625"/>
                <a:gd name="T25" fmla="*/ 40 h 389"/>
                <a:gd name="T26" fmla="*/ 504 w 625"/>
                <a:gd name="T27" fmla="*/ 11 h 389"/>
                <a:gd name="T28" fmla="*/ 545 w 625"/>
                <a:gd name="T29" fmla="*/ 0 h 389"/>
                <a:gd name="T30" fmla="*/ 586 w 625"/>
                <a:gd name="T31" fmla="*/ 11 h 389"/>
                <a:gd name="T32" fmla="*/ 615 w 625"/>
                <a:gd name="T33" fmla="*/ 40 h 389"/>
                <a:gd name="T34" fmla="*/ 625 w 625"/>
                <a:gd name="T35" fmla="*/ 81 h 389"/>
                <a:gd name="T36" fmla="*/ 613 w 625"/>
                <a:gd name="T37" fmla="*/ 170 h 389"/>
                <a:gd name="T38" fmla="*/ 576 w 625"/>
                <a:gd name="T39" fmla="*/ 248 h 389"/>
                <a:gd name="T40" fmla="*/ 520 w 625"/>
                <a:gd name="T41" fmla="*/ 313 h 389"/>
                <a:gd name="T42" fmla="*/ 447 w 625"/>
                <a:gd name="T43" fmla="*/ 360 h 389"/>
                <a:gd name="T44" fmla="*/ 364 w 625"/>
                <a:gd name="T45" fmla="*/ 386 h 389"/>
                <a:gd name="T46" fmla="*/ 306 w 625"/>
                <a:gd name="T47" fmla="*/ 389 h 389"/>
                <a:gd name="T48" fmla="*/ 219 w 625"/>
                <a:gd name="T49" fmla="*/ 376 h 389"/>
                <a:gd name="T50" fmla="*/ 140 w 625"/>
                <a:gd name="T51" fmla="*/ 339 h 389"/>
                <a:gd name="T52" fmla="*/ 75 w 625"/>
                <a:gd name="T53" fmla="*/ 282 h 389"/>
                <a:gd name="T54" fmla="*/ 28 w 625"/>
                <a:gd name="T55" fmla="*/ 210 h 389"/>
                <a:gd name="T56" fmla="*/ 3 w 625"/>
                <a:gd name="T57" fmla="*/ 127 h 389"/>
                <a:gd name="T58" fmla="*/ 2 w 625"/>
                <a:gd name="T59" fmla="*/ 59 h 389"/>
                <a:gd name="T60" fmla="*/ 23 w 625"/>
                <a:gd name="T61" fmla="*/ 24 h 389"/>
                <a:gd name="T62" fmla="*/ 59 w 625"/>
                <a:gd name="T63" fmla="*/ 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5" h="389">
                  <a:moveTo>
                    <a:pt x="80" y="0"/>
                  </a:moveTo>
                  <a:lnTo>
                    <a:pt x="101" y="4"/>
                  </a:lnTo>
                  <a:lnTo>
                    <a:pt x="121" y="11"/>
                  </a:lnTo>
                  <a:lnTo>
                    <a:pt x="137" y="24"/>
                  </a:lnTo>
                  <a:lnTo>
                    <a:pt x="150" y="40"/>
                  </a:lnTo>
                  <a:lnTo>
                    <a:pt x="158" y="59"/>
                  </a:lnTo>
                  <a:lnTo>
                    <a:pt x="161" y="81"/>
                  </a:lnTo>
                  <a:lnTo>
                    <a:pt x="163" y="110"/>
                  </a:lnTo>
                  <a:lnTo>
                    <a:pt x="172" y="138"/>
                  </a:lnTo>
                  <a:lnTo>
                    <a:pt x="185" y="162"/>
                  </a:lnTo>
                  <a:lnTo>
                    <a:pt x="203" y="185"/>
                  </a:lnTo>
                  <a:lnTo>
                    <a:pt x="225" y="202"/>
                  </a:lnTo>
                  <a:lnTo>
                    <a:pt x="250" y="216"/>
                  </a:lnTo>
                  <a:lnTo>
                    <a:pt x="278" y="225"/>
                  </a:lnTo>
                  <a:lnTo>
                    <a:pt x="306" y="228"/>
                  </a:lnTo>
                  <a:lnTo>
                    <a:pt x="319" y="228"/>
                  </a:lnTo>
                  <a:lnTo>
                    <a:pt x="347" y="225"/>
                  </a:lnTo>
                  <a:lnTo>
                    <a:pt x="375" y="216"/>
                  </a:lnTo>
                  <a:lnTo>
                    <a:pt x="400" y="202"/>
                  </a:lnTo>
                  <a:lnTo>
                    <a:pt x="422" y="185"/>
                  </a:lnTo>
                  <a:lnTo>
                    <a:pt x="440" y="162"/>
                  </a:lnTo>
                  <a:lnTo>
                    <a:pt x="453" y="138"/>
                  </a:lnTo>
                  <a:lnTo>
                    <a:pt x="462" y="110"/>
                  </a:lnTo>
                  <a:lnTo>
                    <a:pt x="464" y="81"/>
                  </a:lnTo>
                  <a:lnTo>
                    <a:pt x="467" y="59"/>
                  </a:lnTo>
                  <a:lnTo>
                    <a:pt x="475" y="40"/>
                  </a:lnTo>
                  <a:lnTo>
                    <a:pt x="488" y="24"/>
                  </a:lnTo>
                  <a:lnTo>
                    <a:pt x="504" y="11"/>
                  </a:lnTo>
                  <a:lnTo>
                    <a:pt x="524" y="4"/>
                  </a:lnTo>
                  <a:lnTo>
                    <a:pt x="545" y="0"/>
                  </a:lnTo>
                  <a:lnTo>
                    <a:pt x="566" y="4"/>
                  </a:lnTo>
                  <a:lnTo>
                    <a:pt x="586" y="11"/>
                  </a:lnTo>
                  <a:lnTo>
                    <a:pt x="602" y="24"/>
                  </a:lnTo>
                  <a:lnTo>
                    <a:pt x="615" y="40"/>
                  </a:lnTo>
                  <a:lnTo>
                    <a:pt x="623" y="59"/>
                  </a:lnTo>
                  <a:lnTo>
                    <a:pt x="625" y="81"/>
                  </a:lnTo>
                  <a:lnTo>
                    <a:pt x="622" y="127"/>
                  </a:lnTo>
                  <a:lnTo>
                    <a:pt x="613" y="170"/>
                  </a:lnTo>
                  <a:lnTo>
                    <a:pt x="597" y="210"/>
                  </a:lnTo>
                  <a:lnTo>
                    <a:pt x="576" y="248"/>
                  </a:lnTo>
                  <a:lnTo>
                    <a:pt x="551" y="282"/>
                  </a:lnTo>
                  <a:lnTo>
                    <a:pt x="520" y="313"/>
                  </a:lnTo>
                  <a:lnTo>
                    <a:pt x="485" y="339"/>
                  </a:lnTo>
                  <a:lnTo>
                    <a:pt x="447" y="360"/>
                  </a:lnTo>
                  <a:lnTo>
                    <a:pt x="407" y="376"/>
                  </a:lnTo>
                  <a:lnTo>
                    <a:pt x="364" y="386"/>
                  </a:lnTo>
                  <a:lnTo>
                    <a:pt x="319" y="389"/>
                  </a:lnTo>
                  <a:lnTo>
                    <a:pt x="306" y="389"/>
                  </a:lnTo>
                  <a:lnTo>
                    <a:pt x="262" y="386"/>
                  </a:lnTo>
                  <a:lnTo>
                    <a:pt x="219" y="376"/>
                  </a:lnTo>
                  <a:lnTo>
                    <a:pt x="178" y="360"/>
                  </a:lnTo>
                  <a:lnTo>
                    <a:pt x="140" y="339"/>
                  </a:lnTo>
                  <a:lnTo>
                    <a:pt x="105" y="313"/>
                  </a:lnTo>
                  <a:lnTo>
                    <a:pt x="75" y="282"/>
                  </a:lnTo>
                  <a:lnTo>
                    <a:pt x="49" y="248"/>
                  </a:lnTo>
                  <a:lnTo>
                    <a:pt x="28" y="210"/>
                  </a:lnTo>
                  <a:lnTo>
                    <a:pt x="12" y="170"/>
                  </a:lnTo>
                  <a:lnTo>
                    <a:pt x="3" y="127"/>
                  </a:lnTo>
                  <a:lnTo>
                    <a:pt x="0" y="81"/>
                  </a:lnTo>
                  <a:lnTo>
                    <a:pt x="2" y="59"/>
                  </a:lnTo>
                  <a:lnTo>
                    <a:pt x="10" y="40"/>
                  </a:lnTo>
                  <a:lnTo>
                    <a:pt x="23" y="24"/>
                  </a:lnTo>
                  <a:lnTo>
                    <a:pt x="40" y="11"/>
                  </a:lnTo>
                  <a:lnTo>
                    <a:pt x="59" y="4"/>
                  </a:lnTo>
                  <a:lnTo>
                    <a:pt x="80"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grpSp>
      <p:grpSp>
        <p:nvGrpSpPr>
          <p:cNvPr id="109" name="Group 20"/>
          <p:cNvGrpSpPr>
            <a:grpSpLocks noChangeAspect="1"/>
          </p:cNvGrpSpPr>
          <p:nvPr/>
        </p:nvGrpSpPr>
        <p:grpSpPr bwMode="auto">
          <a:xfrm>
            <a:off x="5016590" y="1165969"/>
            <a:ext cx="350815" cy="352385"/>
            <a:chOff x="3103" y="7562"/>
            <a:chExt cx="442" cy="444"/>
          </a:xfrm>
          <a:solidFill>
            <a:schemeClr val="tx2"/>
          </a:solidFill>
        </p:grpSpPr>
        <p:sp>
          <p:nvSpPr>
            <p:cNvPr id="112" name="Freeform 22"/>
            <p:cNvSpPr>
              <a:spLocks noEditPoints="1"/>
            </p:cNvSpPr>
            <p:nvPr/>
          </p:nvSpPr>
          <p:spPr bwMode="auto">
            <a:xfrm>
              <a:off x="3195" y="7562"/>
              <a:ext cx="259" cy="90"/>
            </a:xfrm>
            <a:custGeom>
              <a:avLst/>
              <a:gdLst>
                <a:gd name="T0" fmla="*/ 161 w 2070"/>
                <a:gd name="T1" fmla="*/ 160 h 719"/>
                <a:gd name="T2" fmla="*/ 161 w 2070"/>
                <a:gd name="T3" fmla="*/ 558 h 719"/>
                <a:gd name="T4" fmla="*/ 1908 w 2070"/>
                <a:gd name="T5" fmla="*/ 558 h 719"/>
                <a:gd name="T6" fmla="*/ 1908 w 2070"/>
                <a:gd name="T7" fmla="*/ 160 h 719"/>
                <a:gd name="T8" fmla="*/ 161 w 2070"/>
                <a:gd name="T9" fmla="*/ 160 h 719"/>
                <a:gd name="T10" fmla="*/ 136 w 2070"/>
                <a:gd name="T11" fmla="*/ 0 h 719"/>
                <a:gd name="T12" fmla="*/ 1933 w 2070"/>
                <a:gd name="T13" fmla="*/ 0 h 719"/>
                <a:gd name="T14" fmla="*/ 1961 w 2070"/>
                <a:gd name="T15" fmla="*/ 2 h 719"/>
                <a:gd name="T16" fmla="*/ 1986 w 2070"/>
                <a:gd name="T17" fmla="*/ 10 h 719"/>
                <a:gd name="T18" fmla="*/ 2009 w 2070"/>
                <a:gd name="T19" fmla="*/ 23 h 719"/>
                <a:gd name="T20" fmla="*/ 2030 w 2070"/>
                <a:gd name="T21" fmla="*/ 40 h 719"/>
                <a:gd name="T22" fmla="*/ 2047 w 2070"/>
                <a:gd name="T23" fmla="*/ 59 h 719"/>
                <a:gd name="T24" fmla="*/ 2059 w 2070"/>
                <a:gd name="T25" fmla="*/ 82 h 719"/>
                <a:gd name="T26" fmla="*/ 2067 w 2070"/>
                <a:gd name="T27" fmla="*/ 108 h 719"/>
                <a:gd name="T28" fmla="*/ 2070 w 2070"/>
                <a:gd name="T29" fmla="*/ 135 h 719"/>
                <a:gd name="T30" fmla="*/ 2070 w 2070"/>
                <a:gd name="T31" fmla="*/ 583 h 719"/>
                <a:gd name="T32" fmla="*/ 2067 w 2070"/>
                <a:gd name="T33" fmla="*/ 611 h 719"/>
                <a:gd name="T34" fmla="*/ 2059 w 2070"/>
                <a:gd name="T35" fmla="*/ 636 h 719"/>
                <a:gd name="T36" fmla="*/ 2047 w 2070"/>
                <a:gd name="T37" fmla="*/ 659 h 719"/>
                <a:gd name="T38" fmla="*/ 2030 w 2070"/>
                <a:gd name="T39" fmla="*/ 679 h 719"/>
                <a:gd name="T40" fmla="*/ 2009 w 2070"/>
                <a:gd name="T41" fmla="*/ 696 h 719"/>
                <a:gd name="T42" fmla="*/ 1986 w 2070"/>
                <a:gd name="T43" fmla="*/ 708 h 719"/>
                <a:gd name="T44" fmla="*/ 1961 w 2070"/>
                <a:gd name="T45" fmla="*/ 716 h 719"/>
                <a:gd name="T46" fmla="*/ 1933 w 2070"/>
                <a:gd name="T47" fmla="*/ 719 h 719"/>
                <a:gd name="T48" fmla="*/ 136 w 2070"/>
                <a:gd name="T49" fmla="*/ 719 h 719"/>
                <a:gd name="T50" fmla="*/ 109 w 2070"/>
                <a:gd name="T51" fmla="*/ 716 h 719"/>
                <a:gd name="T52" fmla="*/ 82 w 2070"/>
                <a:gd name="T53" fmla="*/ 708 h 719"/>
                <a:gd name="T54" fmla="*/ 59 w 2070"/>
                <a:gd name="T55" fmla="*/ 696 h 719"/>
                <a:gd name="T56" fmla="*/ 39 w 2070"/>
                <a:gd name="T57" fmla="*/ 679 h 719"/>
                <a:gd name="T58" fmla="*/ 23 w 2070"/>
                <a:gd name="T59" fmla="*/ 659 h 719"/>
                <a:gd name="T60" fmla="*/ 11 w 2070"/>
                <a:gd name="T61" fmla="*/ 636 h 719"/>
                <a:gd name="T62" fmla="*/ 2 w 2070"/>
                <a:gd name="T63" fmla="*/ 611 h 719"/>
                <a:gd name="T64" fmla="*/ 0 w 2070"/>
                <a:gd name="T65" fmla="*/ 583 h 719"/>
                <a:gd name="T66" fmla="*/ 0 w 2070"/>
                <a:gd name="T67" fmla="*/ 135 h 719"/>
                <a:gd name="T68" fmla="*/ 2 w 2070"/>
                <a:gd name="T69" fmla="*/ 108 h 719"/>
                <a:gd name="T70" fmla="*/ 11 w 2070"/>
                <a:gd name="T71" fmla="*/ 82 h 719"/>
                <a:gd name="T72" fmla="*/ 23 w 2070"/>
                <a:gd name="T73" fmla="*/ 59 h 719"/>
                <a:gd name="T74" fmla="*/ 39 w 2070"/>
                <a:gd name="T75" fmla="*/ 40 h 719"/>
                <a:gd name="T76" fmla="*/ 59 w 2070"/>
                <a:gd name="T77" fmla="*/ 23 h 719"/>
                <a:gd name="T78" fmla="*/ 82 w 2070"/>
                <a:gd name="T79" fmla="*/ 10 h 719"/>
                <a:gd name="T80" fmla="*/ 109 w 2070"/>
                <a:gd name="T81" fmla="*/ 2 h 719"/>
                <a:gd name="T82" fmla="*/ 136 w 2070"/>
                <a:gd name="T83"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70" h="719">
                  <a:moveTo>
                    <a:pt x="161" y="160"/>
                  </a:moveTo>
                  <a:lnTo>
                    <a:pt x="161" y="558"/>
                  </a:lnTo>
                  <a:lnTo>
                    <a:pt x="1908" y="558"/>
                  </a:lnTo>
                  <a:lnTo>
                    <a:pt x="1908" y="160"/>
                  </a:lnTo>
                  <a:lnTo>
                    <a:pt x="161" y="160"/>
                  </a:lnTo>
                  <a:close/>
                  <a:moveTo>
                    <a:pt x="136" y="0"/>
                  </a:moveTo>
                  <a:lnTo>
                    <a:pt x="1933" y="0"/>
                  </a:lnTo>
                  <a:lnTo>
                    <a:pt x="1961" y="2"/>
                  </a:lnTo>
                  <a:lnTo>
                    <a:pt x="1986" y="10"/>
                  </a:lnTo>
                  <a:lnTo>
                    <a:pt x="2009" y="23"/>
                  </a:lnTo>
                  <a:lnTo>
                    <a:pt x="2030" y="40"/>
                  </a:lnTo>
                  <a:lnTo>
                    <a:pt x="2047" y="59"/>
                  </a:lnTo>
                  <a:lnTo>
                    <a:pt x="2059" y="82"/>
                  </a:lnTo>
                  <a:lnTo>
                    <a:pt x="2067" y="108"/>
                  </a:lnTo>
                  <a:lnTo>
                    <a:pt x="2070" y="135"/>
                  </a:lnTo>
                  <a:lnTo>
                    <a:pt x="2070" y="583"/>
                  </a:lnTo>
                  <a:lnTo>
                    <a:pt x="2067" y="611"/>
                  </a:lnTo>
                  <a:lnTo>
                    <a:pt x="2059" y="636"/>
                  </a:lnTo>
                  <a:lnTo>
                    <a:pt x="2047" y="659"/>
                  </a:lnTo>
                  <a:lnTo>
                    <a:pt x="2030" y="679"/>
                  </a:lnTo>
                  <a:lnTo>
                    <a:pt x="2009" y="696"/>
                  </a:lnTo>
                  <a:lnTo>
                    <a:pt x="1986" y="708"/>
                  </a:lnTo>
                  <a:lnTo>
                    <a:pt x="1961" y="716"/>
                  </a:lnTo>
                  <a:lnTo>
                    <a:pt x="1933" y="719"/>
                  </a:lnTo>
                  <a:lnTo>
                    <a:pt x="136" y="719"/>
                  </a:lnTo>
                  <a:lnTo>
                    <a:pt x="109" y="716"/>
                  </a:lnTo>
                  <a:lnTo>
                    <a:pt x="82" y="708"/>
                  </a:lnTo>
                  <a:lnTo>
                    <a:pt x="59" y="696"/>
                  </a:lnTo>
                  <a:lnTo>
                    <a:pt x="39" y="679"/>
                  </a:lnTo>
                  <a:lnTo>
                    <a:pt x="23" y="659"/>
                  </a:lnTo>
                  <a:lnTo>
                    <a:pt x="11" y="636"/>
                  </a:lnTo>
                  <a:lnTo>
                    <a:pt x="2" y="611"/>
                  </a:lnTo>
                  <a:lnTo>
                    <a:pt x="0" y="583"/>
                  </a:lnTo>
                  <a:lnTo>
                    <a:pt x="0" y="135"/>
                  </a:lnTo>
                  <a:lnTo>
                    <a:pt x="2" y="108"/>
                  </a:lnTo>
                  <a:lnTo>
                    <a:pt x="11" y="82"/>
                  </a:lnTo>
                  <a:lnTo>
                    <a:pt x="23" y="59"/>
                  </a:lnTo>
                  <a:lnTo>
                    <a:pt x="39" y="40"/>
                  </a:lnTo>
                  <a:lnTo>
                    <a:pt x="59" y="23"/>
                  </a:lnTo>
                  <a:lnTo>
                    <a:pt x="82" y="10"/>
                  </a:lnTo>
                  <a:lnTo>
                    <a:pt x="109" y="2"/>
                  </a:lnTo>
                  <a:lnTo>
                    <a:pt x="136"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13" name="Freeform 23"/>
            <p:cNvSpPr/>
            <p:nvPr/>
          </p:nvSpPr>
          <p:spPr bwMode="auto">
            <a:xfrm>
              <a:off x="3202" y="7642"/>
              <a:ext cx="245" cy="302"/>
            </a:xfrm>
            <a:custGeom>
              <a:avLst/>
              <a:gdLst>
                <a:gd name="T0" fmla="*/ 1523 w 1956"/>
                <a:gd name="T1" fmla="*/ 16 h 2418"/>
                <a:gd name="T2" fmla="*/ 1534 w 1956"/>
                <a:gd name="T3" fmla="*/ 96 h 2418"/>
                <a:gd name="T4" fmla="*/ 1565 w 1956"/>
                <a:gd name="T5" fmla="*/ 233 h 2418"/>
                <a:gd name="T6" fmla="*/ 1624 w 1956"/>
                <a:gd name="T7" fmla="*/ 417 h 2418"/>
                <a:gd name="T8" fmla="*/ 1718 w 1956"/>
                <a:gd name="T9" fmla="*/ 638 h 2418"/>
                <a:gd name="T10" fmla="*/ 1859 w 1956"/>
                <a:gd name="T11" fmla="*/ 888 h 2418"/>
                <a:gd name="T12" fmla="*/ 1908 w 1956"/>
                <a:gd name="T13" fmla="*/ 1078 h 2418"/>
                <a:gd name="T14" fmla="*/ 1677 w 1956"/>
                <a:gd name="T15" fmla="*/ 1324 h 2418"/>
                <a:gd name="T16" fmla="*/ 1488 w 1956"/>
                <a:gd name="T17" fmla="*/ 1552 h 2418"/>
                <a:gd name="T18" fmla="*/ 1336 w 1956"/>
                <a:gd name="T19" fmla="*/ 1755 h 2418"/>
                <a:gd name="T20" fmla="*/ 1221 w 1956"/>
                <a:gd name="T21" fmla="*/ 1928 h 2418"/>
                <a:gd name="T22" fmla="*/ 1138 w 1956"/>
                <a:gd name="T23" fmla="*/ 2069 h 2418"/>
                <a:gd name="T24" fmla="*/ 1084 w 1956"/>
                <a:gd name="T25" fmla="*/ 2171 h 2418"/>
                <a:gd name="T26" fmla="*/ 1057 w 1956"/>
                <a:gd name="T27" fmla="*/ 2230 h 2418"/>
                <a:gd name="T28" fmla="*/ 982 w 1956"/>
                <a:gd name="T29" fmla="*/ 2418 h 2418"/>
                <a:gd name="T30" fmla="*/ 898 w 1956"/>
                <a:gd name="T31" fmla="*/ 2233 h 2418"/>
                <a:gd name="T32" fmla="*/ 867 w 1956"/>
                <a:gd name="T33" fmla="*/ 2174 h 2418"/>
                <a:gd name="T34" fmla="*/ 810 w 1956"/>
                <a:gd name="T35" fmla="*/ 2072 h 2418"/>
                <a:gd name="T36" fmla="*/ 727 w 1956"/>
                <a:gd name="T37" fmla="*/ 1934 h 2418"/>
                <a:gd name="T38" fmla="*/ 616 w 1956"/>
                <a:gd name="T39" fmla="*/ 1766 h 2418"/>
                <a:gd name="T40" fmla="*/ 478 w 1956"/>
                <a:gd name="T41" fmla="*/ 1575 h 2418"/>
                <a:gd name="T42" fmla="*/ 312 w 1956"/>
                <a:gd name="T43" fmla="*/ 1368 h 2418"/>
                <a:gd name="T44" fmla="*/ 117 w 1956"/>
                <a:gd name="T45" fmla="*/ 1152 h 2418"/>
                <a:gd name="T46" fmla="*/ 33 w 1956"/>
                <a:gd name="T47" fmla="*/ 979 h 2418"/>
                <a:gd name="T48" fmla="*/ 172 w 1956"/>
                <a:gd name="T49" fmla="*/ 738 h 2418"/>
                <a:gd name="T50" fmla="*/ 270 w 1956"/>
                <a:gd name="T51" fmla="*/ 528 h 2418"/>
                <a:gd name="T52" fmla="*/ 337 w 1956"/>
                <a:gd name="T53" fmla="*/ 352 h 2418"/>
                <a:gd name="T54" fmla="*/ 377 w 1956"/>
                <a:gd name="T55" fmla="*/ 212 h 2418"/>
                <a:gd name="T56" fmla="*/ 398 w 1956"/>
                <a:gd name="T57" fmla="*/ 109 h 2418"/>
                <a:gd name="T58" fmla="*/ 406 w 1956"/>
                <a:gd name="T59" fmla="*/ 44 h 2418"/>
                <a:gd name="T60" fmla="*/ 407 w 1956"/>
                <a:gd name="T61" fmla="*/ 21 h 2418"/>
                <a:gd name="T62" fmla="*/ 568 w 1956"/>
                <a:gd name="T63" fmla="*/ 32 h 2418"/>
                <a:gd name="T64" fmla="*/ 564 w 1956"/>
                <a:gd name="T65" fmla="*/ 88 h 2418"/>
                <a:gd name="T66" fmla="*/ 549 w 1956"/>
                <a:gd name="T67" fmla="*/ 182 h 2418"/>
                <a:gd name="T68" fmla="*/ 518 w 1956"/>
                <a:gd name="T69" fmla="*/ 315 h 2418"/>
                <a:gd name="T70" fmla="*/ 462 w 1956"/>
                <a:gd name="T71" fmla="*/ 485 h 2418"/>
                <a:gd name="T72" fmla="*/ 376 w 1956"/>
                <a:gd name="T73" fmla="*/ 688 h 2418"/>
                <a:gd name="T74" fmla="*/ 254 w 1956"/>
                <a:gd name="T75" fmla="*/ 924 h 2418"/>
                <a:gd name="T76" fmla="*/ 358 w 1956"/>
                <a:gd name="T77" fmla="*/ 1175 h 2418"/>
                <a:gd name="T78" fmla="*/ 558 w 1956"/>
                <a:gd name="T79" fmla="*/ 1414 h 2418"/>
                <a:gd name="T80" fmla="*/ 723 w 1956"/>
                <a:gd name="T81" fmla="*/ 1635 h 2418"/>
                <a:gd name="T82" fmla="*/ 853 w 1956"/>
                <a:gd name="T83" fmla="*/ 1829 h 2418"/>
                <a:gd name="T84" fmla="*/ 949 w 1956"/>
                <a:gd name="T85" fmla="*/ 1989 h 2418"/>
                <a:gd name="T86" fmla="*/ 1023 w 1956"/>
                <a:gd name="T87" fmla="*/ 1945 h 2418"/>
                <a:gd name="T88" fmla="*/ 1124 w 1956"/>
                <a:gd name="T89" fmla="*/ 1779 h 2418"/>
                <a:gd name="T90" fmla="*/ 1262 w 1956"/>
                <a:gd name="T91" fmla="*/ 1580 h 2418"/>
                <a:gd name="T92" fmla="*/ 1440 w 1956"/>
                <a:gd name="T93" fmla="*/ 1353 h 2418"/>
                <a:gd name="T94" fmla="*/ 1663 w 1956"/>
                <a:gd name="T95" fmla="*/ 1100 h 2418"/>
                <a:gd name="T96" fmla="*/ 1639 w 1956"/>
                <a:gd name="T97" fmla="*/ 833 h 2418"/>
                <a:gd name="T98" fmla="*/ 1517 w 1956"/>
                <a:gd name="T99" fmla="*/ 587 h 2418"/>
                <a:gd name="T100" fmla="*/ 1437 w 1956"/>
                <a:gd name="T101" fmla="*/ 373 h 2418"/>
                <a:gd name="T102" fmla="*/ 1390 w 1956"/>
                <a:gd name="T103" fmla="*/ 201 h 2418"/>
                <a:gd name="T104" fmla="*/ 1368 w 1956"/>
                <a:gd name="T105" fmla="*/ 79 h 2418"/>
                <a:gd name="T106" fmla="*/ 1360 w 1956"/>
                <a:gd name="T107" fmla="*/ 14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6" h="2418">
                  <a:moveTo>
                    <a:pt x="1521" y="0"/>
                  </a:moveTo>
                  <a:lnTo>
                    <a:pt x="1522" y="4"/>
                  </a:lnTo>
                  <a:lnTo>
                    <a:pt x="1523" y="16"/>
                  </a:lnTo>
                  <a:lnTo>
                    <a:pt x="1525" y="36"/>
                  </a:lnTo>
                  <a:lnTo>
                    <a:pt x="1528" y="62"/>
                  </a:lnTo>
                  <a:lnTo>
                    <a:pt x="1534" y="96"/>
                  </a:lnTo>
                  <a:lnTo>
                    <a:pt x="1541" y="136"/>
                  </a:lnTo>
                  <a:lnTo>
                    <a:pt x="1552" y="182"/>
                  </a:lnTo>
                  <a:lnTo>
                    <a:pt x="1565" y="233"/>
                  </a:lnTo>
                  <a:lnTo>
                    <a:pt x="1581" y="290"/>
                  </a:lnTo>
                  <a:lnTo>
                    <a:pt x="1600" y="350"/>
                  </a:lnTo>
                  <a:lnTo>
                    <a:pt x="1624" y="417"/>
                  </a:lnTo>
                  <a:lnTo>
                    <a:pt x="1650" y="486"/>
                  </a:lnTo>
                  <a:lnTo>
                    <a:pt x="1682" y="561"/>
                  </a:lnTo>
                  <a:lnTo>
                    <a:pt x="1718" y="638"/>
                  </a:lnTo>
                  <a:lnTo>
                    <a:pt x="1760" y="719"/>
                  </a:lnTo>
                  <a:lnTo>
                    <a:pt x="1807" y="803"/>
                  </a:lnTo>
                  <a:lnTo>
                    <a:pt x="1859" y="888"/>
                  </a:lnTo>
                  <a:lnTo>
                    <a:pt x="1918" y="976"/>
                  </a:lnTo>
                  <a:lnTo>
                    <a:pt x="1956" y="1031"/>
                  </a:lnTo>
                  <a:lnTo>
                    <a:pt x="1908" y="1078"/>
                  </a:lnTo>
                  <a:lnTo>
                    <a:pt x="1827" y="1163"/>
                  </a:lnTo>
                  <a:lnTo>
                    <a:pt x="1749" y="1244"/>
                  </a:lnTo>
                  <a:lnTo>
                    <a:pt x="1677" y="1324"/>
                  </a:lnTo>
                  <a:lnTo>
                    <a:pt x="1610" y="1402"/>
                  </a:lnTo>
                  <a:lnTo>
                    <a:pt x="1546" y="1478"/>
                  </a:lnTo>
                  <a:lnTo>
                    <a:pt x="1488" y="1552"/>
                  </a:lnTo>
                  <a:lnTo>
                    <a:pt x="1433" y="1622"/>
                  </a:lnTo>
                  <a:lnTo>
                    <a:pt x="1382" y="1690"/>
                  </a:lnTo>
                  <a:lnTo>
                    <a:pt x="1336" y="1755"/>
                  </a:lnTo>
                  <a:lnTo>
                    <a:pt x="1294" y="1816"/>
                  </a:lnTo>
                  <a:lnTo>
                    <a:pt x="1256" y="1874"/>
                  </a:lnTo>
                  <a:lnTo>
                    <a:pt x="1221" y="1928"/>
                  </a:lnTo>
                  <a:lnTo>
                    <a:pt x="1190" y="1980"/>
                  </a:lnTo>
                  <a:lnTo>
                    <a:pt x="1162" y="2026"/>
                  </a:lnTo>
                  <a:lnTo>
                    <a:pt x="1138" y="2069"/>
                  </a:lnTo>
                  <a:lnTo>
                    <a:pt x="1117" y="2107"/>
                  </a:lnTo>
                  <a:lnTo>
                    <a:pt x="1100" y="2142"/>
                  </a:lnTo>
                  <a:lnTo>
                    <a:pt x="1084" y="2171"/>
                  </a:lnTo>
                  <a:lnTo>
                    <a:pt x="1072" y="2196"/>
                  </a:lnTo>
                  <a:lnTo>
                    <a:pt x="1064" y="2216"/>
                  </a:lnTo>
                  <a:lnTo>
                    <a:pt x="1057" y="2230"/>
                  </a:lnTo>
                  <a:lnTo>
                    <a:pt x="1053" y="2239"/>
                  </a:lnTo>
                  <a:lnTo>
                    <a:pt x="1052" y="2242"/>
                  </a:lnTo>
                  <a:lnTo>
                    <a:pt x="982" y="2418"/>
                  </a:lnTo>
                  <a:lnTo>
                    <a:pt x="903" y="2247"/>
                  </a:lnTo>
                  <a:lnTo>
                    <a:pt x="902" y="2243"/>
                  </a:lnTo>
                  <a:lnTo>
                    <a:pt x="898" y="2233"/>
                  </a:lnTo>
                  <a:lnTo>
                    <a:pt x="890" y="2219"/>
                  </a:lnTo>
                  <a:lnTo>
                    <a:pt x="880" y="2199"/>
                  </a:lnTo>
                  <a:lnTo>
                    <a:pt x="867" y="2174"/>
                  </a:lnTo>
                  <a:lnTo>
                    <a:pt x="850" y="2145"/>
                  </a:lnTo>
                  <a:lnTo>
                    <a:pt x="832" y="2110"/>
                  </a:lnTo>
                  <a:lnTo>
                    <a:pt x="810" y="2072"/>
                  </a:lnTo>
                  <a:lnTo>
                    <a:pt x="786" y="2029"/>
                  </a:lnTo>
                  <a:lnTo>
                    <a:pt x="757" y="1983"/>
                  </a:lnTo>
                  <a:lnTo>
                    <a:pt x="727" y="1934"/>
                  </a:lnTo>
                  <a:lnTo>
                    <a:pt x="693" y="1880"/>
                  </a:lnTo>
                  <a:lnTo>
                    <a:pt x="656" y="1824"/>
                  </a:lnTo>
                  <a:lnTo>
                    <a:pt x="616" y="1766"/>
                  </a:lnTo>
                  <a:lnTo>
                    <a:pt x="574" y="1704"/>
                  </a:lnTo>
                  <a:lnTo>
                    <a:pt x="527" y="1640"/>
                  </a:lnTo>
                  <a:lnTo>
                    <a:pt x="478" y="1575"/>
                  </a:lnTo>
                  <a:lnTo>
                    <a:pt x="426" y="1508"/>
                  </a:lnTo>
                  <a:lnTo>
                    <a:pt x="370" y="1438"/>
                  </a:lnTo>
                  <a:lnTo>
                    <a:pt x="312" y="1368"/>
                  </a:lnTo>
                  <a:lnTo>
                    <a:pt x="250" y="1297"/>
                  </a:lnTo>
                  <a:lnTo>
                    <a:pt x="185" y="1224"/>
                  </a:lnTo>
                  <a:lnTo>
                    <a:pt x="117" y="1152"/>
                  </a:lnTo>
                  <a:lnTo>
                    <a:pt x="45" y="1078"/>
                  </a:lnTo>
                  <a:lnTo>
                    <a:pt x="0" y="1033"/>
                  </a:lnTo>
                  <a:lnTo>
                    <a:pt x="33" y="979"/>
                  </a:lnTo>
                  <a:lnTo>
                    <a:pt x="85" y="896"/>
                  </a:lnTo>
                  <a:lnTo>
                    <a:pt x="130" y="815"/>
                  </a:lnTo>
                  <a:lnTo>
                    <a:pt x="172" y="738"/>
                  </a:lnTo>
                  <a:lnTo>
                    <a:pt x="209" y="664"/>
                  </a:lnTo>
                  <a:lnTo>
                    <a:pt x="242" y="595"/>
                  </a:lnTo>
                  <a:lnTo>
                    <a:pt x="270" y="528"/>
                  </a:lnTo>
                  <a:lnTo>
                    <a:pt x="296" y="465"/>
                  </a:lnTo>
                  <a:lnTo>
                    <a:pt x="318" y="407"/>
                  </a:lnTo>
                  <a:lnTo>
                    <a:pt x="337" y="352"/>
                  </a:lnTo>
                  <a:lnTo>
                    <a:pt x="353" y="302"/>
                  </a:lnTo>
                  <a:lnTo>
                    <a:pt x="366" y="255"/>
                  </a:lnTo>
                  <a:lnTo>
                    <a:pt x="377" y="212"/>
                  </a:lnTo>
                  <a:lnTo>
                    <a:pt x="386" y="172"/>
                  </a:lnTo>
                  <a:lnTo>
                    <a:pt x="393" y="138"/>
                  </a:lnTo>
                  <a:lnTo>
                    <a:pt x="398" y="109"/>
                  </a:lnTo>
                  <a:lnTo>
                    <a:pt x="402" y="82"/>
                  </a:lnTo>
                  <a:lnTo>
                    <a:pt x="404" y="60"/>
                  </a:lnTo>
                  <a:lnTo>
                    <a:pt x="406" y="44"/>
                  </a:lnTo>
                  <a:lnTo>
                    <a:pt x="407" y="32"/>
                  </a:lnTo>
                  <a:lnTo>
                    <a:pt x="407" y="24"/>
                  </a:lnTo>
                  <a:lnTo>
                    <a:pt x="407" y="21"/>
                  </a:lnTo>
                  <a:lnTo>
                    <a:pt x="568" y="18"/>
                  </a:lnTo>
                  <a:lnTo>
                    <a:pt x="568" y="23"/>
                  </a:lnTo>
                  <a:lnTo>
                    <a:pt x="568" y="32"/>
                  </a:lnTo>
                  <a:lnTo>
                    <a:pt x="567" y="46"/>
                  </a:lnTo>
                  <a:lnTo>
                    <a:pt x="566" y="65"/>
                  </a:lnTo>
                  <a:lnTo>
                    <a:pt x="564" y="88"/>
                  </a:lnTo>
                  <a:lnTo>
                    <a:pt x="560" y="115"/>
                  </a:lnTo>
                  <a:lnTo>
                    <a:pt x="556" y="147"/>
                  </a:lnTo>
                  <a:lnTo>
                    <a:pt x="549" y="182"/>
                  </a:lnTo>
                  <a:lnTo>
                    <a:pt x="541" y="223"/>
                  </a:lnTo>
                  <a:lnTo>
                    <a:pt x="530" y="267"/>
                  </a:lnTo>
                  <a:lnTo>
                    <a:pt x="518" y="315"/>
                  </a:lnTo>
                  <a:lnTo>
                    <a:pt x="502" y="368"/>
                  </a:lnTo>
                  <a:lnTo>
                    <a:pt x="484" y="425"/>
                  </a:lnTo>
                  <a:lnTo>
                    <a:pt x="462" y="485"/>
                  </a:lnTo>
                  <a:lnTo>
                    <a:pt x="437" y="549"/>
                  </a:lnTo>
                  <a:lnTo>
                    <a:pt x="409" y="617"/>
                  </a:lnTo>
                  <a:lnTo>
                    <a:pt x="376" y="688"/>
                  </a:lnTo>
                  <a:lnTo>
                    <a:pt x="340" y="763"/>
                  </a:lnTo>
                  <a:lnTo>
                    <a:pt x="299" y="842"/>
                  </a:lnTo>
                  <a:lnTo>
                    <a:pt x="254" y="924"/>
                  </a:lnTo>
                  <a:lnTo>
                    <a:pt x="203" y="1010"/>
                  </a:lnTo>
                  <a:lnTo>
                    <a:pt x="283" y="1094"/>
                  </a:lnTo>
                  <a:lnTo>
                    <a:pt x="358" y="1175"/>
                  </a:lnTo>
                  <a:lnTo>
                    <a:pt x="429" y="1256"/>
                  </a:lnTo>
                  <a:lnTo>
                    <a:pt x="496" y="1336"/>
                  </a:lnTo>
                  <a:lnTo>
                    <a:pt x="558" y="1414"/>
                  </a:lnTo>
                  <a:lnTo>
                    <a:pt x="618" y="1490"/>
                  </a:lnTo>
                  <a:lnTo>
                    <a:pt x="672" y="1564"/>
                  </a:lnTo>
                  <a:lnTo>
                    <a:pt x="723" y="1635"/>
                  </a:lnTo>
                  <a:lnTo>
                    <a:pt x="770" y="1703"/>
                  </a:lnTo>
                  <a:lnTo>
                    <a:pt x="813" y="1768"/>
                  </a:lnTo>
                  <a:lnTo>
                    <a:pt x="853" y="1829"/>
                  </a:lnTo>
                  <a:lnTo>
                    <a:pt x="889" y="1886"/>
                  </a:lnTo>
                  <a:lnTo>
                    <a:pt x="921" y="1940"/>
                  </a:lnTo>
                  <a:lnTo>
                    <a:pt x="949" y="1989"/>
                  </a:lnTo>
                  <a:lnTo>
                    <a:pt x="974" y="2033"/>
                  </a:lnTo>
                  <a:lnTo>
                    <a:pt x="997" y="1991"/>
                  </a:lnTo>
                  <a:lnTo>
                    <a:pt x="1023" y="1945"/>
                  </a:lnTo>
                  <a:lnTo>
                    <a:pt x="1053" y="1893"/>
                  </a:lnTo>
                  <a:lnTo>
                    <a:pt x="1087" y="1838"/>
                  </a:lnTo>
                  <a:lnTo>
                    <a:pt x="1124" y="1779"/>
                  </a:lnTo>
                  <a:lnTo>
                    <a:pt x="1166" y="1716"/>
                  </a:lnTo>
                  <a:lnTo>
                    <a:pt x="1212" y="1650"/>
                  </a:lnTo>
                  <a:lnTo>
                    <a:pt x="1262" y="1580"/>
                  </a:lnTo>
                  <a:lnTo>
                    <a:pt x="1316" y="1508"/>
                  </a:lnTo>
                  <a:lnTo>
                    <a:pt x="1377" y="1431"/>
                  </a:lnTo>
                  <a:lnTo>
                    <a:pt x="1440" y="1353"/>
                  </a:lnTo>
                  <a:lnTo>
                    <a:pt x="1510" y="1270"/>
                  </a:lnTo>
                  <a:lnTo>
                    <a:pt x="1583" y="1187"/>
                  </a:lnTo>
                  <a:lnTo>
                    <a:pt x="1663" y="1100"/>
                  </a:lnTo>
                  <a:lnTo>
                    <a:pt x="1748" y="1012"/>
                  </a:lnTo>
                  <a:lnTo>
                    <a:pt x="1691" y="921"/>
                  </a:lnTo>
                  <a:lnTo>
                    <a:pt x="1639" y="833"/>
                  </a:lnTo>
                  <a:lnTo>
                    <a:pt x="1593" y="749"/>
                  </a:lnTo>
                  <a:lnTo>
                    <a:pt x="1552" y="666"/>
                  </a:lnTo>
                  <a:lnTo>
                    <a:pt x="1517" y="587"/>
                  </a:lnTo>
                  <a:lnTo>
                    <a:pt x="1487" y="512"/>
                  </a:lnTo>
                  <a:lnTo>
                    <a:pt x="1460" y="440"/>
                  </a:lnTo>
                  <a:lnTo>
                    <a:pt x="1437" y="373"/>
                  </a:lnTo>
                  <a:lnTo>
                    <a:pt x="1418" y="311"/>
                  </a:lnTo>
                  <a:lnTo>
                    <a:pt x="1403" y="253"/>
                  </a:lnTo>
                  <a:lnTo>
                    <a:pt x="1390" y="201"/>
                  </a:lnTo>
                  <a:lnTo>
                    <a:pt x="1381" y="155"/>
                  </a:lnTo>
                  <a:lnTo>
                    <a:pt x="1373" y="113"/>
                  </a:lnTo>
                  <a:lnTo>
                    <a:pt x="1368" y="79"/>
                  </a:lnTo>
                  <a:lnTo>
                    <a:pt x="1364" y="50"/>
                  </a:lnTo>
                  <a:lnTo>
                    <a:pt x="1361" y="28"/>
                  </a:lnTo>
                  <a:lnTo>
                    <a:pt x="1360" y="14"/>
                  </a:lnTo>
                  <a:lnTo>
                    <a:pt x="1360" y="7"/>
                  </a:lnTo>
                  <a:lnTo>
                    <a:pt x="1521"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14" name="Rectangle 24"/>
            <p:cNvSpPr>
              <a:spLocks noChangeArrowheads="1"/>
            </p:cNvSpPr>
            <p:nvPr/>
          </p:nvSpPr>
          <p:spPr bwMode="auto">
            <a:xfrm>
              <a:off x="3314" y="7778"/>
              <a:ext cx="20" cy="143"/>
            </a:xfrm>
            <a:prstGeom prst="rect">
              <a:avLst/>
            </a:prstGeom>
            <a:grpFill/>
            <a:ln w="0">
              <a:noFill/>
              <a:prstDash val="solid"/>
              <a:miter lim="800000"/>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15" name="Freeform 25"/>
            <p:cNvSpPr>
              <a:spLocks noEditPoints="1"/>
            </p:cNvSpPr>
            <p:nvPr/>
          </p:nvSpPr>
          <p:spPr bwMode="auto">
            <a:xfrm>
              <a:off x="3281" y="7703"/>
              <a:ext cx="87" cy="87"/>
            </a:xfrm>
            <a:custGeom>
              <a:avLst/>
              <a:gdLst>
                <a:gd name="T0" fmla="*/ 313 w 694"/>
                <a:gd name="T1" fmla="*/ 164 h 695"/>
                <a:gd name="T2" fmla="*/ 252 w 694"/>
                <a:gd name="T3" fmla="*/ 187 h 695"/>
                <a:gd name="T4" fmla="*/ 204 w 694"/>
                <a:gd name="T5" fmla="*/ 227 h 695"/>
                <a:gd name="T6" fmla="*/ 172 w 694"/>
                <a:gd name="T7" fmla="*/ 282 h 695"/>
                <a:gd name="T8" fmla="*/ 160 w 694"/>
                <a:gd name="T9" fmla="*/ 347 h 695"/>
                <a:gd name="T10" fmla="*/ 172 w 694"/>
                <a:gd name="T11" fmla="*/ 412 h 695"/>
                <a:gd name="T12" fmla="*/ 204 w 694"/>
                <a:gd name="T13" fmla="*/ 468 h 695"/>
                <a:gd name="T14" fmla="*/ 252 w 694"/>
                <a:gd name="T15" fmla="*/ 508 h 695"/>
                <a:gd name="T16" fmla="*/ 313 w 694"/>
                <a:gd name="T17" fmla="*/ 530 h 695"/>
                <a:gd name="T18" fmla="*/ 380 w 694"/>
                <a:gd name="T19" fmla="*/ 530 h 695"/>
                <a:gd name="T20" fmla="*/ 441 w 694"/>
                <a:gd name="T21" fmla="*/ 508 h 695"/>
                <a:gd name="T22" fmla="*/ 490 w 694"/>
                <a:gd name="T23" fmla="*/ 468 h 695"/>
                <a:gd name="T24" fmla="*/ 521 w 694"/>
                <a:gd name="T25" fmla="*/ 412 h 695"/>
                <a:gd name="T26" fmla="*/ 534 w 694"/>
                <a:gd name="T27" fmla="*/ 347 h 695"/>
                <a:gd name="T28" fmla="*/ 521 w 694"/>
                <a:gd name="T29" fmla="*/ 282 h 695"/>
                <a:gd name="T30" fmla="*/ 490 w 694"/>
                <a:gd name="T31" fmla="*/ 227 h 695"/>
                <a:gd name="T32" fmla="*/ 441 w 694"/>
                <a:gd name="T33" fmla="*/ 187 h 695"/>
                <a:gd name="T34" fmla="*/ 380 w 694"/>
                <a:gd name="T35" fmla="*/ 164 h 695"/>
                <a:gd name="T36" fmla="*/ 347 w 694"/>
                <a:gd name="T37" fmla="*/ 0 h 695"/>
                <a:gd name="T38" fmla="*/ 439 w 694"/>
                <a:gd name="T39" fmla="*/ 12 h 695"/>
                <a:gd name="T40" fmla="*/ 523 w 694"/>
                <a:gd name="T41" fmla="*/ 47 h 695"/>
                <a:gd name="T42" fmla="*/ 593 w 694"/>
                <a:gd name="T43" fmla="*/ 102 h 695"/>
                <a:gd name="T44" fmla="*/ 647 w 694"/>
                <a:gd name="T45" fmla="*/ 172 h 695"/>
                <a:gd name="T46" fmla="*/ 682 w 694"/>
                <a:gd name="T47" fmla="*/ 255 h 695"/>
                <a:gd name="T48" fmla="*/ 694 w 694"/>
                <a:gd name="T49" fmla="*/ 347 h 695"/>
                <a:gd name="T50" fmla="*/ 682 w 694"/>
                <a:gd name="T51" fmla="*/ 439 h 695"/>
                <a:gd name="T52" fmla="*/ 647 w 694"/>
                <a:gd name="T53" fmla="*/ 523 h 695"/>
                <a:gd name="T54" fmla="*/ 593 w 694"/>
                <a:gd name="T55" fmla="*/ 593 h 695"/>
                <a:gd name="T56" fmla="*/ 523 w 694"/>
                <a:gd name="T57" fmla="*/ 647 h 695"/>
                <a:gd name="T58" fmla="*/ 439 w 694"/>
                <a:gd name="T59" fmla="*/ 682 h 695"/>
                <a:gd name="T60" fmla="*/ 347 w 694"/>
                <a:gd name="T61" fmla="*/ 695 h 695"/>
                <a:gd name="T62" fmla="*/ 255 w 694"/>
                <a:gd name="T63" fmla="*/ 682 h 695"/>
                <a:gd name="T64" fmla="*/ 171 w 694"/>
                <a:gd name="T65" fmla="*/ 647 h 695"/>
                <a:gd name="T66" fmla="*/ 101 w 694"/>
                <a:gd name="T67" fmla="*/ 593 h 695"/>
                <a:gd name="T68" fmla="*/ 47 w 694"/>
                <a:gd name="T69" fmla="*/ 523 h 695"/>
                <a:gd name="T70" fmla="*/ 12 w 694"/>
                <a:gd name="T71" fmla="*/ 439 h 695"/>
                <a:gd name="T72" fmla="*/ 0 w 694"/>
                <a:gd name="T73" fmla="*/ 347 h 695"/>
                <a:gd name="T74" fmla="*/ 12 w 694"/>
                <a:gd name="T75" fmla="*/ 255 h 695"/>
                <a:gd name="T76" fmla="*/ 47 w 694"/>
                <a:gd name="T77" fmla="*/ 172 h 695"/>
                <a:gd name="T78" fmla="*/ 101 w 694"/>
                <a:gd name="T79" fmla="*/ 102 h 695"/>
                <a:gd name="T80" fmla="*/ 171 w 694"/>
                <a:gd name="T81" fmla="*/ 47 h 695"/>
                <a:gd name="T82" fmla="*/ 255 w 694"/>
                <a:gd name="T83" fmla="*/ 12 h 695"/>
                <a:gd name="T84" fmla="*/ 347 w 694"/>
                <a:gd name="T85"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4" h="695">
                  <a:moveTo>
                    <a:pt x="347" y="161"/>
                  </a:moveTo>
                  <a:lnTo>
                    <a:pt x="313" y="164"/>
                  </a:lnTo>
                  <a:lnTo>
                    <a:pt x="282" y="172"/>
                  </a:lnTo>
                  <a:lnTo>
                    <a:pt x="252" y="187"/>
                  </a:lnTo>
                  <a:lnTo>
                    <a:pt x="227" y="205"/>
                  </a:lnTo>
                  <a:lnTo>
                    <a:pt x="204" y="227"/>
                  </a:lnTo>
                  <a:lnTo>
                    <a:pt x="185" y="254"/>
                  </a:lnTo>
                  <a:lnTo>
                    <a:pt x="172" y="282"/>
                  </a:lnTo>
                  <a:lnTo>
                    <a:pt x="163" y="314"/>
                  </a:lnTo>
                  <a:lnTo>
                    <a:pt x="160" y="347"/>
                  </a:lnTo>
                  <a:lnTo>
                    <a:pt x="163" y="381"/>
                  </a:lnTo>
                  <a:lnTo>
                    <a:pt x="172" y="412"/>
                  </a:lnTo>
                  <a:lnTo>
                    <a:pt x="185" y="441"/>
                  </a:lnTo>
                  <a:lnTo>
                    <a:pt x="204" y="468"/>
                  </a:lnTo>
                  <a:lnTo>
                    <a:pt x="227" y="490"/>
                  </a:lnTo>
                  <a:lnTo>
                    <a:pt x="252" y="508"/>
                  </a:lnTo>
                  <a:lnTo>
                    <a:pt x="282" y="522"/>
                  </a:lnTo>
                  <a:lnTo>
                    <a:pt x="313" y="530"/>
                  </a:lnTo>
                  <a:lnTo>
                    <a:pt x="347" y="534"/>
                  </a:lnTo>
                  <a:lnTo>
                    <a:pt x="380" y="530"/>
                  </a:lnTo>
                  <a:lnTo>
                    <a:pt x="412" y="522"/>
                  </a:lnTo>
                  <a:lnTo>
                    <a:pt x="441" y="508"/>
                  </a:lnTo>
                  <a:lnTo>
                    <a:pt x="467" y="490"/>
                  </a:lnTo>
                  <a:lnTo>
                    <a:pt x="490" y="468"/>
                  </a:lnTo>
                  <a:lnTo>
                    <a:pt x="507" y="441"/>
                  </a:lnTo>
                  <a:lnTo>
                    <a:pt x="521" y="412"/>
                  </a:lnTo>
                  <a:lnTo>
                    <a:pt x="530" y="381"/>
                  </a:lnTo>
                  <a:lnTo>
                    <a:pt x="534" y="347"/>
                  </a:lnTo>
                  <a:lnTo>
                    <a:pt x="530" y="314"/>
                  </a:lnTo>
                  <a:lnTo>
                    <a:pt x="521" y="282"/>
                  </a:lnTo>
                  <a:lnTo>
                    <a:pt x="507" y="254"/>
                  </a:lnTo>
                  <a:lnTo>
                    <a:pt x="490" y="227"/>
                  </a:lnTo>
                  <a:lnTo>
                    <a:pt x="467" y="205"/>
                  </a:lnTo>
                  <a:lnTo>
                    <a:pt x="441" y="187"/>
                  </a:lnTo>
                  <a:lnTo>
                    <a:pt x="412" y="172"/>
                  </a:lnTo>
                  <a:lnTo>
                    <a:pt x="380" y="164"/>
                  </a:lnTo>
                  <a:lnTo>
                    <a:pt x="347" y="161"/>
                  </a:lnTo>
                  <a:close/>
                  <a:moveTo>
                    <a:pt x="347" y="0"/>
                  </a:moveTo>
                  <a:lnTo>
                    <a:pt x="394" y="3"/>
                  </a:lnTo>
                  <a:lnTo>
                    <a:pt x="439" y="12"/>
                  </a:lnTo>
                  <a:lnTo>
                    <a:pt x="482" y="27"/>
                  </a:lnTo>
                  <a:lnTo>
                    <a:pt x="523" y="47"/>
                  </a:lnTo>
                  <a:lnTo>
                    <a:pt x="559" y="72"/>
                  </a:lnTo>
                  <a:lnTo>
                    <a:pt x="593" y="102"/>
                  </a:lnTo>
                  <a:lnTo>
                    <a:pt x="621" y="135"/>
                  </a:lnTo>
                  <a:lnTo>
                    <a:pt x="647" y="172"/>
                  </a:lnTo>
                  <a:lnTo>
                    <a:pt x="666" y="212"/>
                  </a:lnTo>
                  <a:lnTo>
                    <a:pt x="682" y="255"/>
                  </a:lnTo>
                  <a:lnTo>
                    <a:pt x="691" y="300"/>
                  </a:lnTo>
                  <a:lnTo>
                    <a:pt x="694" y="347"/>
                  </a:lnTo>
                  <a:lnTo>
                    <a:pt x="691" y="394"/>
                  </a:lnTo>
                  <a:lnTo>
                    <a:pt x="682" y="439"/>
                  </a:lnTo>
                  <a:lnTo>
                    <a:pt x="666" y="482"/>
                  </a:lnTo>
                  <a:lnTo>
                    <a:pt x="647" y="523"/>
                  </a:lnTo>
                  <a:lnTo>
                    <a:pt x="621" y="560"/>
                  </a:lnTo>
                  <a:lnTo>
                    <a:pt x="593" y="593"/>
                  </a:lnTo>
                  <a:lnTo>
                    <a:pt x="559" y="623"/>
                  </a:lnTo>
                  <a:lnTo>
                    <a:pt x="523" y="647"/>
                  </a:lnTo>
                  <a:lnTo>
                    <a:pt x="482" y="668"/>
                  </a:lnTo>
                  <a:lnTo>
                    <a:pt x="439" y="682"/>
                  </a:lnTo>
                  <a:lnTo>
                    <a:pt x="394" y="692"/>
                  </a:lnTo>
                  <a:lnTo>
                    <a:pt x="347" y="695"/>
                  </a:lnTo>
                  <a:lnTo>
                    <a:pt x="300" y="692"/>
                  </a:lnTo>
                  <a:lnTo>
                    <a:pt x="255" y="682"/>
                  </a:lnTo>
                  <a:lnTo>
                    <a:pt x="212" y="668"/>
                  </a:lnTo>
                  <a:lnTo>
                    <a:pt x="171" y="647"/>
                  </a:lnTo>
                  <a:lnTo>
                    <a:pt x="135" y="623"/>
                  </a:lnTo>
                  <a:lnTo>
                    <a:pt x="101" y="593"/>
                  </a:lnTo>
                  <a:lnTo>
                    <a:pt x="72" y="560"/>
                  </a:lnTo>
                  <a:lnTo>
                    <a:pt x="47" y="523"/>
                  </a:lnTo>
                  <a:lnTo>
                    <a:pt x="26" y="482"/>
                  </a:lnTo>
                  <a:lnTo>
                    <a:pt x="12" y="439"/>
                  </a:lnTo>
                  <a:lnTo>
                    <a:pt x="2" y="394"/>
                  </a:lnTo>
                  <a:lnTo>
                    <a:pt x="0" y="347"/>
                  </a:lnTo>
                  <a:lnTo>
                    <a:pt x="2" y="300"/>
                  </a:lnTo>
                  <a:lnTo>
                    <a:pt x="12" y="255"/>
                  </a:lnTo>
                  <a:lnTo>
                    <a:pt x="26" y="212"/>
                  </a:lnTo>
                  <a:lnTo>
                    <a:pt x="47" y="172"/>
                  </a:lnTo>
                  <a:lnTo>
                    <a:pt x="72" y="135"/>
                  </a:lnTo>
                  <a:lnTo>
                    <a:pt x="101" y="102"/>
                  </a:lnTo>
                  <a:lnTo>
                    <a:pt x="135" y="72"/>
                  </a:lnTo>
                  <a:lnTo>
                    <a:pt x="171" y="47"/>
                  </a:lnTo>
                  <a:lnTo>
                    <a:pt x="212" y="27"/>
                  </a:lnTo>
                  <a:lnTo>
                    <a:pt x="255" y="12"/>
                  </a:lnTo>
                  <a:lnTo>
                    <a:pt x="300" y="3"/>
                  </a:lnTo>
                  <a:lnTo>
                    <a:pt x="347"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16" name="Freeform 26"/>
            <p:cNvSpPr/>
            <p:nvPr/>
          </p:nvSpPr>
          <p:spPr bwMode="auto">
            <a:xfrm>
              <a:off x="3178" y="7948"/>
              <a:ext cx="292" cy="20"/>
            </a:xfrm>
            <a:custGeom>
              <a:avLst/>
              <a:gdLst>
                <a:gd name="T0" fmla="*/ 80 w 2334"/>
                <a:gd name="T1" fmla="*/ 0 h 162"/>
                <a:gd name="T2" fmla="*/ 2254 w 2334"/>
                <a:gd name="T3" fmla="*/ 0 h 162"/>
                <a:gd name="T4" fmla="*/ 2275 w 2334"/>
                <a:gd name="T5" fmla="*/ 3 h 162"/>
                <a:gd name="T6" fmla="*/ 2295 w 2334"/>
                <a:gd name="T7" fmla="*/ 11 h 162"/>
                <a:gd name="T8" fmla="*/ 2311 w 2334"/>
                <a:gd name="T9" fmla="*/ 24 h 162"/>
                <a:gd name="T10" fmla="*/ 2323 w 2334"/>
                <a:gd name="T11" fmla="*/ 41 h 162"/>
                <a:gd name="T12" fmla="*/ 2332 w 2334"/>
                <a:gd name="T13" fmla="*/ 59 h 162"/>
                <a:gd name="T14" fmla="*/ 2334 w 2334"/>
                <a:gd name="T15" fmla="*/ 81 h 162"/>
                <a:gd name="T16" fmla="*/ 2332 w 2334"/>
                <a:gd name="T17" fmla="*/ 102 h 162"/>
                <a:gd name="T18" fmla="*/ 2323 w 2334"/>
                <a:gd name="T19" fmla="*/ 122 h 162"/>
                <a:gd name="T20" fmla="*/ 2311 w 2334"/>
                <a:gd name="T21" fmla="*/ 139 h 162"/>
                <a:gd name="T22" fmla="*/ 2295 w 2334"/>
                <a:gd name="T23" fmla="*/ 151 h 162"/>
                <a:gd name="T24" fmla="*/ 2275 w 2334"/>
                <a:gd name="T25" fmla="*/ 158 h 162"/>
                <a:gd name="T26" fmla="*/ 2254 w 2334"/>
                <a:gd name="T27" fmla="*/ 162 h 162"/>
                <a:gd name="T28" fmla="*/ 80 w 2334"/>
                <a:gd name="T29" fmla="*/ 162 h 162"/>
                <a:gd name="T30" fmla="*/ 59 w 2334"/>
                <a:gd name="T31" fmla="*/ 158 h 162"/>
                <a:gd name="T32" fmla="*/ 39 w 2334"/>
                <a:gd name="T33" fmla="*/ 151 h 162"/>
                <a:gd name="T34" fmla="*/ 23 w 2334"/>
                <a:gd name="T35" fmla="*/ 139 h 162"/>
                <a:gd name="T36" fmla="*/ 11 w 2334"/>
                <a:gd name="T37" fmla="*/ 122 h 162"/>
                <a:gd name="T38" fmla="*/ 3 w 2334"/>
                <a:gd name="T39" fmla="*/ 102 h 162"/>
                <a:gd name="T40" fmla="*/ 0 w 2334"/>
                <a:gd name="T41" fmla="*/ 81 h 162"/>
                <a:gd name="T42" fmla="*/ 3 w 2334"/>
                <a:gd name="T43" fmla="*/ 59 h 162"/>
                <a:gd name="T44" fmla="*/ 11 w 2334"/>
                <a:gd name="T45" fmla="*/ 41 h 162"/>
                <a:gd name="T46" fmla="*/ 23 w 2334"/>
                <a:gd name="T47" fmla="*/ 24 h 162"/>
                <a:gd name="T48" fmla="*/ 39 w 2334"/>
                <a:gd name="T49" fmla="*/ 11 h 162"/>
                <a:gd name="T50" fmla="*/ 59 w 2334"/>
                <a:gd name="T51" fmla="*/ 3 h 162"/>
                <a:gd name="T52" fmla="*/ 80 w 2334"/>
                <a:gd name="T5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34" h="162">
                  <a:moveTo>
                    <a:pt x="80" y="0"/>
                  </a:moveTo>
                  <a:lnTo>
                    <a:pt x="2254" y="0"/>
                  </a:lnTo>
                  <a:lnTo>
                    <a:pt x="2275" y="3"/>
                  </a:lnTo>
                  <a:lnTo>
                    <a:pt x="2295" y="11"/>
                  </a:lnTo>
                  <a:lnTo>
                    <a:pt x="2311" y="24"/>
                  </a:lnTo>
                  <a:lnTo>
                    <a:pt x="2323" y="41"/>
                  </a:lnTo>
                  <a:lnTo>
                    <a:pt x="2332" y="59"/>
                  </a:lnTo>
                  <a:lnTo>
                    <a:pt x="2334" y="81"/>
                  </a:lnTo>
                  <a:lnTo>
                    <a:pt x="2332" y="102"/>
                  </a:lnTo>
                  <a:lnTo>
                    <a:pt x="2323" y="122"/>
                  </a:lnTo>
                  <a:lnTo>
                    <a:pt x="2311" y="139"/>
                  </a:lnTo>
                  <a:lnTo>
                    <a:pt x="2295" y="151"/>
                  </a:lnTo>
                  <a:lnTo>
                    <a:pt x="2275" y="158"/>
                  </a:lnTo>
                  <a:lnTo>
                    <a:pt x="2254" y="162"/>
                  </a:lnTo>
                  <a:lnTo>
                    <a:pt x="80" y="162"/>
                  </a:lnTo>
                  <a:lnTo>
                    <a:pt x="59" y="158"/>
                  </a:lnTo>
                  <a:lnTo>
                    <a:pt x="39" y="151"/>
                  </a:lnTo>
                  <a:lnTo>
                    <a:pt x="23" y="139"/>
                  </a:lnTo>
                  <a:lnTo>
                    <a:pt x="11" y="122"/>
                  </a:lnTo>
                  <a:lnTo>
                    <a:pt x="3" y="102"/>
                  </a:lnTo>
                  <a:lnTo>
                    <a:pt x="0" y="81"/>
                  </a:lnTo>
                  <a:lnTo>
                    <a:pt x="3" y="59"/>
                  </a:lnTo>
                  <a:lnTo>
                    <a:pt x="11" y="41"/>
                  </a:lnTo>
                  <a:lnTo>
                    <a:pt x="23" y="24"/>
                  </a:lnTo>
                  <a:lnTo>
                    <a:pt x="39" y="11"/>
                  </a:lnTo>
                  <a:lnTo>
                    <a:pt x="59" y="3"/>
                  </a:lnTo>
                  <a:lnTo>
                    <a:pt x="80"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17" name="Freeform 27"/>
            <p:cNvSpPr>
              <a:spLocks noEditPoints="1"/>
            </p:cNvSpPr>
            <p:nvPr/>
          </p:nvSpPr>
          <p:spPr bwMode="auto">
            <a:xfrm>
              <a:off x="3103" y="7908"/>
              <a:ext cx="96" cy="98"/>
            </a:xfrm>
            <a:custGeom>
              <a:avLst/>
              <a:gdLst>
                <a:gd name="T0" fmla="*/ 164 w 771"/>
                <a:gd name="T1" fmla="*/ 162 h 782"/>
                <a:gd name="T2" fmla="*/ 161 w 771"/>
                <a:gd name="T3" fmla="*/ 162 h 782"/>
                <a:gd name="T4" fmla="*/ 160 w 771"/>
                <a:gd name="T5" fmla="*/ 164 h 782"/>
                <a:gd name="T6" fmla="*/ 160 w 771"/>
                <a:gd name="T7" fmla="*/ 619 h 782"/>
                <a:gd name="T8" fmla="*/ 161 w 771"/>
                <a:gd name="T9" fmla="*/ 620 h 782"/>
                <a:gd name="T10" fmla="*/ 163 w 771"/>
                <a:gd name="T11" fmla="*/ 621 h 782"/>
                <a:gd name="T12" fmla="*/ 164 w 771"/>
                <a:gd name="T13" fmla="*/ 622 h 782"/>
                <a:gd name="T14" fmla="*/ 608 w 771"/>
                <a:gd name="T15" fmla="*/ 622 h 782"/>
                <a:gd name="T16" fmla="*/ 610 w 771"/>
                <a:gd name="T17" fmla="*/ 621 h 782"/>
                <a:gd name="T18" fmla="*/ 610 w 771"/>
                <a:gd name="T19" fmla="*/ 619 h 782"/>
                <a:gd name="T20" fmla="*/ 610 w 771"/>
                <a:gd name="T21" fmla="*/ 164 h 782"/>
                <a:gd name="T22" fmla="*/ 610 w 771"/>
                <a:gd name="T23" fmla="*/ 162 h 782"/>
                <a:gd name="T24" fmla="*/ 608 w 771"/>
                <a:gd name="T25" fmla="*/ 162 h 782"/>
                <a:gd name="T26" fmla="*/ 164 w 771"/>
                <a:gd name="T27" fmla="*/ 162 h 782"/>
                <a:gd name="T28" fmla="*/ 164 w 771"/>
                <a:gd name="T29" fmla="*/ 0 h 782"/>
                <a:gd name="T30" fmla="*/ 608 w 771"/>
                <a:gd name="T31" fmla="*/ 0 h 782"/>
                <a:gd name="T32" fmla="*/ 640 w 771"/>
                <a:gd name="T33" fmla="*/ 4 h 782"/>
                <a:gd name="T34" fmla="*/ 671 w 771"/>
                <a:gd name="T35" fmla="*/ 14 h 782"/>
                <a:gd name="T36" fmla="*/ 699 w 771"/>
                <a:gd name="T37" fmla="*/ 29 h 782"/>
                <a:gd name="T38" fmla="*/ 723 w 771"/>
                <a:gd name="T39" fmla="*/ 49 h 782"/>
                <a:gd name="T40" fmla="*/ 743 w 771"/>
                <a:gd name="T41" fmla="*/ 73 h 782"/>
                <a:gd name="T42" fmla="*/ 758 w 771"/>
                <a:gd name="T43" fmla="*/ 100 h 782"/>
                <a:gd name="T44" fmla="*/ 768 w 771"/>
                <a:gd name="T45" fmla="*/ 131 h 782"/>
                <a:gd name="T46" fmla="*/ 771 w 771"/>
                <a:gd name="T47" fmla="*/ 164 h 782"/>
                <a:gd name="T48" fmla="*/ 771 w 771"/>
                <a:gd name="T49" fmla="*/ 619 h 782"/>
                <a:gd name="T50" fmla="*/ 768 w 771"/>
                <a:gd name="T51" fmla="*/ 652 h 782"/>
                <a:gd name="T52" fmla="*/ 758 w 771"/>
                <a:gd name="T53" fmla="*/ 682 h 782"/>
                <a:gd name="T54" fmla="*/ 743 w 771"/>
                <a:gd name="T55" fmla="*/ 711 h 782"/>
                <a:gd name="T56" fmla="*/ 723 w 771"/>
                <a:gd name="T57" fmla="*/ 735 h 782"/>
                <a:gd name="T58" fmla="*/ 699 w 771"/>
                <a:gd name="T59" fmla="*/ 755 h 782"/>
                <a:gd name="T60" fmla="*/ 671 w 771"/>
                <a:gd name="T61" fmla="*/ 770 h 782"/>
                <a:gd name="T62" fmla="*/ 640 w 771"/>
                <a:gd name="T63" fmla="*/ 779 h 782"/>
                <a:gd name="T64" fmla="*/ 608 w 771"/>
                <a:gd name="T65" fmla="*/ 782 h 782"/>
                <a:gd name="T66" fmla="*/ 164 w 771"/>
                <a:gd name="T67" fmla="*/ 782 h 782"/>
                <a:gd name="T68" fmla="*/ 131 w 771"/>
                <a:gd name="T69" fmla="*/ 779 h 782"/>
                <a:gd name="T70" fmla="*/ 100 w 771"/>
                <a:gd name="T71" fmla="*/ 770 h 782"/>
                <a:gd name="T72" fmla="*/ 71 w 771"/>
                <a:gd name="T73" fmla="*/ 755 h 782"/>
                <a:gd name="T74" fmla="*/ 47 w 771"/>
                <a:gd name="T75" fmla="*/ 735 h 782"/>
                <a:gd name="T76" fmla="*/ 27 w 771"/>
                <a:gd name="T77" fmla="*/ 711 h 782"/>
                <a:gd name="T78" fmla="*/ 12 w 771"/>
                <a:gd name="T79" fmla="*/ 682 h 782"/>
                <a:gd name="T80" fmla="*/ 3 w 771"/>
                <a:gd name="T81" fmla="*/ 652 h 782"/>
                <a:gd name="T82" fmla="*/ 0 w 771"/>
                <a:gd name="T83" fmla="*/ 619 h 782"/>
                <a:gd name="T84" fmla="*/ 0 w 771"/>
                <a:gd name="T85" fmla="*/ 164 h 782"/>
                <a:gd name="T86" fmla="*/ 3 w 771"/>
                <a:gd name="T87" fmla="*/ 131 h 782"/>
                <a:gd name="T88" fmla="*/ 12 w 771"/>
                <a:gd name="T89" fmla="*/ 100 h 782"/>
                <a:gd name="T90" fmla="*/ 27 w 771"/>
                <a:gd name="T91" fmla="*/ 73 h 782"/>
                <a:gd name="T92" fmla="*/ 47 w 771"/>
                <a:gd name="T93" fmla="*/ 49 h 782"/>
                <a:gd name="T94" fmla="*/ 71 w 771"/>
                <a:gd name="T95" fmla="*/ 29 h 782"/>
                <a:gd name="T96" fmla="*/ 100 w 771"/>
                <a:gd name="T97" fmla="*/ 14 h 782"/>
                <a:gd name="T98" fmla="*/ 131 w 771"/>
                <a:gd name="T99" fmla="*/ 4 h 782"/>
                <a:gd name="T100" fmla="*/ 164 w 771"/>
                <a:gd name="T101" fmla="*/ 0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71" h="782">
                  <a:moveTo>
                    <a:pt x="164" y="162"/>
                  </a:moveTo>
                  <a:lnTo>
                    <a:pt x="161" y="162"/>
                  </a:lnTo>
                  <a:lnTo>
                    <a:pt x="160" y="164"/>
                  </a:lnTo>
                  <a:lnTo>
                    <a:pt x="160" y="619"/>
                  </a:lnTo>
                  <a:lnTo>
                    <a:pt x="161" y="620"/>
                  </a:lnTo>
                  <a:lnTo>
                    <a:pt x="163" y="621"/>
                  </a:lnTo>
                  <a:lnTo>
                    <a:pt x="164" y="622"/>
                  </a:lnTo>
                  <a:lnTo>
                    <a:pt x="608" y="622"/>
                  </a:lnTo>
                  <a:lnTo>
                    <a:pt x="610" y="621"/>
                  </a:lnTo>
                  <a:lnTo>
                    <a:pt x="610" y="619"/>
                  </a:lnTo>
                  <a:lnTo>
                    <a:pt x="610" y="164"/>
                  </a:lnTo>
                  <a:lnTo>
                    <a:pt x="610" y="162"/>
                  </a:lnTo>
                  <a:lnTo>
                    <a:pt x="608" y="162"/>
                  </a:lnTo>
                  <a:lnTo>
                    <a:pt x="164" y="162"/>
                  </a:lnTo>
                  <a:close/>
                  <a:moveTo>
                    <a:pt x="164" y="0"/>
                  </a:moveTo>
                  <a:lnTo>
                    <a:pt x="608" y="0"/>
                  </a:lnTo>
                  <a:lnTo>
                    <a:pt x="640" y="4"/>
                  </a:lnTo>
                  <a:lnTo>
                    <a:pt x="671" y="14"/>
                  </a:lnTo>
                  <a:lnTo>
                    <a:pt x="699" y="29"/>
                  </a:lnTo>
                  <a:lnTo>
                    <a:pt x="723" y="49"/>
                  </a:lnTo>
                  <a:lnTo>
                    <a:pt x="743" y="73"/>
                  </a:lnTo>
                  <a:lnTo>
                    <a:pt x="758" y="100"/>
                  </a:lnTo>
                  <a:lnTo>
                    <a:pt x="768" y="131"/>
                  </a:lnTo>
                  <a:lnTo>
                    <a:pt x="771" y="164"/>
                  </a:lnTo>
                  <a:lnTo>
                    <a:pt x="771" y="619"/>
                  </a:lnTo>
                  <a:lnTo>
                    <a:pt x="768" y="652"/>
                  </a:lnTo>
                  <a:lnTo>
                    <a:pt x="758" y="682"/>
                  </a:lnTo>
                  <a:lnTo>
                    <a:pt x="743" y="711"/>
                  </a:lnTo>
                  <a:lnTo>
                    <a:pt x="723" y="735"/>
                  </a:lnTo>
                  <a:lnTo>
                    <a:pt x="699" y="755"/>
                  </a:lnTo>
                  <a:lnTo>
                    <a:pt x="671" y="770"/>
                  </a:lnTo>
                  <a:lnTo>
                    <a:pt x="640" y="779"/>
                  </a:lnTo>
                  <a:lnTo>
                    <a:pt x="608" y="782"/>
                  </a:lnTo>
                  <a:lnTo>
                    <a:pt x="164" y="782"/>
                  </a:lnTo>
                  <a:lnTo>
                    <a:pt x="131" y="779"/>
                  </a:lnTo>
                  <a:lnTo>
                    <a:pt x="100" y="770"/>
                  </a:lnTo>
                  <a:lnTo>
                    <a:pt x="71" y="755"/>
                  </a:lnTo>
                  <a:lnTo>
                    <a:pt x="47" y="735"/>
                  </a:lnTo>
                  <a:lnTo>
                    <a:pt x="27" y="711"/>
                  </a:lnTo>
                  <a:lnTo>
                    <a:pt x="12" y="682"/>
                  </a:lnTo>
                  <a:lnTo>
                    <a:pt x="3" y="652"/>
                  </a:lnTo>
                  <a:lnTo>
                    <a:pt x="0" y="619"/>
                  </a:lnTo>
                  <a:lnTo>
                    <a:pt x="0" y="164"/>
                  </a:lnTo>
                  <a:lnTo>
                    <a:pt x="3" y="131"/>
                  </a:lnTo>
                  <a:lnTo>
                    <a:pt x="12" y="100"/>
                  </a:lnTo>
                  <a:lnTo>
                    <a:pt x="27" y="73"/>
                  </a:lnTo>
                  <a:lnTo>
                    <a:pt x="47" y="49"/>
                  </a:lnTo>
                  <a:lnTo>
                    <a:pt x="71" y="29"/>
                  </a:lnTo>
                  <a:lnTo>
                    <a:pt x="100" y="14"/>
                  </a:lnTo>
                  <a:lnTo>
                    <a:pt x="131" y="4"/>
                  </a:lnTo>
                  <a:lnTo>
                    <a:pt x="164"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18" name="Freeform 28"/>
            <p:cNvSpPr>
              <a:spLocks noEditPoints="1"/>
            </p:cNvSpPr>
            <p:nvPr/>
          </p:nvSpPr>
          <p:spPr bwMode="auto">
            <a:xfrm>
              <a:off x="3449" y="7907"/>
              <a:ext cx="96" cy="98"/>
            </a:xfrm>
            <a:custGeom>
              <a:avLst/>
              <a:gdLst>
                <a:gd name="T0" fmla="*/ 164 w 772"/>
                <a:gd name="T1" fmla="*/ 162 h 782"/>
                <a:gd name="T2" fmla="*/ 163 w 772"/>
                <a:gd name="T3" fmla="*/ 162 h 782"/>
                <a:gd name="T4" fmla="*/ 162 w 772"/>
                <a:gd name="T5" fmla="*/ 163 h 782"/>
                <a:gd name="T6" fmla="*/ 162 w 772"/>
                <a:gd name="T7" fmla="*/ 164 h 782"/>
                <a:gd name="T8" fmla="*/ 162 w 772"/>
                <a:gd name="T9" fmla="*/ 620 h 782"/>
                <a:gd name="T10" fmla="*/ 162 w 772"/>
                <a:gd name="T11" fmla="*/ 621 h 782"/>
                <a:gd name="T12" fmla="*/ 163 w 772"/>
                <a:gd name="T13" fmla="*/ 621 h 782"/>
                <a:gd name="T14" fmla="*/ 164 w 772"/>
                <a:gd name="T15" fmla="*/ 622 h 782"/>
                <a:gd name="T16" fmla="*/ 608 w 772"/>
                <a:gd name="T17" fmla="*/ 622 h 782"/>
                <a:gd name="T18" fmla="*/ 609 w 772"/>
                <a:gd name="T19" fmla="*/ 621 h 782"/>
                <a:gd name="T20" fmla="*/ 610 w 772"/>
                <a:gd name="T21" fmla="*/ 621 h 782"/>
                <a:gd name="T22" fmla="*/ 611 w 772"/>
                <a:gd name="T23" fmla="*/ 620 h 782"/>
                <a:gd name="T24" fmla="*/ 611 w 772"/>
                <a:gd name="T25" fmla="*/ 164 h 782"/>
                <a:gd name="T26" fmla="*/ 610 w 772"/>
                <a:gd name="T27" fmla="*/ 163 h 782"/>
                <a:gd name="T28" fmla="*/ 609 w 772"/>
                <a:gd name="T29" fmla="*/ 162 h 782"/>
                <a:gd name="T30" fmla="*/ 608 w 772"/>
                <a:gd name="T31" fmla="*/ 162 h 782"/>
                <a:gd name="T32" fmla="*/ 164 w 772"/>
                <a:gd name="T33" fmla="*/ 162 h 782"/>
                <a:gd name="T34" fmla="*/ 164 w 772"/>
                <a:gd name="T35" fmla="*/ 0 h 782"/>
                <a:gd name="T36" fmla="*/ 608 w 772"/>
                <a:gd name="T37" fmla="*/ 0 h 782"/>
                <a:gd name="T38" fmla="*/ 641 w 772"/>
                <a:gd name="T39" fmla="*/ 4 h 782"/>
                <a:gd name="T40" fmla="*/ 672 w 772"/>
                <a:gd name="T41" fmla="*/ 14 h 782"/>
                <a:gd name="T42" fmla="*/ 700 w 772"/>
                <a:gd name="T43" fmla="*/ 29 h 782"/>
                <a:gd name="T44" fmla="*/ 724 w 772"/>
                <a:gd name="T45" fmla="*/ 49 h 782"/>
                <a:gd name="T46" fmla="*/ 744 w 772"/>
                <a:gd name="T47" fmla="*/ 73 h 782"/>
                <a:gd name="T48" fmla="*/ 760 w 772"/>
                <a:gd name="T49" fmla="*/ 100 h 782"/>
                <a:gd name="T50" fmla="*/ 768 w 772"/>
                <a:gd name="T51" fmla="*/ 131 h 782"/>
                <a:gd name="T52" fmla="*/ 772 w 772"/>
                <a:gd name="T53" fmla="*/ 164 h 782"/>
                <a:gd name="T54" fmla="*/ 772 w 772"/>
                <a:gd name="T55" fmla="*/ 620 h 782"/>
                <a:gd name="T56" fmla="*/ 768 w 772"/>
                <a:gd name="T57" fmla="*/ 652 h 782"/>
                <a:gd name="T58" fmla="*/ 760 w 772"/>
                <a:gd name="T59" fmla="*/ 682 h 782"/>
                <a:gd name="T60" fmla="*/ 744 w 772"/>
                <a:gd name="T61" fmla="*/ 711 h 782"/>
                <a:gd name="T62" fmla="*/ 724 w 772"/>
                <a:gd name="T63" fmla="*/ 735 h 782"/>
                <a:gd name="T64" fmla="*/ 700 w 772"/>
                <a:gd name="T65" fmla="*/ 755 h 782"/>
                <a:gd name="T66" fmla="*/ 672 w 772"/>
                <a:gd name="T67" fmla="*/ 770 h 782"/>
                <a:gd name="T68" fmla="*/ 641 w 772"/>
                <a:gd name="T69" fmla="*/ 779 h 782"/>
                <a:gd name="T70" fmla="*/ 608 w 772"/>
                <a:gd name="T71" fmla="*/ 782 h 782"/>
                <a:gd name="T72" fmla="*/ 164 w 772"/>
                <a:gd name="T73" fmla="*/ 782 h 782"/>
                <a:gd name="T74" fmla="*/ 131 w 772"/>
                <a:gd name="T75" fmla="*/ 779 h 782"/>
                <a:gd name="T76" fmla="*/ 100 w 772"/>
                <a:gd name="T77" fmla="*/ 770 h 782"/>
                <a:gd name="T78" fmla="*/ 73 w 772"/>
                <a:gd name="T79" fmla="*/ 755 h 782"/>
                <a:gd name="T80" fmla="*/ 49 w 772"/>
                <a:gd name="T81" fmla="*/ 735 h 782"/>
                <a:gd name="T82" fmla="*/ 28 w 772"/>
                <a:gd name="T83" fmla="*/ 711 h 782"/>
                <a:gd name="T84" fmla="*/ 14 w 772"/>
                <a:gd name="T85" fmla="*/ 682 h 782"/>
                <a:gd name="T86" fmla="*/ 4 w 772"/>
                <a:gd name="T87" fmla="*/ 652 h 782"/>
                <a:gd name="T88" fmla="*/ 0 w 772"/>
                <a:gd name="T89" fmla="*/ 620 h 782"/>
                <a:gd name="T90" fmla="*/ 0 w 772"/>
                <a:gd name="T91" fmla="*/ 164 h 782"/>
                <a:gd name="T92" fmla="*/ 4 w 772"/>
                <a:gd name="T93" fmla="*/ 131 h 782"/>
                <a:gd name="T94" fmla="*/ 14 w 772"/>
                <a:gd name="T95" fmla="*/ 100 h 782"/>
                <a:gd name="T96" fmla="*/ 28 w 772"/>
                <a:gd name="T97" fmla="*/ 73 h 782"/>
                <a:gd name="T98" fmla="*/ 49 w 772"/>
                <a:gd name="T99" fmla="*/ 49 h 782"/>
                <a:gd name="T100" fmla="*/ 73 w 772"/>
                <a:gd name="T101" fmla="*/ 29 h 782"/>
                <a:gd name="T102" fmla="*/ 100 w 772"/>
                <a:gd name="T103" fmla="*/ 14 h 782"/>
                <a:gd name="T104" fmla="*/ 131 w 772"/>
                <a:gd name="T105" fmla="*/ 4 h 782"/>
                <a:gd name="T106" fmla="*/ 164 w 772"/>
                <a:gd name="T107" fmla="*/ 0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2" h="782">
                  <a:moveTo>
                    <a:pt x="164" y="162"/>
                  </a:moveTo>
                  <a:lnTo>
                    <a:pt x="163" y="162"/>
                  </a:lnTo>
                  <a:lnTo>
                    <a:pt x="162" y="163"/>
                  </a:lnTo>
                  <a:lnTo>
                    <a:pt x="162" y="164"/>
                  </a:lnTo>
                  <a:lnTo>
                    <a:pt x="162" y="620"/>
                  </a:lnTo>
                  <a:lnTo>
                    <a:pt x="162" y="621"/>
                  </a:lnTo>
                  <a:lnTo>
                    <a:pt x="163" y="621"/>
                  </a:lnTo>
                  <a:lnTo>
                    <a:pt x="164" y="622"/>
                  </a:lnTo>
                  <a:lnTo>
                    <a:pt x="608" y="622"/>
                  </a:lnTo>
                  <a:lnTo>
                    <a:pt x="609" y="621"/>
                  </a:lnTo>
                  <a:lnTo>
                    <a:pt x="610" y="621"/>
                  </a:lnTo>
                  <a:lnTo>
                    <a:pt x="611" y="620"/>
                  </a:lnTo>
                  <a:lnTo>
                    <a:pt x="611" y="164"/>
                  </a:lnTo>
                  <a:lnTo>
                    <a:pt x="610" y="163"/>
                  </a:lnTo>
                  <a:lnTo>
                    <a:pt x="609" y="162"/>
                  </a:lnTo>
                  <a:lnTo>
                    <a:pt x="608" y="162"/>
                  </a:lnTo>
                  <a:lnTo>
                    <a:pt x="164" y="162"/>
                  </a:lnTo>
                  <a:close/>
                  <a:moveTo>
                    <a:pt x="164" y="0"/>
                  </a:moveTo>
                  <a:lnTo>
                    <a:pt x="608" y="0"/>
                  </a:lnTo>
                  <a:lnTo>
                    <a:pt x="641" y="4"/>
                  </a:lnTo>
                  <a:lnTo>
                    <a:pt x="672" y="14"/>
                  </a:lnTo>
                  <a:lnTo>
                    <a:pt x="700" y="29"/>
                  </a:lnTo>
                  <a:lnTo>
                    <a:pt x="724" y="49"/>
                  </a:lnTo>
                  <a:lnTo>
                    <a:pt x="744" y="73"/>
                  </a:lnTo>
                  <a:lnTo>
                    <a:pt x="760" y="100"/>
                  </a:lnTo>
                  <a:lnTo>
                    <a:pt x="768" y="131"/>
                  </a:lnTo>
                  <a:lnTo>
                    <a:pt x="772" y="164"/>
                  </a:lnTo>
                  <a:lnTo>
                    <a:pt x="772" y="620"/>
                  </a:lnTo>
                  <a:lnTo>
                    <a:pt x="768" y="652"/>
                  </a:lnTo>
                  <a:lnTo>
                    <a:pt x="760" y="682"/>
                  </a:lnTo>
                  <a:lnTo>
                    <a:pt x="744" y="711"/>
                  </a:lnTo>
                  <a:lnTo>
                    <a:pt x="724" y="735"/>
                  </a:lnTo>
                  <a:lnTo>
                    <a:pt x="700" y="755"/>
                  </a:lnTo>
                  <a:lnTo>
                    <a:pt x="672" y="770"/>
                  </a:lnTo>
                  <a:lnTo>
                    <a:pt x="641" y="779"/>
                  </a:lnTo>
                  <a:lnTo>
                    <a:pt x="608" y="782"/>
                  </a:lnTo>
                  <a:lnTo>
                    <a:pt x="164" y="782"/>
                  </a:lnTo>
                  <a:lnTo>
                    <a:pt x="131" y="779"/>
                  </a:lnTo>
                  <a:lnTo>
                    <a:pt x="100" y="770"/>
                  </a:lnTo>
                  <a:lnTo>
                    <a:pt x="73" y="755"/>
                  </a:lnTo>
                  <a:lnTo>
                    <a:pt x="49" y="735"/>
                  </a:lnTo>
                  <a:lnTo>
                    <a:pt x="28" y="711"/>
                  </a:lnTo>
                  <a:lnTo>
                    <a:pt x="14" y="682"/>
                  </a:lnTo>
                  <a:lnTo>
                    <a:pt x="4" y="652"/>
                  </a:lnTo>
                  <a:lnTo>
                    <a:pt x="0" y="620"/>
                  </a:lnTo>
                  <a:lnTo>
                    <a:pt x="0" y="164"/>
                  </a:lnTo>
                  <a:lnTo>
                    <a:pt x="4" y="131"/>
                  </a:lnTo>
                  <a:lnTo>
                    <a:pt x="14" y="100"/>
                  </a:lnTo>
                  <a:lnTo>
                    <a:pt x="28" y="73"/>
                  </a:lnTo>
                  <a:lnTo>
                    <a:pt x="49" y="49"/>
                  </a:lnTo>
                  <a:lnTo>
                    <a:pt x="73" y="29"/>
                  </a:lnTo>
                  <a:lnTo>
                    <a:pt x="100" y="14"/>
                  </a:lnTo>
                  <a:lnTo>
                    <a:pt x="131" y="4"/>
                  </a:lnTo>
                  <a:lnTo>
                    <a:pt x="164"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grpSp>
      <p:grpSp>
        <p:nvGrpSpPr>
          <p:cNvPr id="119" name="Group 31"/>
          <p:cNvGrpSpPr>
            <a:grpSpLocks noChangeAspect="1"/>
          </p:cNvGrpSpPr>
          <p:nvPr/>
        </p:nvGrpSpPr>
        <p:grpSpPr bwMode="auto">
          <a:xfrm>
            <a:off x="10833636" y="4773678"/>
            <a:ext cx="299224" cy="355560"/>
            <a:chOff x="5612" y="7678"/>
            <a:chExt cx="377" cy="448"/>
          </a:xfrm>
          <a:solidFill>
            <a:schemeClr val="tx2"/>
          </a:solidFill>
        </p:grpSpPr>
        <p:sp>
          <p:nvSpPr>
            <p:cNvPr id="122" name="Freeform 33"/>
            <p:cNvSpPr/>
            <p:nvPr/>
          </p:nvSpPr>
          <p:spPr bwMode="auto">
            <a:xfrm>
              <a:off x="5687" y="7678"/>
              <a:ext cx="20" cy="89"/>
            </a:xfrm>
            <a:custGeom>
              <a:avLst/>
              <a:gdLst>
                <a:gd name="T0" fmla="*/ 79 w 158"/>
                <a:gd name="T1" fmla="*/ 0 h 708"/>
                <a:gd name="T2" fmla="*/ 79 w 158"/>
                <a:gd name="T3" fmla="*/ 0 h 708"/>
                <a:gd name="T4" fmla="*/ 100 w 158"/>
                <a:gd name="T5" fmla="*/ 2 h 708"/>
                <a:gd name="T6" fmla="*/ 119 w 158"/>
                <a:gd name="T7" fmla="*/ 10 h 708"/>
                <a:gd name="T8" fmla="*/ 135 w 158"/>
                <a:gd name="T9" fmla="*/ 23 h 708"/>
                <a:gd name="T10" fmla="*/ 148 w 158"/>
                <a:gd name="T11" fmla="*/ 39 h 708"/>
                <a:gd name="T12" fmla="*/ 155 w 158"/>
                <a:gd name="T13" fmla="*/ 57 h 708"/>
                <a:gd name="T14" fmla="*/ 158 w 158"/>
                <a:gd name="T15" fmla="*/ 78 h 708"/>
                <a:gd name="T16" fmla="*/ 158 w 158"/>
                <a:gd name="T17" fmla="*/ 628 h 708"/>
                <a:gd name="T18" fmla="*/ 155 w 158"/>
                <a:gd name="T19" fmla="*/ 649 h 708"/>
                <a:gd name="T20" fmla="*/ 148 w 158"/>
                <a:gd name="T21" fmla="*/ 668 h 708"/>
                <a:gd name="T22" fmla="*/ 135 w 158"/>
                <a:gd name="T23" fmla="*/ 685 h 708"/>
                <a:gd name="T24" fmla="*/ 119 w 158"/>
                <a:gd name="T25" fmla="*/ 697 h 708"/>
                <a:gd name="T26" fmla="*/ 100 w 158"/>
                <a:gd name="T27" fmla="*/ 704 h 708"/>
                <a:gd name="T28" fmla="*/ 79 w 158"/>
                <a:gd name="T29" fmla="*/ 708 h 708"/>
                <a:gd name="T30" fmla="*/ 59 w 158"/>
                <a:gd name="T31" fmla="*/ 704 h 708"/>
                <a:gd name="T32" fmla="*/ 39 w 158"/>
                <a:gd name="T33" fmla="*/ 697 h 708"/>
                <a:gd name="T34" fmla="*/ 23 w 158"/>
                <a:gd name="T35" fmla="*/ 685 h 708"/>
                <a:gd name="T36" fmla="*/ 11 w 158"/>
                <a:gd name="T37" fmla="*/ 668 h 708"/>
                <a:gd name="T38" fmla="*/ 2 w 158"/>
                <a:gd name="T39" fmla="*/ 649 h 708"/>
                <a:gd name="T40" fmla="*/ 0 w 158"/>
                <a:gd name="T41" fmla="*/ 628 h 708"/>
                <a:gd name="T42" fmla="*/ 0 w 158"/>
                <a:gd name="T43" fmla="*/ 78 h 708"/>
                <a:gd name="T44" fmla="*/ 2 w 158"/>
                <a:gd name="T45" fmla="*/ 57 h 708"/>
                <a:gd name="T46" fmla="*/ 11 w 158"/>
                <a:gd name="T47" fmla="*/ 39 h 708"/>
                <a:gd name="T48" fmla="*/ 23 w 158"/>
                <a:gd name="T49" fmla="*/ 23 h 708"/>
                <a:gd name="T50" fmla="*/ 39 w 158"/>
                <a:gd name="T51" fmla="*/ 10 h 708"/>
                <a:gd name="T52" fmla="*/ 59 w 158"/>
                <a:gd name="T53" fmla="*/ 2 h 708"/>
                <a:gd name="T54" fmla="*/ 79 w 158"/>
                <a:gd name="T55"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 h="708">
                  <a:moveTo>
                    <a:pt x="79" y="0"/>
                  </a:moveTo>
                  <a:lnTo>
                    <a:pt x="79" y="0"/>
                  </a:lnTo>
                  <a:lnTo>
                    <a:pt x="100" y="2"/>
                  </a:lnTo>
                  <a:lnTo>
                    <a:pt x="119" y="10"/>
                  </a:lnTo>
                  <a:lnTo>
                    <a:pt x="135" y="23"/>
                  </a:lnTo>
                  <a:lnTo>
                    <a:pt x="148" y="39"/>
                  </a:lnTo>
                  <a:lnTo>
                    <a:pt x="155" y="57"/>
                  </a:lnTo>
                  <a:lnTo>
                    <a:pt x="158" y="78"/>
                  </a:lnTo>
                  <a:lnTo>
                    <a:pt x="158" y="628"/>
                  </a:lnTo>
                  <a:lnTo>
                    <a:pt x="155" y="649"/>
                  </a:lnTo>
                  <a:lnTo>
                    <a:pt x="148" y="668"/>
                  </a:lnTo>
                  <a:lnTo>
                    <a:pt x="135" y="685"/>
                  </a:lnTo>
                  <a:lnTo>
                    <a:pt x="119" y="697"/>
                  </a:lnTo>
                  <a:lnTo>
                    <a:pt x="100" y="704"/>
                  </a:lnTo>
                  <a:lnTo>
                    <a:pt x="79" y="708"/>
                  </a:lnTo>
                  <a:lnTo>
                    <a:pt x="59" y="704"/>
                  </a:lnTo>
                  <a:lnTo>
                    <a:pt x="39" y="697"/>
                  </a:lnTo>
                  <a:lnTo>
                    <a:pt x="23" y="685"/>
                  </a:lnTo>
                  <a:lnTo>
                    <a:pt x="11" y="668"/>
                  </a:lnTo>
                  <a:lnTo>
                    <a:pt x="2" y="649"/>
                  </a:lnTo>
                  <a:lnTo>
                    <a:pt x="0" y="628"/>
                  </a:lnTo>
                  <a:lnTo>
                    <a:pt x="0" y="78"/>
                  </a:lnTo>
                  <a:lnTo>
                    <a:pt x="2" y="57"/>
                  </a:lnTo>
                  <a:lnTo>
                    <a:pt x="11" y="39"/>
                  </a:lnTo>
                  <a:lnTo>
                    <a:pt x="23" y="23"/>
                  </a:lnTo>
                  <a:lnTo>
                    <a:pt x="39" y="10"/>
                  </a:lnTo>
                  <a:lnTo>
                    <a:pt x="59" y="2"/>
                  </a:lnTo>
                  <a:lnTo>
                    <a:pt x="79"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23" name="Freeform 34"/>
            <p:cNvSpPr/>
            <p:nvPr/>
          </p:nvSpPr>
          <p:spPr bwMode="auto">
            <a:xfrm>
              <a:off x="5740" y="7678"/>
              <a:ext cx="19" cy="89"/>
            </a:xfrm>
            <a:custGeom>
              <a:avLst/>
              <a:gdLst>
                <a:gd name="T0" fmla="*/ 79 w 157"/>
                <a:gd name="T1" fmla="*/ 0 h 708"/>
                <a:gd name="T2" fmla="*/ 79 w 157"/>
                <a:gd name="T3" fmla="*/ 0 h 708"/>
                <a:gd name="T4" fmla="*/ 100 w 157"/>
                <a:gd name="T5" fmla="*/ 2 h 708"/>
                <a:gd name="T6" fmla="*/ 119 w 157"/>
                <a:gd name="T7" fmla="*/ 10 h 708"/>
                <a:gd name="T8" fmla="*/ 134 w 157"/>
                <a:gd name="T9" fmla="*/ 23 h 708"/>
                <a:gd name="T10" fmla="*/ 147 w 157"/>
                <a:gd name="T11" fmla="*/ 39 h 708"/>
                <a:gd name="T12" fmla="*/ 155 w 157"/>
                <a:gd name="T13" fmla="*/ 57 h 708"/>
                <a:gd name="T14" fmla="*/ 157 w 157"/>
                <a:gd name="T15" fmla="*/ 78 h 708"/>
                <a:gd name="T16" fmla="*/ 157 w 157"/>
                <a:gd name="T17" fmla="*/ 628 h 708"/>
                <a:gd name="T18" fmla="*/ 155 w 157"/>
                <a:gd name="T19" fmla="*/ 649 h 708"/>
                <a:gd name="T20" fmla="*/ 147 w 157"/>
                <a:gd name="T21" fmla="*/ 668 h 708"/>
                <a:gd name="T22" fmla="*/ 134 w 157"/>
                <a:gd name="T23" fmla="*/ 685 h 708"/>
                <a:gd name="T24" fmla="*/ 119 w 157"/>
                <a:gd name="T25" fmla="*/ 697 h 708"/>
                <a:gd name="T26" fmla="*/ 100 w 157"/>
                <a:gd name="T27" fmla="*/ 704 h 708"/>
                <a:gd name="T28" fmla="*/ 79 w 157"/>
                <a:gd name="T29" fmla="*/ 708 h 708"/>
                <a:gd name="T30" fmla="*/ 58 w 157"/>
                <a:gd name="T31" fmla="*/ 704 h 708"/>
                <a:gd name="T32" fmla="*/ 38 w 157"/>
                <a:gd name="T33" fmla="*/ 697 h 708"/>
                <a:gd name="T34" fmla="*/ 23 w 157"/>
                <a:gd name="T35" fmla="*/ 685 h 708"/>
                <a:gd name="T36" fmla="*/ 11 w 157"/>
                <a:gd name="T37" fmla="*/ 668 h 708"/>
                <a:gd name="T38" fmla="*/ 3 w 157"/>
                <a:gd name="T39" fmla="*/ 649 h 708"/>
                <a:gd name="T40" fmla="*/ 0 w 157"/>
                <a:gd name="T41" fmla="*/ 628 h 708"/>
                <a:gd name="T42" fmla="*/ 0 w 157"/>
                <a:gd name="T43" fmla="*/ 78 h 708"/>
                <a:gd name="T44" fmla="*/ 3 w 157"/>
                <a:gd name="T45" fmla="*/ 57 h 708"/>
                <a:gd name="T46" fmla="*/ 11 w 157"/>
                <a:gd name="T47" fmla="*/ 39 h 708"/>
                <a:gd name="T48" fmla="*/ 23 w 157"/>
                <a:gd name="T49" fmla="*/ 23 h 708"/>
                <a:gd name="T50" fmla="*/ 38 w 157"/>
                <a:gd name="T51" fmla="*/ 10 h 708"/>
                <a:gd name="T52" fmla="*/ 58 w 157"/>
                <a:gd name="T53" fmla="*/ 2 h 708"/>
                <a:gd name="T54" fmla="*/ 79 w 157"/>
                <a:gd name="T55"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708">
                  <a:moveTo>
                    <a:pt x="79" y="0"/>
                  </a:moveTo>
                  <a:lnTo>
                    <a:pt x="79" y="0"/>
                  </a:lnTo>
                  <a:lnTo>
                    <a:pt x="100" y="2"/>
                  </a:lnTo>
                  <a:lnTo>
                    <a:pt x="119" y="10"/>
                  </a:lnTo>
                  <a:lnTo>
                    <a:pt x="134" y="23"/>
                  </a:lnTo>
                  <a:lnTo>
                    <a:pt x="147" y="39"/>
                  </a:lnTo>
                  <a:lnTo>
                    <a:pt x="155" y="57"/>
                  </a:lnTo>
                  <a:lnTo>
                    <a:pt x="157" y="78"/>
                  </a:lnTo>
                  <a:lnTo>
                    <a:pt x="157" y="628"/>
                  </a:lnTo>
                  <a:lnTo>
                    <a:pt x="155" y="649"/>
                  </a:lnTo>
                  <a:lnTo>
                    <a:pt x="147" y="668"/>
                  </a:lnTo>
                  <a:lnTo>
                    <a:pt x="134" y="685"/>
                  </a:lnTo>
                  <a:lnTo>
                    <a:pt x="119" y="697"/>
                  </a:lnTo>
                  <a:lnTo>
                    <a:pt x="100" y="704"/>
                  </a:lnTo>
                  <a:lnTo>
                    <a:pt x="79" y="708"/>
                  </a:lnTo>
                  <a:lnTo>
                    <a:pt x="58" y="704"/>
                  </a:lnTo>
                  <a:lnTo>
                    <a:pt x="38" y="697"/>
                  </a:lnTo>
                  <a:lnTo>
                    <a:pt x="23" y="685"/>
                  </a:lnTo>
                  <a:lnTo>
                    <a:pt x="11" y="668"/>
                  </a:lnTo>
                  <a:lnTo>
                    <a:pt x="3" y="649"/>
                  </a:lnTo>
                  <a:lnTo>
                    <a:pt x="0" y="628"/>
                  </a:lnTo>
                  <a:lnTo>
                    <a:pt x="0" y="78"/>
                  </a:lnTo>
                  <a:lnTo>
                    <a:pt x="3" y="57"/>
                  </a:lnTo>
                  <a:lnTo>
                    <a:pt x="11" y="39"/>
                  </a:lnTo>
                  <a:lnTo>
                    <a:pt x="23" y="23"/>
                  </a:lnTo>
                  <a:lnTo>
                    <a:pt x="38" y="10"/>
                  </a:lnTo>
                  <a:lnTo>
                    <a:pt x="58" y="2"/>
                  </a:lnTo>
                  <a:lnTo>
                    <a:pt x="79"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24" name="Freeform 35"/>
            <p:cNvSpPr/>
            <p:nvPr/>
          </p:nvSpPr>
          <p:spPr bwMode="auto">
            <a:xfrm>
              <a:off x="5794" y="7678"/>
              <a:ext cx="19" cy="89"/>
            </a:xfrm>
            <a:custGeom>
              <a:avLst/>
              <a:gdLst>
                <a:gd name="T0" fmla="*/ 80 w 159"/>
                <a:gd name="T1" fmla="*/ 0 h 708"/>
                <a:gd name="T2" fmla="*/ 80 w 159"/>
                <a:gd name="T3" fmla="*/ 0 h 708"/>
                <a:gd name="T4" fmla="*/ 100 w 159"/>
                <a:gd name="T5" fmla="*/ 2 h 708"/>
                <a:gd name="T6" fmla="*/ 119 w 159"/>
                <a:gd name="T7" fmla="*/ 10 h 708"/>
                <a:gd name="T8" fmla="*/ 136 w 159"/>
                <a:gd name="T9" fmla="*/ 23 h 708"/>
                <a:gd name="T10" fmla="*/ 148 w 159"/>
                <a:gd name="T11" fmla="*/ 39 h 708"/>
                <a:gd name="T12" fmla="*/ 156 w 159"/>
                <a:gd name="T13" fmla="*/ 57 h 708"/>
                <a:gd name="T14" fmla="*/ 159 w 159"/>
                <a:gd name="T15" fmla="*/ 78 h 708"/>
                <a:gd name="T16" fmla="*/ 159 w 159"/>
                <a:gd name="T17" fmla="*/ 628 h 708"/>
                <a:gd name="T18" fmla="*/ 156 w 159"/>
                <a:gd name="T19" fmla="*/ 649 h 708"/>
                <a:gd name="T20" fmla="*/ 148 w 159"/>
                <a:gd name="T21" fmla="*/ 668 h 708"/>
                <a:gd name="T22" fmla="*/ 136 w 159"/>
                <a:gd name="T23" fmla="*/ 685 h 708"/>
                <a:gd name="T24" fmla="*/ 119 w 159"/>
                <a:gd name="T25" fmla="*/ 697 h 708"/>
                <a:gd name="T26" fmla="*/ 100 w 159"/>
                <a:gd name="T27" fmla="*/ 704 h 708"/>
                <a:gd name="T28" fmla="*/ 80 w 159"/>
                <a:gd name="T29" fmla="*/ 708 h 708"/>
                <a:gd name="T30" fmla="*/ 59 w 159"/>
                <a:gd name="T31" fmla="*/ 704 h 708"/>
                <a:gd name="T32" fmla="*/ 40 w 159"/>
                <a:gd name="T33" fmla="*/ 697 h 708"/>
                <a:gd name="T34" fmla="*/ 23 w 159"/>
                <a:gd name="T35" fmla="*/ 685 h 708"/>
                <a:gd name="T36" fmla="*/ 11 w 159"/>
                <a:gd name="T37" fmla="*/ 668 h 708"/>
                <a:gd name="T38" fmla="*/ 4 w 159"/>
                <a:gd name="T39" fmla="*/ 649 h 708"/>
                <a:gd name="T40" fmla="*/ 0 w 159"/>
                <a:gd name="T41" fmla="*/ 628 h 708"/>
                <a:gd name="T42" fmla="*/ 0 w 159"/>
                <a:gd name="T43" fmla="*/ 78 h 708"/>
                <a:gd name="T44" fmla="*/ 4 w 159"/>
                <a:gd name="T45" fmla="*/ 57 h 708"/>
                <a:gd name="T46" fmla="*/ 11 w 159"/>
                <a:gd name="T47" fmla="*/ 39 h 708"/>
                <a:gd name="T48" fmla="*/ 23 w 159"/>
                <a:gd name="T49" fmla="*/ 23 h 708"/>
                <a:gd name="T50" fmla="*/ 40 w 159"/>
                <a:gd name="T51" fmla="*/ 10 h 708"/>
                <a:gd name="T52" fmla="*/ 59 w 159"/>
                <a:gd name="T53" fmla="*/ 2 h 708"/>
                <a:gd name="T54" fmla="*/ 80 w 159"/>
                <a:gd name="T55"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9" h="708">
                  <a:moveTo>
                    <a:pt x="80" y="0"/>
                  </a:moveTo>
                  <a:lnTo>
                    <a:pt x="80" y="0"/>
                  </a:lnTo>
                  <a:lnTo>
                    <a:pt x="100" y="2"/>
                  </a:lnTo>
                  <a:lnTo>
                    <a:pt x="119" y="10"/>
                  </a:lnTo>
                  <a:lnTo>
                    <a:pt x="136" y="23"/>
                  </a:lnTo>
                  <a:lnTo>
                    <a:pt x="148" y="39"/>
                  </a:lnTo>
                  <a:lnTo>
                    <a:pt x="156" y="57"/>
                  </a:lnTo>
                  <a:lnTo>
                    <a:pt x="159" y="78"/>
                  </a:lnTo>
                  <a:lnTo>
                    <a:pt x="159" y="628"/>
                  </a:lnTo>
                  <a:lnTo>
                    <a:pt x="156" y="649"/>
                  </a:lnTo>
                  <a:lnTo>
                    <a:pt x="148" y="668"/>
                  </a:lnTo>
                  <a:lnTo>
                    <a:pt x="136" y="685"/>
                  </a:lnTo>
                  <a:lnTo>
                    <a:pt x="119" y="697"/>
                  </a:lnTo>
                  <a:lnTo>
                    <a:pt x="100" y="704"/>
                  </a:lnTo>
                  <a:lnTo>
                    <a:pt x="80" y="708"/>
                  </a:lnTo>
                  <a:lnTo>
                    <a:pt x="59" y="704"/>
                  </a:lnTo>
                  <a:lnTo>
                    <a:pt x="40" y="697"/>
                  </a:lnTo>
                  <a:lnTo>
                    <a:pt x="23" y="685"/>
                  </a:lnTo>
                  <a:lnTo>
                    <a:pt x="11" y="668"/>
                  </a:lnTo>
                  <a:lnTo>
                    <a:pt x="4" y="649"/>
                  </a:lnTo>
                  <a:lnTo>
                    <a:pt x="0" y="628"/>
                  </a:lnTo>
                  <a:lnTo>
                    <a:pt x="0" y="78"/>
                  </a:lnTo>
                  <a:lnTo>
                    <a:pt x="4" y="57"/>
                  </a:lnTo>
                  <a:lnTo>
                    <a:pt x="11" y="39"/>
                  </a:lnTo>
                  <a:lnTo>
                    <a:pt x="23" y="23"/>
                  </a:lnTo>
                  <a:lnTo>
                    <a:pt x="40" y="10"/>
                  </a:lnTo>
                  <a:lnTo>
                    <a:pt x="59" y="2"/>
                  </a:lnTo>
                  <a:lnTo>
                    <a:pt x="80"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25" name="Freeform 36"/>
            <p:cNvSpPr/>
            <p:nvPr/>
          </p:nvSpPr>
          <p:spPr bwMode="auto">
            <a:xfrm>
              <a:off x="5612" y="8106"/>
              <a:ext cx="277" cy="20"/>
            </a:xfrm>
            <a:custGeom>
              <a:avLst/>
              <a:gdLst>
                <a:gd name="T0" fmla="*/ 79 w 2214"/>
                <a:gd name="T1" fmla="*/ 0 h 157"/>
                <a:gd name="T2" fmla="*/ 2135 w 2214"/>
                <a:gd name="T3" fmla="*/ 0 h 157"/>
                <a:gd name="T4" fmla="*/ 2156 w 2214"/>
                <a:gd name="T5" fmla="*/ 2 h 157"/>
                <a:gd name="T6" fmla="*/ 2174 w 2214"/>
                <a:gd name="T7" fmla="*/ 10 h 157"/>
                <a:gd name="T8" fmla="*/ 2191 w 2214"/>
                <a:gd name="T9" fmla="*/ 23 h 157"/>
                <a:gd name="T10" fmla="*/ 2203 w 2214"/>
                <a:gd name="T11" fmla="*/ 39 h 157"/>
                <a:gd name="T12" fmla="*/ 2211 w 2214"/>
                <a:gd name="T13" fmla="*/ 57 h 157"/>
                <a:gd name="T14" fmla="*/ 2214 w 2214"/>
                <a:gd name="T15" fmla="*/ 78 h 157"/>
                <a:gd name="T16" fmla="*/ 2211 w 2214"/>
                <a:gd name="T17" fmla="*/ 99 h 157"/>
                <a:gd name="T18" fmla="*/ 2203 w 2214"/>
                <a:gd name="T19" fmla="*/ 119 h 157"/>
                <a:gd name="T20" fmla="*/ 2190 w 2214"/>
                <a:gd name="T21" fmla="*/ 134 h 157"/>
                <a:gd name="T22" fmla="*/ 2174 w 2214"/>
                <a:gd name="T23" fmla="*/ 146 h 157"/>
                <a:gd name="T24" fmla="*/ 2156 w 2214"/>
                <a:gd name="T25" fmla="*/ 155 h 157"/>
                <a:gd name="T26" fmla="*/ 2135 w 2214"/>
                <a:gd name="T27" fmla="*/ 157 h 157"/>
                <a:gd name="T28" fmla="*/ 79 w 2214"/>
                <a:gd name="T29" fmla="*/ 157 h 157"/>
                <a:gd name="T30" fmla="*/ 58 w 2214"/>
                <a:gd name="T31" fmla="*/ 155 h 157"/>
                <a:gd name="T32" fmla="*/ 40 w 2214"/>
                <a:gd name="T33" fmla="*/ 146 h 157"/>
                <a:gd name="T34" fmla="*/ 23 w 2214"/>
                <a:gd name="T35" fmla="*/ 134 h 157"/>
                <a:gd name="T36" fmla="*/ 11 w 2214"/>
                <a:gd name="T37" fmla="*/ 119 h 157"/>
                <a:gd name="T38" fmla="*/ 3 w 2214"/>
                <a:gd name="T39" fmla="*/ 99 h 157"/>
                <a:gd name="T40" fmla="*/ 0 w 2214"/>
                <a:gd name="T41" fmla="*/ 78 h 157"/>
                <a:gd name="T42" fmla="*/ 0 w 2214"/>
                <a:gd name="T43" fmla="*/ 78 h 157"/>
                <a:gd name="T44" fmla="*/ 3 w 2214"/>
                <a:gd name="T45" fmla="*/ 57 h 157"/>
                <a:gd name="T46" fmla="*/ 11 w 2214"/>
                <a:gd name="T47" fmla="*/ 39 h 157"/>
                <a:gd name="T48" fmla="*/ 23 w 2214"/>
                <a:gd name="T49" fmla="*/ 23 h 157"/>
                <a:gd name="T50" fmla="*/ 40 w 2214"/>
                <a:gd name="T51" fmla="*/ 10 h 157"/>
                <a:gd name="T52" fmla="*/ 58 w 2214"/>
                <a:gd name="T53" fmla="*/ 2 h 157"/>
                <a:gd name="T54" fmla="*/ 79 w 2214"/>
                <a:gd name="T5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4" h="157">
                  <a:moveTo>
                    <a:pt x="79" y="0"/>
                  </a:moveTo>
                  <a:lnTo>
                    <a:pt x="2135" y="0"/>
                  </a:lnTo>
                  <a:lnTo>
                    <a:pt x="2156" y="2"/>
                  </a:lnTo>
                  <a:lnTo>
                    <a:pt x="2174" y="10"/>
                  </a:lnTo>
                  <a:lnTo>
                    <a:pt x="2191" y="23"/>
                  </a:lnTo>
                  <a:lnTo>
                    <a:pt x="2203" y="39"/>
                  </a:lnTo>
                  <a:lnTo>
                    <a:pt x="2211" y="57"/>
                  </a:lnTo>
                  <a:lnTo>
                    <a:pt x="2214" y="78"/>
                  </a:lnTo>
                  <a:lnTo>
                    <a:pt x="2211" y="99"/>
                  </a:lnTo>
                  <a:lnTo>
                    <a:pt x="2203" y="119"/>
                  </a:lnTo>
                  <a:lnTo>
                    <a:pt x="2190" y="134"/>
                  </a:lnTo>
                  <a:lnTo>
                    <a:pt x="2174" y="146"/>
                  </a:lnTo>
                  <a:lnTo>
                    <a:pt x="2156" y="155"/>
                  </a:lnTo>
                  <a:lnTo>
                    <a:pt x="2135" y="157"/>
                  </a:lnTo>
                  <a:lnTo>
                    <a:pt x="79" y="157"/>
                  </a:lnTo>
                  <a:lnTo>
                    <a:pt x="58" y="155"/>
                  </a:lnTo>
                  <a:lnTo>
                    <a:pt x="40" y="146"/>
                  </a:lnTo>
                  <a:lnTo>
                    <a:pt x="23" y="134"/>
                  </a:lnTo>
                  <a:lnTo>
                    <a:pt x="11" y="119"/>
                  </a:lnTo>
                  <a:lnTo>
                    <a:pt x="3" y="99"/>
                  </a:lnTo>
                  <a:lnTo>
                    <a:pt x="0" y="78"/>
                  </a:lnTo>
                  <a:lnTo>
                    <a:pt x="0" y="78"/>
                  </a:lnTo>
                  <a:lnTo>
                    <a:pt x="3" y="57"/>
                  </a:lnTo>
                  <a:lnTo>
                    <a:pt x="11" y="39"/>
                  </a:lnTo>
                  <a:lnTo>
                    <a:pt x="23" y="23"/>
                  </a:lnTo>
                  <a:lnTo>
                    <a:pt x="40" y="10"/>
                  </a:lnTo>
                  <a:lnTo>
                    <a:pt x="58" y="2"/>
                  </a:lnTo>
                  <a:lnTo>
                    <a:pt x="79"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26" name="Freeform 37"/>
            <p:cNvSpPr/>
            <p:nvPr/>
          </p:nvSpPr>
          <p:spPr bwMode="auto">
            <a:xfrm>
              <a:off x="5882" y="7833"/>
              <a:ext cx="107" cy="160"/>
            </a:xfrm>
            <a:custGeom>
              <a:avLst/>
              <a:gdLst>
                <a:gd name="T0" fmla="*/ 222 w 860"/>
                <a:gd name="T1" fmla="*/ 0 h 1274"/>
                <a:gd name="T2" fmla="*/ 351 w 860"/>
                <a:gd name="T3" fmla="*/ 14 h 1274"/>
                <a:gd name="T4" fmla="*/ 470 w 860"/>
                <a:gd name="T5" fmla="*/ 51 h 1274"/>
                <a:gd name="T6" fmla="*/ 578 w 860"/>
                <a:gd name="T7" fmla="*/ 109 h 1274"/>
                <a:gd name="T8" fmla="*/ 673 w 860"/>
                <a:gd name="T9" fmla="*/ 187 h 1274"/>
                <a:gd name="T10" fmla="*/ 751 w 860"/>
                <a:gd name="T11" fmla="*/ 282 h 1274"/>
                <a:gd name="T12" fmla="*/ 809 w 860"/>
                <a:gd name="T13" fmla="*/ 390 h 1274"/>
                <a:gd name="T14" fmla="*/ 847 w 860"/>
                <a:gd name="T15" fmla="*/ 509 h 1274"/>
                <a:gd name="T16" fmla="*/ 860 w 860"/>
                <a:gd name="T17" fmla="*/ 638 h 1274"/>
                <a:gd name="T18" fmla="*/ 847 w 860"/>
                <a:gd name="T19" fmla="*/ 765 h 1274"/>
                <a:gd name="T20" fmla="*/ 809 w 860"/>
                <a:gd name="T21" fmla="*/ 885 h 1274"/>
                <a:gd name="T22" fmla="*/ 751 w 860"/>
                <a:gd name="T23" fmla="*/ 993 h 1274"/>
                <a:gd name="T24" fmla="*/ 673 w 860"/>
                <a:gd name="T25" fmla="*/ 1088 h 1274"/>
                <a:gd name="T26" fmla="*/ 578 w 860"/>
                <a:gd name="T27" fmla="*/ 1165 h 1274"/>
                <a:gd name="T28" fmla="*/ 470 w 860"/>
                <a:gd name="T29" fmla="*/ 1224 h 1274"/>
                <a:gd name="T30" fmla="*/ 351 w 860"/>
                <a:gd name="T31" fmla="*/ 1261 h 1274"/>
                <a:gd name="T32" fmla="*/ 222 w 860"/>
                <a:gd name="T33" fmla="*/ 1274 h 1274"/>
                <a:gd name="T34" fmla="*/ 0 w 860"/>
                <a:gd name="T35" fmla="*/ 1116 h 1274"/>
                <a:gd name="T36" fmla="*/ 279 w 860"/>
                <a:gd name="T37" fmla="*/ 1113 h 1274"/>
                <a:gd name="T38" fmla="*/ 384 w 860"/>
                <a:gd name="T39" fmla="*/ 1088 h 1274"/>
                <a:gd name="T40" fmla="*/ 479 w 860"/>
                <a:gd name="T41" fmla="*/ 1042 h 1274"/>
                <a:gd name="T42" fmla="*/ 562 w 860"/>
                <a:gd name="T43" fmla="*/ 976 h 1274"/>
                <a:gd name="T44" fmla="*/ 627 w 860"/>
                <a:gd name="T45" fmla="*/ 894 h 1274"/>
                <a:gd name="T46" fmla="*/ 674 w 860"/>
                <a:gd name="T47" fmla="*/ 798 h 1274"/>
                <a:gd name="T48" fmla="*/ 698 w 860"/>
                <a:gd name="T49" fmla="*/ 693 h 1274"/>
                <a:gd name="T50" fmla="*/ 698 w 860"/>
                <a:gd name="T51" fmla="*/ 582 h 1274"/>
                <a:gd name="T52" fmla="*/ 674 w 860"/>
                <a:gd name="T53" fmla="*/ 476 h 1274"/>
                <a:gd name="T54" fmla="*/ 627 w 860"/>
                <a:gd name="T55" fmla="*/ 381 h 1274"/>
                <a:gd name="T56" fmla="*/ 562 w 860"/>
                <a:gd name="T57" fmla="*/ 299 h 1274"/>
                <a:gd name="T58" fmla="*/ 479 w 860"/>
                <a:gd name="T59" fmla="*/ 234 h 1274"/>
                <a:gd name="T60" fmla="*/ 384 w 860"/>
                <a:gd name="T61" fmla="*/ 186 h 1274"/>
                <a:gd name="T62" fmla="*/ 279 w 860"/>
                <a:gd name="T63" fmla="*/ 162 h 1274"/>
                <a:gd name="T64" fmla="*/ 0 w 860"/>
                <a:gd name="T65" fmla="*/ 15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0" h="1274">
                  <a:moveTo>
                    <a:pt x="0" y="0"/>
                  </a:moveTo>
                  <a:lnTo>
                    <a:pt x="222" y="0"/>
                  </a:lnTo>
                  <a:lnTo>
                    <a:pt x="287" y="4"/>
                  </a:lnTo>
                  <a:lnTo>
                    <a:pt x="351" y="14"/>
                  </a:lnTo>
                  <a:lnTo>
                    <a:pt x="412" y="29"/>
                  </a:lnTo>
                  <a:lnTo>
                    <a:pt x="470" y="51"/>
                  </a:lnTo>
                  <a:lnTo>
                    <a:pt x="526" y="77"/>
                  </a:lnTo>
                  <a:lnTo>
                    <a:pt x="578" y="109"/>
                  </a:lnTo>
                  <a:lnTo>
                    <a:pt x="628" y="147"/>
                  </a:lnTo>
                  <a:lnTo>
                    <a:pt x="673" y="187"/>
                  </a:lnTo>
                  <a:lnTo>
                    <a:pt x="714" y="233"/>
                  </a:lnTo>
                  <a:lnTo>
                    <a:pt x="751" y="282"/>
                  </a:lnTo>
                  <a:lnTo>
                    <a:pt x="783" y="334"/>
                  </a:lnTo>
                  <a:lnTo>
                    <a:pt x="809" y="390"/>
                  </a:lnTo>
                  <a:lnTo>
                    <a:pt x="831" y="448"/>
                  </a:lnTo>
                  <a:lnTo>
                    <a:pt x="847" y="509"/>
                  </a:lnTo>
                  <a:lnTo>
                    <a:pt x="857" y="573"/>
                  </a:lnTo>
                  <a:lnTo>
                    <a:pt x="860" y="638"/>
                  </a:lnTo>
                  <a:lnTo>
                    <a:pt x="857" y="703"/>
                  </a:lnTo>
                  <a:lnTo>
                    <a:pt x="847" y="765"/>
                  </a:lnTo>
                  <a:lnTo>
                    <a:pt x="831" y="827"/>
                  </a:lnTo>
                  <a:lnTo>
                    <a:pt x="809" y="885"/>
                  </a:lnTo>
                  <a:lnTo>
                    <a:pt x="783" y="940"/>
                  </a:lnTo>
                  <a:lnTo>
                    <a:pt x="751" y="993"/>
                  </a:lnTo>
                  <a:lnTo>
                    <a:pt x="714" y="1043"/>
                  </a:lnTo>
                  <a:lnTo>
                    <a:pt x="673" y="1088"/>
                  </a:lnTo>
                  <a:lnTo>
                    <a:pt x="628" y="1129"/>
                  </a:lnTo>
                  <a:lnTo>
                    <a:pt x="578" y="1165"/>
                  </a:lnTo>
                  <a:lnTo>
                    <a:pt x="526" y="1197"/>
                  </a:lnTo>
                  <a:lnTo>
                    <a:pt x="470" y="1224"/>
                  </a:lnTo>
                  <a:lnTo>
                    <a:pt x="412" y="1245"/>
                  </a:lnTo>
                  <a:lnTo>
                    <a:pt x="351" y="1261"/>
                  </a:lnTo>
                  <a:lnTo>
                    <a:pt x="287" y="1270"/>
                  </a:lnTo>
                  <a:lnTo>
                    <a:pt x="222" y="1274"/>
                  </a:lnTo>
                  <a:lnTo>
                    <a:pt x="0" y="1274"/>
                  </a:lnTo>
                  <a:lnTo>
                    <a:pt x="0" y="1116"/>
                  </a:lnTo>
                  <a:lnTo>
                    <a:pt x="222" y="1116"/>
                  </a:lnTo>
                  <a:lnTo>
                    <a:pt x="279" y="1113"/>
                  </a:lnTo>
                  <a:lnTo>
                    <a:pt x="333" y="1103"/>
                  </a:lnTo>
                  <a:lnTo>
                    <a:pt x="384" y="1088"/>
                  </a:lnTo>
                  <a:lnTo>
                    <a:pt x="433" y="1067"/>
                  </a:lnTo>
                  <a:lnTo>
                    <a:pt x="479" y="1042"/>
                  </a:lnTo>
                  <a:lnTo>
                    <a:pt x="522" y="1011"/>
                  </a:lnTo>
                  <a:lnTo>
                    <a:pt x="562" y="976"/>
                  </a:lnTo>
                  <a:lnTo>
                    <a:pt x="597" y="937"/>
                  </a:lnTo>
                  <a:lnTo>
                    <a:pt x="627" y="894"/>
                  </a:lnTo>
                  <a:lnTo>
                    <a:pt x="653" y="848"/>
                  </a:lnTo>
                  <a:lnTo>
                    <a:pt x="674" y="798"/>
                  </a:lnTo>
                  <a:lnTo>
                    <a:pt x="689" y="747"/>
                  </a:lnTo>
                  <a:lnTo>
                    <a:pt x="698" y="693"/>
                  </a:lnTo>
                  <a:lnTo>
                    <a:pt x="701" y="638"/>
                  </a:lnTo>
                  <a:lnTo>
                    <a:pt x="698" y="582"/>
                  </a:lnTo>
                  <a:lnTo>
                    <a:pt x="689" y="528"/>
                  </a:lnTo>
                  <a:lnTo>
                    <a:pt x="674" y="476"/>
                  </a:lnTo>
                  <a:lnTo>
                    <a:pt x="653" y="427"/>
                  </a:lnTo>
                  <a:lnTo>
                    <a:pt x="627" y="381"/>
                  </a:lnTo>
                  <a:lnTo>
                    <a:pt x="597" y="338"/>
                  </a:lnTo>
                  <a:lnTo>
                    <a:pt x="562" y="299"/>
                  </a:lnTo>
                  <a:lnTo>
                    <a:pt x="522" y="265"/>
                  </a:lnTo>
                  <a:lnTo>
                    <a:pt x="479" y="234"/>
                  </a:lnTo>
                  <a:lnTo>
                    <a:pt x="433" y="207"/>
                  </a:lnTo>
                  <a:lnTo>
                    <a:pt x="384" y="186"/>
                  </a:lnTo>
                  <a:lnTo>
                    <a:pt x="333" y="171"/>
                  </a:lnTo>
                  <a:lnTo>
                    <a:pt x="279" y="162"/>
                  </a:lnTo>
                  <a:lnTo>
                    <a:pt x="222" y="159"/>
                  </a:lnTo>
                  <a:lnTo>
                    <a:pt x="0" y="159"/>
                  </a:lnTo>
                  <a:lnTo>
                    <a:pt x="0"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sp>
          <p:nvSpPr>
            <p:cNvPr id="127" name="Freeform 38"/>
            <p:cNvSpPr>
              <a:spLocks noEditPoints="1"/>
            </p:cNvSpPr>
            <p:nvPr/>
          </p:nvSpPr>
          <p:spPr bwMode="auto">
            <a:xfrm>
              <a:off x="5612" y="7788"/>
              <a:ext cx="277" cy="307"/>
            </a:xfrm>
            <a:custGeom>
              <a:avLst/>
              <a:gdLst>
                <a:gd name="T0" fmla="*/ 157 w 2214"/>
                <a:gd name="T1" fmla="*/ 1343 h 2449"/>
                <a:gd name="T2" fmla="*/ 172 w 2214"/>
                <a:gd name="T3" fmla="*/ 1505 h 2449"/>
                <a:gd name="T4" fmla="*/ 211 w 2214"/>
                <a:gd name="T5" fmla="*/ 1657 h 2449"/>
                <a:gd name="T6" fmla="*/ 275 w 2214"/>
                <a:gd name="T7" fmla="*/ 1799 h 2449"/>
                <a:gd name="T8" fmla="*/ 360 w 2214"/>
                <a:gd name="T9" fmla="*/ 1928 h 2449"/>
                <a:gd name="T10" fmla="*/ 463 w 2214"/>
                <a:gd name="T11" fmla="*/ 2040 h 2449"/>
                <a:gd name="T12" fmla="*/ 585 w 2214"/>
                <a:gd name="T13" fmla="*/ 2135 h 2449"/>
                <a:gd name="T14" fmla="*/ 720 w 2214"/>
                <a:gd name="T15" fmla="*/ 2209 h 2449"/>
                <a:gd name="T16" fmla="*/ 868 w 2214"/>
                <a:gd name="T17" fmla="*/ 2261 h 2449"/>
                <a:gd name="T18" fmla="*/ 1025 w 2214"/>
                <a:gd name="T19" fmla="*/ 2288 h 2449"/>
                <a:gd name="T20" fmla="*/ 1188 w 2214"/>
                <a:gd name="T21" fmla="*/ 2288 h 2449"/>
                <a:gd name="T22" fmla="*/ 1346 w 2214"/>
                <a:gd name="T23" fmla="*/ 2261 h 2449"/>
                <a:gd name="T24" fmla="*/ 1494 w 2214"/>
                <a:gd name="T25" fmla="*/ 2209 h 2449"/>
                <a:gd name="T26" fmla="*/ 1628 w 2214"/>
                <a:gd name="T27" fmla="*/ 2135 h 2449"/>
                <a:gd name="T28" fmla="*/ 1749 w 2214"/>
                <a:gd name="T29" fmla="*/ 2040 h 2449"/>
                <a:gd name="T30" fmla="*/ 1854 w 2214"/>
                <a:gd name="T31" fmla="*/ 1928 h 2449"/>
                <a:gd name="T32" fmla="*/ 1939 w 2214"/>
                <a:gd name="T33" fmla="*/ 1799 h 2449"/>
                <a:gd name="T34" fmla="*/ 2002 w 2214"/>
                <a:gd name="T35" fmla="*/ 1657 h 2449"/>
                <a:gd name="T36" fmla="*/ 2041 w 2214"/>
                <a:gd name="T37" fmla="*/ 1505 h 2449"/>
                <a:gd name="T38" fmla="*/ 2056 w 2214"/>
                <a:gd name="T39" fmla="*/ 1343 h 2449"/>
                <a:gd name="T40" fmla="*/ 157 w 2214"/>
                <a:gd name="T41" fmla="*/ 159 h 2449"/>
                <a:gd name="T42" fmla="*/ 2214 w 2214"/>
                <a:gd name="T43" fmla="*/ 0 h 2449"/>
                <a:gd name="T44" fmla="*/ 2211 w 2214"/>
                <a:gd name="T45" fmla="*/ 1429 h 2449"/>
                <a:gd name="T46" fmla="*/ 2184 w 2214"/>
                <a:gd name="T47" fmla="*/ 1596 h 2449"/>
                <a:gd name="T48" fmla="*/ 2135 w 2214"/>
                <a:gd name="T49" fmla="*/ 1755 h 2449"/>
                <a:gd name="T50" fmla="*/ 2062 w 2214"/>
                <a:gd name="T51" fmla="*/ 1901 h 2449"/>
                <a:gd name="T52" fmla="*/ 1970 w 2214"/>
                <a:gd name="T53" fmla="*/ 2034 h 2449"/>
                <a:gd name="T54" fmla="*/ 1860 w 2214"/>
                <a:gd name="T55" fmla="*/ 2153 h 2449"/>
                <a:gd name="T56" fmla="*/ 1734 w 2214"/>
                <a:gd name="T57" fmla="*/ 2255 h 2449"/>
                <a:gd name="T58" fmla="*/ 1593 w 2214"/>
                <a:gd name="T59" fmla="*/ 2337 h 2449"/>
                <a:gd name="T60" fmla="*/ 1440 w 2214"/>
                <a:gd name="T61" fmla="*/ 2398 h 2449"/>
                <a:gd name="T62" fmla="*/ 1277 w 2214"/>
                <a:gd name="T63" fmla="*/ 2436 h 2449"/>
                <a:gd name="T64" fmla="*/ 1106 w 2214"/>
                <a:gd name="T65" fmla="*/ 2449 h 2449"/>
                <a:gd name="T66" fmla="*/ 936 w 2214"/>
                <a:gd name="T67" fmla="*/ 2436 h 2449"/>
                <a:gd name="T68" fmla="*/ 773 w 2214"/>
                <a:gd name="T69" fmla="*/ 2398 h 2449"/>
                <a:gd name="T70" fmla="*/ 621 w 2214"/>
                <a:gd name="T71" fmla="*/ 2337 h 2449"/>
                <a:gd name="T72" fmla="*/ 480 w 2214"/>
                <a:gd name="T73" fmla="*/ 2255 h 2449"/>
                <a:gd name="T74" fmla="*/ 353 w 2214"/>
                <a:gd name="T75" fmla="*/ 2153 h 2449"/>
                <a:gd name="T76" fmla="*/ 243 w 2214"/>
                <a:gd name="T77" fmla="*/ 2034 h 2449"/>
                <a:gd name="T78" fmla="*/ 151 w 2214"/>
                <a:gd name="T79" fmla="*/ 1901 h 2449"/>
                <a:gd name="T80" fmla="*/ 79 w 2214"/>
                <a:gd name="T81" fmla="*/ 1755 h 2449"/>
                <a:gd name="T82" fmla="*/ 30 w 2214"/>
                <a:gd name="T83" fmla="*/ 1596 h 2449"/>
                <a:gd name="T84" fmla="*/ 3 w 2214"/>
                <a:gd name="T85" fmla="*/ 1429 h 2449"/>
                <a:gd name="T86" fmla="*/ 0 w 2214"/>
                <a:gd name="T87" fmla="*/ 921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14" h="2449">
                  <a:moveTo>
                    <a:pt x="157" y="159"/>
                  </a:moveTo>
                  <a:lnTo>
                    <a:pt x="157" y="1343"/>
                  </a:lnTo>
                  <a:lnTo>
                    <a:pt x="162" y="1425"/>
                  </a:lnTo>
                  <a:lnTo>
                    <a:pt x="172" y="1505"/>
                  </a:lnTo>
                  <a:lnTo>
                    <a:pt x="188" y="1582"/>
                  </a:lnTo>
                  <a:lnTo>
                    <a:pt x="211" y="1657"/>
                  </a:lnTo>
                  <a:lnTo>
                    <a:pt x="240" y="1730"/>
                  </a:lnTo>
                  <a:lnTo>
                    <a:pt x="275" y="1799"/>
                  </a:lnTo>
                  <a:lnTo>
                    <a:pt x="315" y="1865"/>
                  </a:lnTo>
                  <a:lnTo>
                    <a:pt x="360" y="1928"/>
                  </a:lnTo>
                  <a:lnTo>
                    <a:pt x="409" y="1986"/>
                  </a:lnTo>
                  <a:lnTo>
                    <a:pt x="463" y="2040"/>
                  </a:lnTo>
                  <a:lnTo>
                    <a:pt x="522" y="2089"/>
                  </a:lnTo>
                  <a:lnTo>
                    <a:pt x="585" y="2135"/>
                  </a:lnTo>
                  <a:lnTo>
                    <a:pt x="651" y="2174"/>
                  </a:lnTo>
                  <a:lnTo>
                    <a:pt x="720" y="2209"/>
                  </a:lnTo>
                  <a:lnTo>
                    <a:pt x="793" y="2238"/>
                  </a:lnTo>
                  <a:lnTo>
                    <a:pt x="868" y="2261"/>
                  </a:lnTo>
                  <a:lnTo>
                    <a:pt x="945" y="2278"/>
                  </a:lnTo>
                  <a:lnTo>
                    <a:pt x="1025" y="2288"/>
                  </a:lnTo>
                  <a:lnTo>
                    <a:pt x="1106" y="2292"/>
                  </a:lnTo>
                  <a:lnTo>
                    <a:pt x="1188" y="2288"/>
                  </a:lnTo>
                  <a:lnTo>
                    <a:pt x="1268" y="2278"/>
                  </a:lnTo>
                  <a:lnTo>
                    <a:pt x="1346" y="2261"/>
                  </a:lnTo>
                  <a:lnTo>
                    <a:pt x="1421" y="2238"/>
                  </a:lnTo>
                  <a:lnTo>
                    <a:pt x="1494" y="2209"/>
                  </a:lnTo>
                  <a:lnTo>
                    <a:pt x="1563" y="2174"/>
                  </a:lnTo>
                  <a:lnTo>
                    <a:pt x="1628" y="2135"/>
                  </a:lnTo>
                  <a:lnTo>
                    <a:pt x="1691" y="2089"/>
                  </a:lnTo>
                  <a:lnTo>
                    <a:pt x="1749" y="2040"/>
                  </a:lnTo>
                  <a:lnTo>
                    <a:pt x="1803" y="1986"/>
                  </a:lnTo>
                  <a:lnTo>
                    <a:pt x="1854" y="1928"/>
                  </a:lnTo>
                  <a:lnTo>
                    <a:pt x="1898" y="1865"/>
                  </a:lnTo>
                  <a:lnTo>
                    <a:pt x="1939" y="1799"/>
                  </a:lnTo>
                  <a:lnTo>
                    <a:pt x="1973" y="1730"/>
                  </a:lnTo>
                  <a:lnTo>
                    <a:pt x="2002" y="1657"/>
                  </a:lnTo>
                  <a:lnTo>
                    <a:pt x="2025" y="1582"/>
                  </a:lnTo>
                  <a:lnTo>
                    <a:pt x="2041" y="1505"/>
                  </a:lnTo>
                  <a:lnTo>
                    <a:pt x="2052" y="1425"/>
                  </a:lnTo>
                  <a:lnTo>
                    <a:pt x="2056" y="1343"/>
                  </a:lnTo>
                  <a:lnTo>
                    <a:pt x="2056" y="159"/>
                  </a:lnTo>
                  <a:lnTo>
                    <a:pt x="157" y="159"/>
                  </a:lnTo>
                  <a:close/>
                  <a:moveTo>
                    <a:pt x="0" y="0"/>
                  </a:moveTo>
                  <a:lnTo>
                    <a:pt x="2214" y="0"/>
                  </a:lnTo>
                  <a:lnTo>
                    <a:pt x="2214" y="1343"/>
                  </a:lnTo>
                  <a:lnTo>
                    <a:pt x="2211" y="1429"/>
                  </a:lnTo>
                  <a:lnTo>
                    <a:pt x="2201" y="1514"/>
                  </a:lnTo>
                  <a:lnTo>
                    <a:pt x="2184" y="1596"/>
                  </a:lnTo>
                  <a:lnTo>
                    <a:pt x="2162" y="1677"/>
                  </a:lnTo>
                  <a:lnTo>
                    <a:pt x="2135" y="1755"/>
                  </a:lnTo>
                  <a:lnTo>
                    <a:pt x="2101" y="1830"/>
                  </a:lnTo>
                  <a:lnTo>
                    <a:pt x="2062" y="1901"/>
                  </a:lnTo>
                  <a:lnTo>
                    <a:pt x="2018" y="1969"/>
                  </a:lnTo>
                  <a:lnTo>
                    <a:pt x="1970" y="2034"/>
                  </a:lnTo>
                  <a:lnTo>
                    <a:pt x="1917" y="2096"/>
                  </a:lnTo>
                  <a:lnTo>
                    <a:pt x="1860" y="2153"/>
                  </a:lnTo>
                  <a:lnTo>
                    <a:pt x="1799" y="2206"/>
                  </a:lnTo>
                  <a:lnTo>
                    <a:pt x="1734" y="2255"/>
                  </a:lnTo>
                  <a:lnTo>
                    <a:pt x="1665" y="2299"/>
                  </a:lnTo>
                  <a:lnTo>
                    <a:pt x="1593" y="2337"/>
                  </a:lnTo>
                  <a:lnTo>
                    <a:pt x="1518" y="2370"/>
                  </a:lnTo>
                  <a:lnTo>
                    <a:pt x="1440" y="2398"/>
                  </a:lnTo>
                  <a:lnTo>
                    <a:pt x="1360" y="2421"/>
                  </a:lnTo>
                  <a:lnTo>
                    <a:pt x="1277" y="2436"/>
                  </a:lnTo>
                  <a:lnTo>
                    <a:pt x="1193" y="2446"/>
                  </a:lnTo>
                  <a:lnTo>
                    <a:pt x="1106" y="2449"/>
                  </a:lnTo>
                  <a:lnTo>
                    <a:pt x="1021" y="2446"/>
                  </a:lnTo>
                  <a:lnTo>
                    <a:pt x="936" y="2436"/>
                  </a:lnTo>
                  <a:lnTo>
                    <a:pt x="853" y="2421"/>
                  </a:lnTo>
                  <a:lnTo>
                    <a:pt x="773" y="2398"/>
                  </a:lnTo>
                  <a:lnTo>
                    <a:pt x="696" y="2370"/>
                  </a:lnTo>
                  <a:lnTo>
                    <a:pt x="621" y="2337"/>
                  </a:lnTo>
                  <a:lnTo>
                    <a:pt x="548" y="2299"/>
                  </a:lnTo>
                  <a:lnTo>
                    <a:pt x="480" y="2255"/>
                  </a:lnTo>
                  <a:lnTo>
                    <a:pt x="415" y="2206"/>
                  </a:lnTo>
                  <a:lnTo>
                    <a:pt x="353" y="2153"/>
                  </a:lnTo>
                  <a:lnTo>
                    <a:pt x="296" y="2096"/>
                  </a:lnTo>
                  <a:lnTo>
                    <a:pt x="243" y="2034"/>
                  </a:lnTo>
                  <a:lnTo>
                    <a:pt x="195" y="1969"/>
                  </a:lnTo>
                  <a:lnTo>
                    <a:pt x="151" y="1901"/>
                  </a:lnTo>
                  <a:lnTo>
                    <a:pt x="112" y="1830"/>
                  </a:lnTo>
                  <a:lnTo>
                    <a:pt x="79" y="1755"/>
                  </a:lnTo>
                  <a:lnTo>
                    <a:pt x="52" y="1677"/>
                  </a:lnTo>
                  <a:lnTo>
                    <a:pt x="30" y="1596"/>
                  </a:lnTo>
                  <a:lnTo>
                    <a:pt x="13" y="1514"/>
                  </a:lnTo>
                  <a:lnTo>
                    <a:pt x="3" y="1429"/>
                  </a:lnTo>
                  <a:lnTo>
                    <a:pt x="0" y="1343"/>
                  </a:lnTo>
                  <a:lnTo>
                    <a:pt x="0" y="921"/>
                  </a:lnTo>
                  <a:lnTo>
                    <a:pt x="0" y="0"/>
                  </a:lnTo>
                  <a:close/>
                </a:path>
              </a:pathLst>
            </a:custGeom>
            <a:grpFill/>
            <a:ln w="0">
              <a:noFill/>
              <a:prstDash val="solid"/>
              <a:round/>
            </a:ln>
          </p:spPr>
          <p:txBody>
            <a:bodyPr vert="horz" wrap="square" lIns="121920" tIns="60961" rIns="121920" bIns="60961" numCol="1" anchor="t" anchorCtr="0" compatLnSpc="1"/>
            <a:lstStyle/>
            <a:p>
              <a:pPr defTabSz="882015"/>
              <a:endParaRPr lang="es-SV" sz="935">
                <a:solidFill>
                  <a:srgbClr val="000000"/>
                </a:solidFill>
                <a:latin typeface="微软雅黑" panose="020B0503020204020204" charset="-122"/>
                <a:ea typeface="微软雅黑" panose="020B0503020204020204" charset="-122"/>
              </a:endParaRPr>
            </a:p>
          </p:txBody>
        </p:sp>
      </p:grpSp>
    </p:spTree>
  </p:cSld>
  <p:clrMapOvr>
    <a:masterClrMapping/>
  </p:clrMapOvr>
  <p:transition advTm="6973">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fade">
                                      <p:cBhvr>
                                        <p:cTn id="13" dur="1250"/>
                                        <p:tgtEl>
                                          <p:spTgt spid="135"/>
                                        </p:tgtEl>
                                      </p:cBhvr>
                                    </p:animEffect>
                                    <p:anim calcmode="lin" valueType="num">
                                      <p:cBhvr>
                                        <p:cTn id="14" dur="1250" fill="hold"/>
                                        <p:tgtEl>
                                          <p:spTgt spid="135"/>
                                        </p:tgtEl>
                                        <p:attrNameLst>
                                          <p:attrName>style.rotation</p:attrName>
                                        </p:attrNameLst>
                                      </p:cBhvr>
                                      <p:tavLst>
                                        <p:tav tm="0">
                                          <p:val>
                                            <p:fltVal val="720"/>
                                          </p:val>
                                        </p:tav>
                                        <p:tav tm="100000">
                                          <p:val>
                                            <p:fltVal val="0"/>
                                          </p:val>
                                        </p:tav>
                                      </p:tavLst>
                                    </p:anim>
                                    <p:anim calcmode="lin" valueType="num">
                                      <p:cBhvr>
                                        <p:cTn id="15" dur="1250" fill="hold"/>
                                        <p:tgtEl>
                                          <p:spTgt spid="135"/>
                                        </p:tgtEl>
                                        <p:attrNameLst>
                                          <p:attrName>ppt_h</p:attrName>
                                        </p:attrNameLst>
                                      </p:cBhvr>
                                      <p:tavLst>
                                        <p:tav tm="0">
                                          <p:val>
                                            <p:fltVal val="0"/>
                                          </p:val>
                                        </p:tav>
                                        <p:tav tm="100000">
                                          <p:val>
                                            <p:strVal val="#ppt_h"/>
                                          </p:val>
                                        </p:tav>
                                      </p:tavLst>
                                    </p:anim>
                                    <p:anim calcmode="lin" valueType="num">
                                      <p:cBhvr>
                                        <p:cTn id="16" dur="1250" fill="hold"/>
                                        <p:tgtEl>
                                          <p:spTgt spid="135"/>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250"/>
                                  </p:stCondLst>
                                  <p:childTnLst>
                                    <p:set>
                                      <p:cBhvr>
                                        <p:cTn id="18" dur="1" fill="hold">
                                          <p:stCondLst>
                                            <p:cond delay="0"/>
                                          </p:stCondLst>
                                        </p:cTn>
                                        <p:tgtEl>
                                          <p:spTgt spid="134"/>
                                        </p:tgtEl>
                                        <p:attrNameLst>
                                          <p:attrName>style.visibility</p:attrName>
                                        </p:attrNameLst>
                                      </p:cBhvr>
                                      <p:to>
                                        <p:strVal val="visible"/>
                                      </p:to>
                                    </p:set>
                                    <p:animEffect transition="in" filter="fade">
                                      <p:cBhvr>
                                        <p:cTn id="19" dur="1250"/>
                                        <p:tgtEl>
                                          <p:spTgt spid="134"/>
                                        </p:tgtEl>
                                      </p:cBhvr>
                                    </p:animEffect>
                                    <p:anim calcmode="lin" valueType="num">
                                      <p:cBhvr>
                                        <p:cTn id="20" dur="1250" fill="hold"/>
                                        <p:tgtEl>
                                          <p:spTgt spid="134"/>
                                        </p:tgtEl>
                                        <p:attrNameLst>
                                          <p:attrName>style.rotation</p:attrName>
                                        </p:attrNameLst>
                                      </p:cBhvr>
                                      <p:tavLst>
                                        <p:tav tm="0">
                                          <p:val>
                                            <p:fltVal val="720"/>
                                          </p:val>
                                        </p:tav>
                                        <p:tav tm="100000">
                                          <p:val>
                                            <p:fltVal val="0"/>
                                          </p:val>
                                        </p:tav>
                                      </p:tavLst>
                                    </p:anim>
                                    <p:anim calcmode="lin" valueType="num">
                                      <p:cBhvr>
                                        <p:cTn id="21" dur="1250" fill="hold"/>
                                        <p:tgtEl>
                                          <p:spTgt spid="134"/>
                                        </p:tgtEl>
                                        <p:attrNameLst>
                                          <p:attrName>ppt_h</p:attrName>
                                        </p:attrNameLst>
                                      </p:cBhvr>
                                      <p:tavLst>
                                        <p:tav tm="0">
                                          <p:val>
                                            <p:fltVal val="0"/>
                                          </p:val>
                                        </p:tav>
                                        <p:tav tm="100000">
                                          <p:val>
                                            <p:strVal val="#ppt_h"/>
                                          </p:val>
                                        </p:tav>
                                      </p:tavLst>
                                    </p:anim>
                                    <p:anim calcmode="lin" valueType="num">
                                      <p:cBhvr>
                                        <p:cTn id="22" dur="1250" fill="hold"/>
                                        <p:tgtEl>
                                          <p:spTgt spid="134"/>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500"/>
                                  </p:stCondLst>
                                  <p:childTnLst>
                                    <p:set>
                                      <p:cBhvr>
                                        <p:cTn id="24" dur="1" fill="hold">
                                          <p:stCondLst>
                                            <p:cond delay="0"/>
                                          </p:stCondLst>
                                        </p:cTn>
                                        <p:tgtEl>
                                          <p:spTgt spid="133"/>
                                        </p:tgtEl>
                                        <p:attrNameLst>
                                          <p:attrName>style.visibility</p:attrName>
                                        </p:attrNameLst>
                                      </p:cBhvr>
                                      <p:to>
                                        <p:strVal val="visible"/>
                                      </p:to>
                                    </p:set>
                                    <p:animEffect transition="in" filter="fade">
                                      <p:cBhvr>
                                        <p:cTn id="25" dur="1250"/>
                                        <p:tgtEl>
                                          <p:spTgt spid="133"/>
                                        </p:tgtEl>
                                      </p:cBhvr>
                                    </p:animEffect>
                                    <p:anim calcmode="lin" valueType="num">
                                      <p:cBhvr>
                                        <p:cTn id="26" dur="1250" fill="hold"/>
                                        <p:tgtEl>
                                          <p:spTgt spid="133"/>
                                        </p:tgtEl>
                                        <p:attrNameLst>
                                          <p:attrName>style.rotation</p:attrName>
                                        </p:attrNameLst>
                                      </p:cBhvr>
                                      <p:tavLst>
                                        <p:tav tm="0">
                                          <p:val>
                                            <p:fltVal val="720"/>
                                          </p:val>
                                        </p:tav>
                                        <p:tav tm="100000">
                                          <p:val>
                                            <p:fltVal val="0"/>
                                          </p:val>
                                        </p:tav>
                                      </p:tavLst>
                                    </p:anim>
                                    <p:anim calcmode="lin" valueType="num">
                                      <p:cBhvr>
                                        <p:cTn id="27" dur="1250" fill="hold"/>
                                        <p:tgtEl>
                                          <p:spTgt spid="133"/>
                                        </p:tgtEl>
                                        <p:attrNameLst>
                                          <p:attrName>ppt_h</p:attrName>
                                        </p:attrNameLst>
                                      </p:cBhvr>
                                      <p:tavLst>
                                        <p:tav tm="0">
                                          <p:val>
                                            <p:fltVal val="0"/>
                                          </p:val>
                                        </p:tav>
                                        <p:tav tm="100000">
                                          <p:val>
                                            <p:strVal val="#ppt_h"/>
                                          </p:val>
                                        </p:tav>
                                      </p:tavLst>
                                    </p:anim>
                                    <p:anim calcmode="lin" valueType="num">
                                      <p:cBhvr>
                                        <p:cTn id="28" dur="1250" fill="hold"/>
                                        <p:tgtEl>
                                          <p:spTgt spid="133"/>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750"/>
                                  </p:stCondLst>
                                  <p:childTnLst>
                                    <p:set>
                                      <p:cBhvr>
                                        <p:cTn id="30" dur="1" fill="hold">
                                          <p:stCondLst>
                                            <p:cond delay="0"/>
                                          </p:stCondLst>
                                        </p:cTn>
                                        <p:tgtEl>
                                          <p:spTgt spid="132"/>
                                        </p:tgtEl>
                                        <p:attrNameLst>
                                          <p:attrName>style.visibility</p:attrName>
                                        </p:attrNameLst>
                                      </p:cBhvr>
                                      <p:to>
                                        <p:strVal val="visible"/>
                                      </p:to>
                                    </p:set>
                                    <p:animEffect transition="in" filter="fade">
                                      <p:cBhvr>
                                        <p:cTn id="31" dur="1250"/>
                                        <p:tgtEl>
                                          <p:spTgt spid="132"/>
                                        </p:tgtEl>
                                      </p:cBhvr>
                                    </p:animEffect>
                                    <p:anim calcmode="lin" valueType="num">
                                      <p:cBhvr>
                                        <p:cTn id="32" dur="1250" fill="hold"/>
                                        <p:tgtEl>
                                          <p:spTgt spid="132"/>
                                        </p:tgtEl>
                                        <p:attrNameLst>
                                          <p:attrName>style.rotation</p:attrName>
                                        </p:attrNameLst>
                                      </p:cBhvr>
                                      <p:tavLst>
                                        <p:tav tm="0">
                                          <p:val>
                                            <p:fltVal val="720"/>
                                          </p:val>
                                        </p:tav>
                                        <p:tav tm="100000">
                                          <p:val>
                                            <p:fltVal val="0"/>
                                          </p:val>
                                        </p:tav>
                                      </p:tavLst>
                                    </p:anim>
                                    <p:anim calcmode="lin" valueType="num">
                                      <p:cBhvr>
                                        <p:cTn id="33" dur="1250" fill="hold"/>
                                        <p:tgtEl>
                                          <p:spTgt spid="132"/>
                                        </p:tgtEl>
                                        <p:attrNameLst>
                                          <p:attrName>ppt_h</p:attrName>
                                        </p:attrNameLst>
                                      </p:cBhvr>
                                      <p:tavLst>
                                        <p:tav tm="0">
                                          <p:val>
                                            <p:fltVal val="0"/>
                                          </p:val>
                                        </p:tav>
                                        <p:tav tm="100000">
                                          <p:val>
                                            <p:strVal val="#ppt_h"/>
                                          </p:val>
                                        </p:tav>
                                      </p:tavLst>
                                    </p:anim>
                                    <p:anim calcmode="lin" valueType="num">
                                      <p:cBhvr>
                                        <p:cTn id="34" dur="1250" fill="hold"/>
                                        <p:tgtEl>
                                          <p:spTgt spid="132"/>
                                        </p:tgtEl>
                                        <p:attrNameLst>
                                          <p:attrName>ppt_w</p:attrName>
                                        </p:attrNameLst>
                                      </p:cBhvr>
                                      <p:tavLst>
                                        <p:tav tm="0">
                                          <p:val>
                                            <p:fltVal val="0"/>
                                          </p:val>
                                        </p:tav>
                                        <p:tav tm="100000">
                                          <p:val>
                                            <p:strVal val="#ppt_w"/>
                                          </p:val>
                                        </p:tav>
                                      </p:tavLst>
                                    </p:anim>
                                  </p:childTnLst>
                                </p:cTn>
                              </p:par>
                              <p:par>
                                <p:cTn id="35" presetID="35" presetClass="entr" presetSubtype="0" fill="hold" nodeType="withEffect">
                                  <p:stCondLst>
                                    <p:cond delay="1000"/>
                                  </p:stCondLst>
                                  <p:childTnLst>
                                    <p:set>
                                      <p:cBhvr>
                                        <p:cTn id="36" dur="1" fill="hold">
                                          <p:stCondLst>
                                            <p:cond delay="0"/>
                                          </p:stCondLst>
                                        </p:cTn>
                                        <p:tgtEl>
                                          <p:spTgt spid="130"/>
                                        </p:tgtEl>
                                        <p:attrNameLst>
                                          <p:attrName>style.visibility</p:attrName>
                                        </p:attrNameLst>
                                      </p:cBhvr>
                                      <p:to>
                                        <p:strVal val="visible"/>
                                      </p:to>
                                    </p:set>
                                    <p:animEffect transition="in" filter="fade">
                                      <p:cBhvr>
                                        <p:cTn id="37" dur="1250"/>
                                        <p:tgtEl>
                                          <p:spTgt spid="130"/>
                                        </p:tgtEl>
                                      </p:cBhvr>
                                    </p:animEffect>
                                    <p:anim calcmode="lin" valueType="num">
                                      <p:cBhvr>
                                        <p:cTn id="38" dur="1250" fill="hold"/>
                                        <p:tgtEl>
                                          <p:spTgt spid="130"/>
                                        </p:tgtEl>
                                        <p:attrNameLst>
                                          <p:attrName>style.rotation</p:attrName>
                                        </p:attrNameLst>
                                      </p:cBhvr>
                                      <p:tavLst>
                                        <p:tav tm="0">
                                          <p:val>
                                            <p:fltVal val="720"/>
                                          </p:val>
                                        </p:tav>
                                        <p:tav tm="100000">
                                          <p:val>
                                            <p:fltVal val="0"/>
                                          </p:val>
                                        </p:tav>
                                      </p:tavLst>
                                    </p:anim>
                                    <p:anim calcmode="lin" valueType="num">
                                      <p:cBhvr>
                                        <p:cTn id="39" dur="1250" fill="hold"/>
                                        <p:tgtEl>
                                          <p:spTgt spid="130"/>
                                        </p:tgtEl>
                                        <p:attrNameLst>
                                          <p:attrName>ppt_h</p:attrName>
                                        </p:attrNameLst>
                                      </p:cBhvr>
                                      <p:tavLst>
                                        <p:tav tm="0">
                                          <p:val>
                                            <p:fltVal val="0"/>
                                          </p:val>
                                        </p:tav>
                                        <p:tav tm="100000">
                                          <p:val>
                                            <p:strVal val="#ppt_h"/>
                                          </p:val>
                                        </p:tav>
                                      </p:tavLst>
                                    </p:anim>
                                    <p:anim calcmode="lin" valueType="num">
                                      <p:cBhvr>
                                        <p:cTn id="40" dur="1250" fill="hold"/>
                                        <p:tgtEl>
                                          <p:spTgt spid="130"/>
                                        </p:tgtEl>
                                        <p:attrNameLst>
                                          <p:attrName>ppt_w</p:attrName>
                                        </p:attrNameLst>
                                      </p:cBhvr>
                                      <p:tavLst>
                                        <p:tav tm="0">
                                          <p:val>
                                            <p:fltVal val="0"/>
                                          </p:val>
                                        </p:tav>
                                        <p:tav tm="100000">
                                          <p:val>
                                            <p:strVal val="#ppt_w"/>
                                          </p:val>
                                        </p:tav>
                                      </p:tavLst>
                                    </p:anim>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fade">
                                      <p:cBhvr>
                                        <p:cTn id="48" dur="650"/>
                                        <p:tgtEl>
                                          <p:spTgt spid="9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fade">
                                      <p:cBhvr>
                                        <p:cTn id="51" dur="650"/>
                                        <p:tgtEl>
                                          <p:spTgt spid="72"/>
                                        </p:tgtEl>
                                      </p:cBhvr>
                                    </p:animEffect>
                                  </p:childTnLst>
                                </p:cTn>
                              </p:par>
                            </p:childTnLst>
                          </p:cTn>
                        </p:par>
                        <p:par>
                          <p:cTn id="52" fill="hold">
                            <p:stCondLst>
                              <p:cond delay="3500"/>
                            </p:stCondLst>
                            <p:childTnLst>
                              <p:par>
                                <p:cTn id="53" presetID="10" presetClass="entr" presetSubtype="0" fill="hold" nodeType="after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fade">
                                      <p:cBhvr>
                                        <p:cTn id="55" dur="650"/>
                                        <p:tgtEl>
                                          <p:spTgt spid="10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fade">
                                      <p:cBhvr>
                                        <p:cTn id="58" dur="650"/>
                                        <p:tgtEl>
                                          <p:spTgt spid="73"/>
                                        </p:tgtEl>
                                      </p:cBhvr>
                                    </p:animEffect>
                                  </p:childTnLst>
                                </p:cTn>
                              </p:par>
                            </p:childTnLst>
                          </p:cTn>
                        </p:par>
                        <p:par>
                          <p:cTn id="59" fill="hold">
                            <p:stCondLst>
                              <p:cond delay="4500"/>
                            </p:stCondLst>
                            <p:childTnLst>
                              <p:par>
                                <p:cTn id="60" presetID="10" presetClass="entr" presetSubtype="0" fill="hold" nodeType="after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fade">
                                      <p:cBhvr>
                                        <p:cTn id="62" dur="650"/>
                                        <p:tgtEl>
                                          <p:spTgt spid="10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4"/>
                                        </p:tgtEl>
                                        <p:attrNameLst>
                                          <p:attrName>style.visibility</p:attrName>
                                        </p:attrNameLst>
                                      </p:cBhvr>
                                      <p:to>
                                        <p:strVal val="visible"/>
                                      </p:to>
                                    </p:set>
                                    <p:animEffect transition="in" filter="fade">
                                      <p:cBhvr>
                                        <p:cTn id="65" dur="650"/>
                                        <p:tgtEl>
                                          <p:spTgt spid="74"/>
                                        </p:tgtEl>
                                      </p:cBhvr>
                                    </p:animEffect>
                                  </p:childTnLst>
                                </p:cTn>
                              </p:par>
                            </p:childTnLst>
                          </p:cTn>
                        </p:par>
                        <p:par>
                          <p:cTn id="66" fill="hold">
                            <p:stCondLst>
                              <p:cond delay="5500"/>
                            </p:stCondLst>
                            <p:childTnLst>
                              <p:par>
                                <p:cTn id="67" presetID="10" presetClass="entr" presetSubtype="0" fill="hold" nodeType="afterEffect">
                                  <p:stCondLst>
                                    <p:cond delay="0"/>
                                  </p:stCondLst>
                                  <p:childTnLst>
                                    <p:set>
                                      <p:cBhvr>
                                        <p:cTn id="68" dur="1" fill="hold">
                                          <p:stCondLst>
                                            <p:cond delay="0"/>
                                          </p:stCondLst>
                                        </p:cTn>
                                        <p:tgtEl>
                                          <p:spTgt spid="83"/>
                                        </p:tgtEl>
                                        <p:attrNameLst>
                                          <p:attrName>style.visibility</p:attrName>
                                        </p:attrNameLst>
                                      </p:cBhvr>
                                      <p:to>
                                        <p:strVal val="visible"/>
                                      </p:to>
                                    </p:set>
                                    <p:animEffect transition="in" filter="fade">
                                      <p:cBhvr>
                                        <p:cTn id="69" dur="650"/>
                                        <p:tgtEl>
                                          <p:spTgt spid="8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fade">
                                      <p:cBhvr>
                                        <p:cTn id="72" dur="650"/>
                                        <p:tgtEl>
                                          <p:spTgt spid="75"/>
                                        </p:tgtEl>
                                      </p:cBhvr>
                                    </p:animEffect>
                                  </p:childTnLst>
                                </p:cTn>
                              </p:par>
                            </p:childTnLst>
                          </p:cTn>
                        </p:par>
                        <p:par>
                          <p:cTn id="73" fill="hold">
                            <p:stCondLst>
                              <p:cond delay="6500"/>
                            </p:stCondLst>
                            <p:childTnLst>
                              <p:par>
                                <p:cTn id="74" presetID="10" presetClass="entr" presetSubtype="0" fill="hold" nodeType="afterEffect">
                                  <p:stCondLst>
                                    <p:cond delay="0"/>
                                  </p:stCondLst>
                                  <p:childTnLst>
                                    <p:set>
                                      <p:cBhvr>
                                        <p:cTn id="75" dur="1" fill="hold">
                                          <p:stCondLst>
                                            <p:cond delay="0"/>
                                          </p:stCondLst>
                                        </p:cTn>
                                        <p:tgtEl>
                                          <p:spTgt spid="119"/>
                                        </p:tgtEl>
                                        <p:attrNameLst>
                                          <p:attrName>style.visibility</p:attrName>
                                        </p:attrNameLst>
                                      </p:cBhvr>
                                      <p:to>
                                        <p:strVal val="visible"/>
                                      </p:to>
                                    </p:set>
                                    <p:animEffect transition="in" filter="fade">
                                      <p:cBhvr>
                                        <p:cTn id="76" dur="650"/>
                                        <p:tgtEl>
                                          <p:spTgt spid="11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fade">
                                      <p:cBhvr>
                                        <p:cTn id="79" dur="6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1" grpId="0" bldLvl="0" animBg="1"/>
      <p:bldP spid="72" grpId="0"/>
      <p:bldP spid="73" grpId="0"/>
      <p:bldP spid="74" grpId="0"/>
      <p:bldP spid="75" grpId="0"/>
      <p:bldP spid="7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sp>
        <p:nvSpPr>
          <p:cNvPr id="4" name="30 Pentágono"/>
          <p:cNvSpPr/>
          <p:nvPr/>
        </p:nvSpPr>
        <p:spPr bwMode="auto">
          <a:xfrm>
            <a:off x="-5522" y="1304532"/>
            <a:ext cx="5022076" cy="686779"/>
          </a:xfrm>
          <a:prstGeom prst="homePlate">
            <a:avLst/>
          </a:prstGeom>
          <a:solidFill>
            <a:schemeClr val="accent5"/>
          </a:solidFill>
          <a:ln w="19050">
            <a:solidFill>
              <a:schemeClr val="bg1"/>
            </a:solidFill>
          </a:ln>
          <a:effectLst>
            <a:outerShdw blurRad="609600" dist="381000" dir="2700000" sx="95000" sy="95000" algn="tl" rotWithShape="0">
              <a:prstClr val="black">
                <a:alpha val="40000"/>
              </a:prstClr>
            </a:outerShdw>
          </a:effectLst>
        </p:spPr>
        <p:txBody>
          <a:bodyPr lIns="369173" tIns="0" rIns="369173" bIns="0" rtlCol="0" anchor="ctr"/>
          <a:lstStyle/>
          <a:p>
            <a:pPr algn="ctr" defTabSz="884555">
              <a:lnSpc>
                <a:spcPct val="125000"/>
              </a:lnSpc>
            </a:pPr>
            <a:r>
              <a:rPr lang="en-US" sz="1200" dirty="0">
                <a:solidFill>
                  <a:srgbClr val="FFFFFF"/>
                </a:solidFill>
                <a:latin typeface="微软雅黑" panose="020B0503020204020204" charset="-122"/>
                <a:ea typeface="微软雅黑" panose="020B0503020204020204" charset="-122"/>
                <a:cs typeface="Open Sans Extrabold" panose="020B0906030804020204" pitchFamily="34" charset="0"/>
              </a:rPr>
              <a:t>单击此处添加名称</a:t>
            </a:r>
          </a:p>
        </p:txBody>
      </p:sp>
      <p:grpSp>
        <p:nvGrpSpPr>
          <p:cNvPr id="5" name="15 Grupo"/>
          <p:cNvGrpSpPr>
            <a:grpSpLocks noChangeAspect="1"/>
          </p:cNvGrpSpPr>
          <p:nvPr/>
        </p:nvGrpSpPr>
        <p:grpSpPr>
          <a:xfrm>
            <a:off x="4386666" y="1246511"/>
            <a:ext cx="802929" cy="802824"/>
            <a:chOff x="13700015" y="2693328"/>
            <a:chExt cx="3600703" cy="3600418"/>
          </a:xfrm>
        </p:grpSpPr>
        <p:sp>
          <p:nvSpPr>
            <p:cNvPr id="2" name="4 Elipse"/>
            <p:cNvSpPr/>
            <p:nvPr/>
          </p:nvSpPr>
          <p:spPr>
            <a:xfrm>
              <a:off x="13700015" y="2693328"/>
              <a:ext cx="3600703" cy="3600418"/>
            </a:xfrm>
            <a:prstGeom prst="roundRect">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243665" tIns="121837" rIns="243665" bIns="121837" rtlCol="0" anchor="ctr"/>
            <a:lstStyle/>
            <a:p>
              <a:pPr algn="ctr" defTabSz="884555"/>
              <a:endParaRPr lang="es-MX" sz="2135">
                <a:solidFill>
                  <a:srgbClr val="0D84A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 name="5 Elipse"/>
            <p:cNvSpPr/>
            <p:nvPr/>
          </p:nvSpPr>
          <p:spPr>
            <a:xfrm>
              <a:off x="14220116" y="3213389"/>
              <a:ext cx="2560497" cy="2560296"/>
            </a:xfrm>
            <a:prstGeom prst="roundRect">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121837" rIns="0" bIns="121837" rtlCol="0" anchor="ctr"/>
            <a:lstStyle/>
            <a:p>
              <a:pPr algn="ctr" defTabSz="884555"/>
              <a:r>
                <a:rPr lang="es-MX" sz="2665" b="1" dirty="0">
                  <a:solidFill>
                    <a:srgbClr val="0D84AF"/>
                  </a:solidFill>
                  <a:latin typeface="Open Sans Extrabold" panose="020B0906030804020204" pitchFamily="34" charset="0"/>
                  <a:ea typeface="Open Sans Extrabold" panose="020B0906030804020204" pitchFamily="34" charset="0"/>
                  <a:cs typeface="Open Sans Extrabold" panose="020B0906030804020204" pitchFamily="34" charset="0"/>
                </a:rPr>
                <a:t>05</a:t>
              </a:r>
            </a:p>
          </p:txBody>
        </p:sp>
      </p:grpSp>
      <p:sp>
        <p:nvSpPr>
          <p:cNvPr id="3" name="29 Pentágono"/>
          <p:cNvSpPr/>
          <p:nvPr/>
        </p:nvSpPr>
        <p:spPr bwMode="auto">
          <a:xfrm>
            <a:off x="-5525" y="2324060"/>
            <a:ext cx="4696232" cy="686779"/>
          </a:xfrm>
          <a:prstGeom prst="homePlate">
            <a:avLst/>
          </a:prstGeom>
          <a:solidFill>
            <a:schemeClr val="accent4"/>
          </a:solidFill>
          <a:ln w="19050">
            <a:solidFill>
              <a:schemeClr val="bg1"/>
            </a:solidFill>
          </a:ln>
          <a:effectLst>
            <a:outerShdw blurRad="609600" dist="381000" dir="2700000" sx="95000" sy="95000" algn="tl" rotWithShape="0">
              <a:prstClr val="black">
                <a:alpha val="40000"/>
              </a:prstClr>
            </a:outerShdw>
          </a:effectLst>
        </p:spPr>
        <p:txBody>
          <a:bodyPr lIns="369173" tIns="0" rIns="369173" bIns="0" rtlCol="0" anchor="ctr"/>
          <a:lstStyle/>
          <a:p>
            <a:pPr algn="ctr" defTabSz="884555">
              <a:lnSpc>
                <a:spcPct val="125000"/>
              </a:lnSpc>
            </a:pPr>
            <a:r>
              <a:rPr lang="en-US" sz="1200" dirty="0">
                <a:solidFill>
                  <a:srgbClr val="FFFFFF"/>
                </a:solidFill>
                <a:latin typeface="微软雅黑" panose="020B0503020204020204" charset="-122"/>
                <a:ea typeface="微软雅黑" panose="020B0503020204020204" charset="-122"/>
                <a:cs typeface="Open Sans Extrabold" panose="020B0906030804020204" pitchFamily="34" charset="0"/>
              </a:rPr>
              <a:t>单击此处添加名称</a:t>
            </a:r>
          </a:p>
        </p:txBody>
      </p:sp>
      <p:grpSp>
        <p:nvGrpSpPr>
          <p:cNvPr id="9" name="12 Grupo"/>
          <p:cNvGrpSpPr>
            <a:grpSpLocks noChangeAspect="1"/>
          </p:cNvGrpSpPr>
          <p:nvPr/>
        </p:nvGrpSpPr>
        <p:grpSpPr>
          <a:xfrm>
            <a:off x="3921902" y="2266037"/>
            <a:ext cx="802929" cy="802824"/>
            <a:chOff x="13700015" y="2693328"/>
            <a:chExt cx="3600703" cy="3600418"/>
          </a:xfrm>
        </p:grpSpPr>
        <p:sp>
          <p:nvSpPr>
            <p:cNvPr id="10" name="4 Elipse"/>
            <p:cNvSpPr/>
            <p:nvPr/>
          </p:nvSpPr>
          <p:spPr>
            <a:xfrm>
              <a:off x="13700015" y="2693328"/>
              <a:ext cx="3600703" cy="3600418"/>
            </a:xfrm>
            <a:prstGeom prst="roundRect">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243665" tIns="121837" rIns="243665" bIns="121837" rtlCol="0" anchor="ctr"/>
            <a:lstStyle/>
            <a:p>
              <a:pPr algn="ctr" defTabSz="884555"/>
              <a:endParaRPr lang="es-MX" sz="2135">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1" name="5 Elipse"/>
            <p:cNvSpPr/>
            <p:nvPr/>
          </p:nvSpPr>
          <p:spPr>
            <a:xfrm>
              <a:off x="14220116" y="3213389"/>
              <a:ext cx="2560497" cy="2560296"/>
            </a:xfrm>
            <a:prstGeom prst="roundRect">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121837" rIns="0" bIns="121837" rtlCol="0" anchor="ctr"/>
            <a:lstStyle/>
            <a:p>
              <a:pPr algn="ctr" defTabSz="884555"/>
              <a:r>
                <a:rPr lang="es-MX" sz="2665" b="1" dirty="0">
                  <a:solidFill>
                    <a:srgbClr val="F23A43"/>
                  </a:solidFill>
                  <a:latin typeface="Open Sans Extrabold" panose="020B0906030804020204" pitchFamily="34" charset="0"/>
                  <a:ea typeface="Open Sans Extrabold" panose="020B0906030804020204" pitchFamily="34" charset="0"/>
                  <a:cs typeface="Open Sans Extrabold" panose="020B0906030804020204" pitchFamily="34" charset="0"/>
                </a:rPr>
                <a:t>04</a:t>
              </a:r>
            </a:p>
          </p:txBody>
        </p:sp>
      </p:grpSp>
      <p:sp>
        <p:nvSpPr>
          <p:cNvPr id="12" name="28 Pentágono"/>
          <p:cNvSpPr/>
          <p:nvPr/>
        </p:nvSpPr>
        <p:spPr bwMode="auto">
          <a:xfrm>
            <a:off x="-5526" y="3290740"/>
            <a:ext cx="4069184" cy="686779"/>
          </a:xfrm>
          <a:prstGeom prst="homePlate">
            <a:avLst/>
          </a:prstGeom>
          <a:solidFill>
            <a:schemeClr val="accent3"/>
          </a:solidFill>
          <a:ln w="19050">
            <a:solidFill>
              <a:schemeClr val="bg1"/>
            </a:solidFill>
          </a:ln>
          <a:effectLst>
            <a:outerShdw blurRad="609600" dist="381000" dir="2700000" sx="95000" sy="95000" algn="tl" rotWithShape="0">
              <a:prstClr val="black">
                <a:alpha val="40000"/>
              </a:prstClr>
            </a:outerShdw>
          </a:effectLst>
        </p:spPr>
        <p:txBody>
          <a:bodyPr lIns="369173" tIns="0" rIns="369173" bIns="0" rtlCol="0" anchor="ctr"/>
          <a:lstStyle/>
          <a:p>
            <a:pPr algn="ctr" defTabSz="884555">
              <a:lnSpc>
                <a:spcPct val="125000"/>
              </a:lnSpc>
            </a:pPr>
            <a:r>
              <a:rPr lang="en-US" sz="1200" dirty="0">
                <a:solidFill>
                  <a:srgbClr val="FFFFFF"/>
                </a:solidFill>
                <a:latin typeface="微软雅黑" panose="020B0503020204020204" charset="-122"/>
                <a:ea typeface="微软雅黑" panose="020B0503020204020204" charset="-122"/>
                <a:cs typeface="Open Sans Extrabold" panose="020B0906030804020204" pitchFamily="34" charset="0"/>
              </a:rPr>
              <a:t>单击此处添加名称</a:t>
            </a:r>
          </a:p>
        </p:txBody>
      </p:sp>
      <p:grpSp>
        <p:nvGrpSpPr>
          <p:cNvPr id="13" name="9 Grupo"/>
          <p:cNvGrpSpPr>
            <a:grpSpLocks noChangeAspect="1"/>
          </p:cNvGrpSpPr>
          <p:nvPr/>
        </p:nvGrpSpPr>
        <p:grpSpPr>
          <a:xfrm>
            <a:off x="3433758" y="3232717"/>
            <a:ext cx="802929" cy="802824"/>
            <a:chOff x="13700015" y="2693328"/>
            <a:chExt cx="3600703" cy="3600418"/>
          </a:xfrm>
        </p:grpSpPr>
        <p:sp>
          <p:nvSpPr>
            <p:cNvPr id="14" name="4 Elipse"/>
            <p:cNvSpPr/>
            <p:nvPr/>
          </p:nvSpPr>
          <p:spPr>
            <a:xfrm>
              <a:off x="13700015" y="2693328"/>
              <a:ext cx="3600703" cy="3600418"/>
            </a:xfrm>
            <a:prstGeom prst="roundRect">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243665" tIns="121837" rIns="243665" bIns="121837" rtlCol="0" anchor="ctr"/>
            <a:lstStyle/>
            <a:p>
              <a:pPr algn="ctr" defTabSz="884555"/>
              <a:endParaRPr lang="es-MX" sz="2135">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5" name="5 Elipse"/>
            <p:cNvSpPr/>
            <p:nvPr/>
          </p:nvSpPr>
          <p:spPr>
            <a:xfrm>
              <a:off x="14220116" y="3213389"/>
              <a:ext cx="2560497" cy="2560296"/>
            </a:xfrm>
            <a:prstGeom prst="roundRect">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121837" rIns="0" bIns="121837" rtlCol="0" anchor="ctr"/>
            <a:lstStyle/>
            <a:p>
              <a:pPr algn="ctr" defTabSz="884555"/>
              <a:r>
                <a:rPr lang="es-MX" sz="2665" b="1" dirty="0">
                  <a:solidFill>
                    <a:srgbClr val="15A4C6"/>
                  </a:solidFill>
                  <a:latin typeface="Open Sans Extrabold" panose="020B0906030804020204" pitchFamily="34" charset="0"/>
                  <a:ea typeface="Open Sans Extrabold" panose="020B0906030804020204" pitchFamily="34" charset="0"/>
                  <a:cs typeface="Open Sans Extrabold" panose="020B0906030804020204" pitchFamily="34" charset="0"/>
                </a:rPr>
                <a:t>03</a:t>
              </a:r>
            </a:p>
          </p:txBody>
        </p:sp>
      </p:grpSp>
      <p:sp>
        <p:nvSpPr>
          <p:cNvPr id="16" name="27 Pentágono"/>
          <p:cNvSpPr/>
          <p:nvPr/>
        </p:nvSpPr>
        <p:spPr bwMode="auto">
          <a:xfrm>
            <a:off x="604" y="4266223"/>
            <a:ext cx="3426887" cy="686779"/>
          </a:xfrm>
          <a:prstGeom prst="homePlate">
            <a:avLst/>
          </a:prstGeom>
          <a:solidFill>
            <a:schemeClr val="accent2"/>
          </a:solidFill>
          <a:ln w="19050">
            <a:solidFill>
              <a:schemeClr val="bg1"/>
            </a:solidFill>
          </a:ln>
          <a:effectLst>
            <a:outerShdw blurRad="609600" dist="381000" dir="2700000" sx="95000" sy="95000" algn="tl" rotWithShape="0">
              <a:prstClr val="black">
                <a:alpha val="40000"/>
              </a:prstClr>
            </a:outerShdw>
          </a:effectLst>
        </p:spPr>
        <p:txBody>
          <a:bodyPr lIns="369173" tIns="0" rIns="369173" bIns="0" rtlCol="0" anchor="ctr"/>
          <a:lstStyle/>
          <a:p>
            <a:pPr algn="ctr" defTabSz="884555">
              <a:lnSpc>
                <a:spcPct val="125000"/>
              </a:lnSpc>
            </a:pPr>
            <a:r>
              <a:rPr lang="en-US" sz="1200" dirty="0">
                <a:solidFill>
                  <a:srgbClr val="FFFFFF"/>
                </a:solidFill>
                <a:latin typeface="微软雅黑" panose="020B0503020204020204" charset="-122"/>
                <a:ea typeface="微软雅黑" panose="020B0503020204020204" charset="-122"/>
                <a:cs typeface="Open Sans Extrabold" panose="020B0906030804020204" pitchFamily="34" charset="0"/>
              </a:rPr>
              <a:t>单击此处添加名称</a:t>
            </a:r>
          </a:p>
        </p:txBody>
      </p:sp>
      <p:grpSp>
        <p:nvGrpSpPr>
          <p:cNvPr id="17" name="6 Grupo"/>
          <p:cNvGrpSpPr>
            <a:grpSpLocks noChangeAspect="1"/>
          </p:cNvGrpSpPr>
          <p:nvPr/>
        </p:nvGrpSpPr>
        <p:grpSpPr>
          <a:xfrm>
            <a:off x="2945614" y="4208200"/>
            <a:ext cx="802929" cy="802824"/>
            <a:chOff x="13700015" y="2693328"/>
            <a:chExt cx="3600703" cy="3600418"/>
          </a:xfrm>
        </p:grpSpPr>
        <p:sp>
          <p:nvSpPr>
            <p:cNvPr id="18" name="4 Elipse"/>
            <p:cNvSpPr/>
            <p:nvPr/>
          </p:nvSpPr>
          <p:spPr>
            <a:xfrm>
              <a:off x="13700015" y="2693328"/>
              <a:ext cx="3600703" cy="3600418"/>
            </a:xfrm>
            <a:prstGeom prst="roundRect">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243665" tIns="121837" rIns="243665" bIns="121837" rtlCol="0" anchor="ctr"/>
            <a:lstStyle/>
            <a:p>
              <a:pPr algn="ctr" defTabSz="884555"/>
              <a:endParaRPr lang="es-MX" sz="2135">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9" name="5 Elipse"/>
            <p:cNvSpPr/>
            <p:nvPr/>
          </p:nvSpPr>
          <p:spPr>
            <a:xfrm>
              <a:off x="14220116" y="3213389"/>
              <a:ext cx="2560497" cy="2560296"/>
            </a:xfrm>
            <a:prstGeom prst="roundRect">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121837" rIns="0" bIns="121837" rtlCol="0" anchor="ctr"/>
            <a:lstStyle/>
            <a:p>
              <a:pPr algn="ctr" defTabSz="884555"/>
              <a:r>
                <a:rPr lang="es-MX" sz="2665" b="1" dirty="0">
                  <a:solidFill>
                    <a:srgbClr val="F99953"/>
                  </a:solidFill>
                  <a:latin typeface="Open Sans Extrabold" panose="020B0906030804020204" pitchFamily="34" charset="0"/>
                  <a:ea typeface="Open Sans Extrabold" panose="020B0906030804020204" pitchFamily="34" charset="0"/>
                  <a:cs typeface="Open Sans Extrabold" panose="020B0906030804020204" pitchFamily="34" charset="0"/>
                </a:rPr>
                <a:t>02</a:t>
              </a:r>
            </a:p>
          </p:txBody>
        </p:sp>
      </p:grpSp>
      <p:sp>
        <p:nvSpPr>
          <p:cNvPr id="20" name="26 Pentágono"/>
          <p:cNvSpPr/>
          <p:nvPr/>
        </p:nvSpPr>
        <p:spPr bwMode="auto">
          <a:xfrm>
            <a:off x="747" y="5256219"/>
            <a:ext cx="2796857" cy="686779"/>
          </a:xfrm>
          <a:prstGeom prst="homePlate">
            <a:avLst/>
          </a:prstGeom>
          <a:solidFill>
            <a:schemeClr val="accent1"/>
          </a:solidFill>
          <a:ln w="19050">
            <a:solidFill>
              <a:schemeClr val="bg1"/>
            </a:solidFill>
          </a:ln>
          <a:effectLst>
            <a:outerShdw blurRad="609600" dist="381000" dir="2700000" sx="95000" sy="95000" algn="tl" rotWithShape="0">
              <a:prstClr val="black">
                <a:alpha val="40000"/>
              </a:prstClr>
            </a:outerShdw>
          </a:effectLst>
        </p:spPr>
        <p:txBody>
          <a:bodyPr lIns="369173" tIns="0" rIns="369173" bIns="0" rtlCol="0" anchor="ctr"/>
          <a:lstStyle/>
          <a:p>
            <a:pPr algn="ctr" defTabSz="884555">
              <a:lnSpc>
                <a:spcPct val="125000"/>
              </a:lnSpc>
            </a:pPr>
            <a:r>
              <a:rPr lang="en-US" sz="1200" dirty="0">
                <a:solidFill>
                  <a:srgbClr val="FFFFFF"/>
                </a:solidFill>
                <a:latin typeface="微软雅黑" panose="020B0503020204020204" charset="-122"/>
                <a:ea typeface="微软雅黑" panose="020B0503020204020204" charset="-122"/>
                <a:cs typeface="Open Sans Extrabold" panose="020B0906030804020204" pitchFamily="34" charset="0"/>
              </a:rPr>
              <a:t>单击此处添加名称</a:t>
            </a:r>
          </a:p>
        </p:txBody>
      </p:sp>
      <p:grpSp>
        <p:nvGrpSpPr>
          <p:cNvPr id="21" name="3 Grupo"/>
          <p:cNvGrpSpPr>
            <a:grpSpLocks noChangeAspect="1"/>
          </p:cNvGrpSpPr>
          <p:nvPr/>
        </p:nvGrpSpPr>
        <p:grpSpPr>
          <a:xfrm>
            <a:off x="2457471" y="5198196"/>
            <a:ext cx="802929" cy="802824"/>
            <a:chOff x="13700015" y="2693328"/>
            <a:chExt cx="3600703" cy="3600418"/>
          </a:xfrm>
        </p:grpSpPr>
        <p:sp>
          <p:nvSpPr>
            <p:cNvPr id="22" name="4 Elipse"/>
            <p:cNvSpPr/>
            <p:nvPr/>
          </p:nvSpPr>
          <p:spPr>
            <a:xfrm>
              <a:off x="13700015" y="2693328"/>
              <a:ext cx="3600703" cy="3600418"/>
            </a:xfrm>
            <a:prstGeom prst="roundRect">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243665" tIns="121837" rIns="243665" bIns="121837" rtlCol="0" anchor="ctr"/>
            <a:lstStyle/>
            <a:p>
              <a:pPr algn="ctr" defTabSz="884555"/>
              <a:endParaRPr lang="es-MX" sz="2135">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3" name="5 Elipse"/>
            <p:cNvSpPr/>
            <p:nvPr/>
          </p:nvSpPr>
          <p:spPr>
            <a:xfrm>
              <a:off x="14220116" y="3213389"/>
              <a:ext cx="2560497" cy="2560296"/>
            </a:xfrm>
            <a:prstGeom prst="roundRect">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121837" rIns="0" bIns="121837" rtlCol="0" anchor="ctr"/>
            <a:lstStyle/>
            <a:p>
              <a:pPr algn="ctr" defTabSz="884555"/>
              <a:r>
                <a:rPr lang="es-MX" sz="2665" b="1" dirty="0">
                  <a:solidFill>
                    <a:srgbClr val="81B535"/>
                  </a:solidFill>
                  <a:latin typeface="Open Sans Extrabold" panose="020B0906030804020204" pitchFamily="34" charset="0"/>
                  <a:ea typeface="Open Sans Extrabold" panose="020B0906030804020204" pitchFamily="34" charset="0"/>
                  <a:cs typeface="Open Sans Extrabold" panose="020B0906030804020204" pitchFamily="34" charset="0"/>
                </a:rPr>
                <a:t>01</a:t>
              </a:r>
            </a:p>
          </p:txBody>
        </p:sp>
      </p:grpSp>
      <p:sp>
        <p:nvSpPr>
          <p:cNvPr id="51" name="50 Rectángulo redondeado"/>
          <p:cNvSpPr/>
          <p:nvPr/>
        </p:nvSpPr>
        <p:spPr bwMode="auto">
          <a:xfrm>
            <a:off x="7796578" y="4462695"/>
            <a:ext cx="2970136" cy="1373796"/>
          </a:xfrm>
          <a:prstGeom prst="roundRect">
            <a:avLst>
              <a:gd name="adj" fmla="val 2557"/>
            </a:avLst>
          </a:prstGeom>
          <a:solidFill>
            <a:schemeClr val="bg1">
              <a:lumMod val="65000"/>
              <a:alpha val="15000"/>
            </a:schemeClr>
          </a:solidFill>
          <a:ln w="3175">
            <a:noFill/>
          </a:ln>
        </p:spPr>
        <p:txBody>
          <a:bodyPr lIns="105464" tIns="140642" rIns="105464" bIns="140642" rtlCol="0" anchor="ctr" anchorCtr="0"/>
          <a:lstStyle/>
          <a:p>
            <a:pPr algn="just" defTabSz="884555">
              <a:lnSpc>
                <a:spcPct val="150000"/>
              </a:lnSpc>
            </a:pPr>
            <a:r>
              <a:rPr lang="en-US" sz="935" i="1" dirty="0">
                <a:solidFill>
                  <a:srgbClr val="1F1F1F"/>
                </a:solidFill>
                <a:latin typeface="微软雅黑" panose="020B0503020204020204" charset="-122"/>
                <a:ea typeface="微软雅黑" panose="020B0503020204020204" charset="-122"/>
                <a:cs typeface="Segoe UI" panose="020B0502040204020203" pitchFamily="34" charset="0"/>
              </a:rPr>
              <a:t>您的内容打在这里，或者通过复制您的文本后，在此框中选择粘贴，并选择只保留文字。在此录入上述图表的综合描述说明，在此录入上述图表的综合描述说明，在此录入上述图表的综合描述说明，在此录入上述图表的综合描述说明</a:t>
            </a:r>
          </a:p>
        </p:txBody>
      </p:sp>
      <p:grpSp>
        <p:nvGrpSpPr>
          <p:cNvPr id="52" name="51 Grupo"/>
          <p:cNvGrpSpPr>
            <a:grpSpLocks noChangeAspect="1"/>
          </p:cNvGrpSpPr>
          <p:nvPr/>
        </p:nvGrpSpPr>
        <p:grpSpPr>
          <a:xfrm>
            <a:off x="7360099" y="4368432"/>
            <a:ext cx="523665" cy="272959"/>
            <a:chOff x="6621660" y="2626427"/>
            <a:chExt cx="525900" cy="304218"/>
          </a:xfrm>
          <a:solidFill>
            <a:schemeClr val="tx2">
              <a:lumMod val="90000"/>
              <a:lumOff val="10000"/>
            </a:schemeClr>
          </a:solidFill>
        </p:grpSpPr>
        <p:sp>
          <p:nvSpPr>
            <p:cNvPr id="53" name="6 Rectángulo"/>
            <p:cNvSpPr>
              <a:spLocks noChangeAspect="1"/>
            </p:cNvSpPr>
            <p:nvPr/>
          </p:nvSpPr>
          <p:spPr bwMode="auto">
            <a:xfrm rot="10800000">
              <a:off x="6621660" y="2628808"/>
              <a:ext cx="263490" cy="301837"/>
            </a:xfrm>
            <a:custGeom>
              <a:avLst/>
              <a:gdLst>
                <a:gd name="connsiteX0" fmla="*/ 0 w 360040"/>
                <a:gd name="connsiteY0" fmla="*/ 0 h 360040"/>
                <a:gd name="connsiteX1" fmla="*/ 360040 w 360040"/>
                <a:gd name="connsiteY1" fmla="*/ 0 h 360040"/>
                <a:gd name="connsiteX2" fmla="*/ 360040 w 360040"/>
                <a:gd name="connsiteY2" fmla="*/ 360040 h 360040"/>
                <a:gd name="connsiteX3" fmla="*/ 0 w 360040"/>
                <a:gd name="connsiteY3" fmla="*/ 360040 h 360040"/>
                <a:gd name="connsiteX4" fmla="*/ 0 w 360040"/>
                <a:gd name="connsiteY4" fmla="*/ 0 h 360040"/>
                <a:gd name="connsiteX0-1" fmla="*/ 161925 w 360040"/>
                <a:gd name="connsiteY0-2" fmla="*/ 95250 h 360040"/>
                <a:gd name="connsiteX1-3" fmla="*/ 360040 w 360040"/>
                <a:gd name="connsiteY1-4" fmla="*/ 0 h 360040"/>
                <a:gd name="connsiteX2-5" fmla="*/ 360040 w 360040"/>
                <a:gd name="connsiteY2-6" fmla="*/ 360040 h 360040"/>
                <a:gd name="connsiteX3-7" fmla="*/ 0 w 360040"/>
                <a:gd name="connsiteY3-8" fmla="*/ 360040 h 360040"/>
                <a:gd name="connsiteX4-9" fmla="*/ 161925 w 360040"/>
                <a:gd name="connsiteY4-10" fmla="*/ 95250 h 360040"/>
                <a:gd name="connsiteX0-11" fmla="*/ 152400 w 360040"/>
                <a:gd name="connsiteY0-12" fmla="*/ 52387 h 360040"/>
                <a:gd name="connsiteX1-13" fmla="*/ 360040 w 360040"/>
                <a:gd name="connsiteY1-14" fmla="*/ 0 h 360040"/>
                <a:gd name="connsiteX2-15" fmla="*/ 360040 w 360040"/>
                <a:gd name="connsiteY2-16" fmla="*/ 360040 h 360040"/>
                <a:gd name="connsiteX3-17" fmla="*/ 0 w 360040"/>
                <a:gd name="connsiteY3-18" fmla="*/ 360040 h 360040"/>
                <a:gd name="connsiteX4-19" fmla="*/ 152400 w 360040"/>
                <a:gd name="connsiteY4-20" fmla="*/ 52387 h 360040"/>
                <a:gd name="connsiteX0-21" fmla="*/ 33338 w 240978"/>
                <a:gd name="connsiteY0-22" fmla="*/ 52387 h 360040"/>
                <a:gd name="connsiteX1-23" fmla="*/ 240978 w 240978"/>
                <a:gd name="connsiteY1-24" fmla="*/ 0 h 360040"/>
                <a:gd name="connsiteX2-25" fmla="*/ 240978 w 240978"/>
                <a:gd name="connsiteY2-26" fmla="*/ 360040 h 360040"/>
                <a:gd name="connsiteX3-27" fmla="*/ 0 w 240978"/>
                <a:gd name="connsiteY3-28" fmla="*/ 288603 h 360040"/>
                <a:gd name="connsiteX4-29" fmla="*/ 33338 w 240978"/>
                <a:gd name="connsiteY4-30" fmla="*/ 52387 h 360040"/>
                <a:gd name="connsiteX0-31" fmla="*/ 97632 w 305272"/>
                <a:gd name="connsiteY0-32" fmla="*/ 52387 h 360040"/>
                <a:gd name="connsiteX1-33" fmla="*/ 305272 w 305272"/>
                <a:gd name="connsiteY1-34" fmla="*/ 0 h 360040"/>
                <a:gd name="connsiteX2-35" fmla="*/ 305272 w 305272"/>
                <a:gd name="connsiteY2-36" fmla="*/ 360040 h 360040"/>
                <a:gd name="connsiteX3-37" fmla="*/ 0 w 305272"/>
                <a:gd name="connsiteY3-38" fmla="*/ 310034 h 360040"/>
                <a:gd name="connsiteX4-39" fmla="*/ 97632 w 305272"/>
                <a:gd name="connsiteY4-40" fmla="*/ 52387 h 360040"/>
                <a:gd name="connsiteX0-41" fmla="*/ 97632 w 305272"/>
                <a:gd name="connsiteY0-42" fmla="*/ 52387 h 310034"/>
                <a:gd name="connsiteX1-43" fmla="*/ 305272 w 305272"/>
                <a:gd name="connsiteY1-44" fmla="*/ 0 h 310034"/>
                <a:gd name="connsiteX2-45" fmla="*/ 195735 w 305272"/>
                <a:gd name="connsiteY2-46" fmla="*/ 238596 h 310034"/>
                <a:gd name="connsiteX3-47" fmla="*/ 0 w 305272"/>
                <a:gd name="connsiteY3-48" fmla="*/ 310034 h 310034"/>
                <a:gd name="connsiteX4-49" fmla="*/ 97632 w 305272"/>
                <a:gd name="connsiteY4-50" fmla="*/ 52387 h 310034"/>
                <a:gd name="connsiteX0-51" fmla="*/ 97632 w 305272"/>
                <a:gd name="connsiteY0-52" fmla="*/ 52387 h 312415"/>
                <a:gd name="connsiteX1-53" fmla="*/ 305272 w 305272"/>
                <a:gd name="connsiteY1-54" fmla="*/ 0 h 312415"/>
                <a:gd name="connsiteX2-55" fmla="*/ 164779 w 305272"/>
                <a:gd name="connsiteY2-56" fmla="*/ 312415 h 312415"/>
                <a:gd name="connsiteX3-57" fmla="*/ 0 w 305272"/>
                <a:gd name="connsiteY3-58" fmla="*/ 310034 h 312415"/>
                <a:gd name="connsiteX4-59" fmla="*/ 97632 w 305272"/>
                <a:gd name="connsiteY4-60" fmla="*/ 52387 h 312415"/>
                <a:gd name="connsiteX0-61" fmla="*/ 97632 w 198116"/>
                <a:gd name="connsiteY0-62" fmla="*/ 0 h 260028"/>
                <a:gd name="connsiteX1-63" fmla="*/ 198116 w 198116"/>
                <a:gd name="connsiteY1-64" fmla="*/ 45245 h 260028"/>
                <a:gd name="connsiteX2-65" fmla="*/ 164779 w 198116"/>
                <a:gd name="connsiteY2-66" fmla="*/ 260028 h 260028"/>
                <a:gd name="connsiteX3-67" fmla="*/ 0 w 198116"/>
                <a:gd name="connsiteY3-68" fmla="*/ 257647 h 260028"/>
                <a:gd name="connsiteX4-69" fmla="*/ 97632 w 198116"/>
                <a:gd name="connsiteY4-70" fmla="*/ 0 h 260028"/>
                <a:gd name="connsiteX0-71" fmla="*/ 97632 w 229072"/>
                <a:gd name="connsiteY0-72" fmla="*/ 2380 h 262408"/>
                <a:gd name="connsiteX1-73" fmla="*/ 229072 w 229072"/>
                <a:gd name="connsiteY1-74" fmla="*/ 0 h 262408"/>
                <a:gd name="connsiteX2-75" fmla="*/ 164779 w 229072"/>
                <a:gd name="connsiteY2-76" fmla="*/ 262408 h 262408"/>
                <a:gd name="connsiteX3-77" fmla="*/ 0 w 229072"/>
                <a:gd name="connsiteY3-78" fmla="*/ 260027 h 262408"/>
                <a:gd name="connsiteX4-79" fmla="*/ 97632 w 229072"/>
                <a:gd name="connsiteY4-80" fmla="*/ 2380 h 262408"/>
                <a:gd name="connsiteX0-81" fmla="*/ 97632 w 229072"/>
                <a:gd name="connsiteY0-82" fmla="*/ 0 h 262410"/>
                <a:gd name="connsiteX1-83" fmla="*/ 229072 w 229072"/>
                <a:gd name="connsiteY1-84" fmla="*/ 2 h 262410"/>
                <a:gd name="connsiteX2-85" fmla="*/ 164779 w 229072"/>
                <a:gd name="connsiteY2-86" fmla="*/ 262410 h 262410"/>
                <a:gd name="connsiteX3-87" fmla="*/ 0 w 229072"/>
                <a:gd name="connsiteY3-88" fmla="*/ 260029 h 262410"/>
                <a:gd name="connsiteX4-89" fmla="*/ 97632 w 229072"/>
                <a:gd name="connsiteY4-90" fmla="*/ 0 h 2624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9072" h="262410">
                  <a:moveTo>
                    <a:pt x="97632" y="0"/>
                  </a:moveTo>
                  <a:lnTo>
                    <a:pt x="229072" y="2"/>
                  </a:lnTo>
                  <a:lnTo>
                    <a:pt x="164779" y="262410"/>
                  </a:lnTo>
                  <a:lnTo>
                    <a:pt x="0" y="260029"/>
                  </a:lnTo>
                  <a:lnTo>
                    <a:pt x="97632" y="0"/>
                  </a:lnTo>
                  <a:close/>
                </a:path>
              </a:pathLst>
            </a:custGeom>
            <a:grpFill/>
            <a:ln>
              <a:noFill/>
            </a:ln>
          </p:spPr>
          <p:txBody>
            <a:bodyPr lIns="0" tIns="0" rIns="0" bIns="0" rtlCol="0" anchor="ctr"/>
            <a:lstStyle/>
            <a:p>
              <a:pPr algn="ctr" defTabSz="884555"/>
              <a:endParaRPr lang="es-SV" sz="2400">
                <a:solidFill>
                  <a:srgbClr val="000000"/>
                </a:solidFill>
                <a:latin typeface="微软雅黑" panose="020B0503020204020204" charset="-122"/>
                <a:ea typeface="微软雅黑" panose="020B0503020204020204" charset="-122"/>
              </a:endParaRPr>
            </a:p>
          </p:txBody>
        </p:sp>
        <p:sp>
          <p:nvSpPr>
            <p:cNvPr id="54" name="6 Rectángulo"/>
            <p:cNvSpPr>
              <a:spLocks noChangeAspect="1"/>
            </p:cNvSpPr>
            <p:nvPr/>
          </p:nvSpPr>
          <p:spPr bwMode="auto">
            <a:xfrm rot="10800000">
              <a:off x="6884070" y="2626427"/>
              <a:ext cx="263490" cy="301837"/>
            </a:xfrm>
            <a:custGeom>
              <a:avLst/>
              <a:gdLst>
                <a:gd name="connsiteX0" fmla="*/ 0 w 360040"/>
                <a:gd name="connsiteY0" fmla="*/ 0 h 360040"/>
                <a:gd name="connsiteX1" fmla="*/ 360040 w 360040"/>
                <a:gd name="connsiteY1" fmla="*/ 0 h 360040"/>
                <a:gd name="connsiteX2" fmla="*/ 360040 w 360040"/>
                <a:gd name="connsiteY2" fmla="*/ 360040 h 360040"/>
                <a:gd name="connsiteX3" fmla="*/ 0 w 360040"/>
                <a:gd name="connsiteY3" fmla="*/ 360040 h 360040"/>
                <a:gd name="connsiteX4" fmla="*/ 0 w 360040"/>
                <a:gd name="connsiteY4" fmla="*/ 0 h 360040"/>
                <a:gd name="connsiteX0-1" fmla="*/ 161925 w 360040"/>
                <a:gd name="connsiteY0-2" fmla="*/ 95250 h 360040"/>
                <a:gd name="connsiteX1-3" fmla="*/ 360040 w 360040"/>
                <a:gd name="connsiteY1-4" fmla="*/ 0 h 360040"/>
                <a:gd name="connsiteX2-5" fmla="*/ 360040 w 360040"/>
                <a:gd name="connsiteY2-6" fmla="*/ 360040 h 360040"/>
                <a:gd name="connsiteX3-7" fmla="*/ 0 w 360040"/>
                <a:gd name="connsiteY3-8" fmla="*/ 360040 h 360040"/>
                <a:gd name="connsiteX4-9" fmla="*/ 161925 w 360040"/>
                <a:gd name="connsiteY4-10" fmla="*/ 95250 h 360040"/>
                <a:gd name="connsiteX0-11" fmla="*/ 152400 w 360040"/>
                <a:gd name="connsiteY0-12" fmla="*/ 52387 h 360040"/>
                <a:gd name="connsiteX1-13" fmla="*/ 360040 w 360040"/>
                <a:gd name="connsiteY1-14" fmla="*/ 0 h 360040"/>
                <a:gd name="connsiteX2-15" fmla="*/ 360040 w 360040"/>
                <a:gd name="connsiteY2-16" fmla="*/ 360040 h 360040"/>
                <a:gd name="connsiteX3-17" fmla="*/ 0 w 360040"/>
                <a:gd name="connsiteY3-18" fmla="*/ 360040 h 360040"/>
                <a:gd name="connsiteX4-19" fmla="*/ 152400 w 360040"/>
                <a:gd name="connsiteY4-20" fmla="*/ 52387 h 360040"/>
                <a:gd name="connsiteX0-21" fmla="*/ 33338 w 240978"/>
                <a:gd name="connsiteY0-22" fmla="*/ 52387 h 360040"/>
                <a:gd name="connsiteX1-23" fmla="*/ 240978 w 240978"/>
                <a:gd name="connsiteY1-24" fmla="*/ 0 h 360040"/>
                <a:gd name="connsiteX2-25" fmla="*/ 240978 w 240978"/>
                <a:gd name="connsiteY2-26" fmla="*/ 360040 h 360040"/>
                <a:gd name="connsiteX3-27" fmla="*/ 0 w 240978"/>
                <a:gd name="connsiteY3-28" fmla="*/ 288603 h 360040"/>
                <a:gd name="connsiteX4-29" fmla="*/ 33338 w 240978"/>
                <a:gd name="connsiteY4-30" fmla="*/ 52387 h 360040"/>
                <a:gd name="connsiteX0-31" fmla="*/ 97632 w 305272"/>
                <a:gd name="connsiteY0-32" fmla="*/ 52387 h 360040"/>
                <a:gd name="connsiteX1-33" fmla="*/ 305272 w 305272"/>
                <a:gd name="connsiteY1-34" fmla="*/ 0 h 360040"/>
                <a:gd name="connsiteX2-35" fmla="*/ 305272 w 305272"/>
                <a:gd name="connsiteY2-36" fmla="*/ 360040 h 360040"/>
                <a:gd name="connsiteX3-37" fmla="*/ 0 w 305272"/>
                <a:gd name="connsiteY3-38" fmla="*/ 310034 h 360040"/>
                <a:gd name="connsiteX4-39" fmla="*/ 97632 w 305272"/>
                <a:gd name="connsiteY4-40" fmla="*/ 52387 h 360040"/>
                <a:gd name="connsiteX0-41" fmla="*/ 97632 w 305272"/>
                <a:gd name="connsiteY0-42" fmla="*/ 52387 h 310034"/>
                <a:gd name="connsiteX1-43" fmla="*/ 305272 w 305272"/>
                <a:gd name="connsiteY1-44" fmla="*/ 0 h 310034"/>
                <a:gd name="connsiteX2-45" fmla="*/ 195735 w 305272"/>
                <a:gd name="connsiteY2-46" fmla="*/ 238596 h 310034"/>
                <a:gd name="connsiteX3-47" fmla="*/ 0 w 305272"/>
                <a:gd name="connsiteY3-48" fmla="*/ 310034 h 310034"/>
                <a:gd name="connsiteX4-49" fmla="*/ 97632 w 305272"/>
                <a:gd name="connsiteY4-50" fmla="*/ 52387 h 310034"/>
                <a:gd name="connsiteX0-51" fmla="*/ 97632 w 305272"/>
                <a:gd name="connsiteY0-52" fmla="*/ 52387 h 312415"/>
                <a:gd name="connsiteX1-53" fmla="*/ 305272 w 305272"/>
                <a:gd name="connsiteY1-54" fmla="*/ 0 h 312415"/>
                <a:gd name="connsiteX2-55" fmla="*/ 164779 w 305272"/>
                <a:gd name="connsiteY2-56" fmla="*/ 312415 h 312415"/>
                <a:gd name="connsiteX3-57" fmla="*/ 0 w 305272"/>
                <a:gd name="connsiteY3-58" fmla="*/ 310034 h 312415"/>
                <a:gd name="connsiteX4-59" fmla="*/ 97632 w 305272"/>
                <a:gd name="connsiteY4-60" fmla="*/ 52387 h 312415"/>
                <a:gd name="connsiteX0-61" fmla="*/ 97632 w 198116"/>
                <a:gd name="connsiteY0-62" fmla="*/ 0 h 260028"/>
                <a:gd name="connsiteX1-63" fmla="*/ 198116 w 198116"/>
                <a:gd name="connsiteY1-64" fmla="*/ 45245 h 260028"/>
                <a:gd name="connsiteX2-65" fmla="*/ 164779 w 198116"/>
                <a:gd name="connsiteY2-66" fmla="*/ 260028 h 260028"/>
                <a:gd name="connsiteX3-67" fmla="*/ 0 w 198116"/>
                <a:gd name="connsiteY3-68" fmla="*/ 257647 h 260028"/>
                <a:gd name="connsiteX4-69" fmla="*/ 97632 w 198116"/>
                <a:gd name="connsiteY4-70" fmla="*/ 0 h 260028"/>
                <a:gd name="connsiteX0-71" fmla="*/ 97632 w 229072"/>
                <a:gd name="connsiteY0-72" fmla="*/ 2380 h 262408"/>
                <a:gd name="connsiteX1-73" fmla="*/ 229072 w 229072"/>
                <a:gd name="connsiteY1-74" fmla="*/ 0 h 262408"/>
                <a:gd name="connsiteX2-75" fmla="*/ 164779 w 229072"/>
                <a:gd name="connsiteY2-76" fmla="*/ 262408 h 262408"/>
                <a:gd name="connsiteX3-77" fmla="*/ 0 w 229072"/>
                <a:gd name="connsiteY3-78" fmla="*/ 260027 h 262408"/>
                <a:gd name="connsiteX4-79" fmla="*/ 97632 w 229072"/>
                <a:gd name="connsiteY4-80" fmla="*/ 2380 h 262408"/>
                <a:gd name="connsiteX0-81" fmla="*/ 97632 w 229072"/>
                <a:gd name="connsiteY0-82" fmla="*/ 0 h 262410"/>
                <a:gd name="connsiteX1-83" fmla="*/ 229072 w 229072"/>
                <a:gd name="connsiteY1-84" fmla="*/ 2 h 262410"/>
                <a:gd name="connsiteX2-85" fmla="*/ 164779 w 229072"/>
                <a:gd name="connsiteY2-86" fmla="*/ 262410 h 262410"/>
                <a:gd name="connsiteX3-87" fmla="*/ 0 w 229072"/>
                <a:gd name="connsiteY3-88" fmla="*/ 260029 h 262410"/>
                <a:gd name="connsiteX4-89" fmla="*/ 97632 w 229072"/>
                <a:gd name="connsiteY4-90" fmla="*/ 0 h 2624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9072" h="262410">
                  <a:moveTo>
                    <a:pt x="97632" y="0"/>
                  </a:moveTo>
                  <a:lnTo>
                    <a:pt x="229072" y="2"/>
                  </a:lnTo>
                  <a:lnTo>
                    <a:pt x="164779" y="262410"/>
                  </a:lnTo>
                  <a:lnTo>
                    <a:pt x="0" y="260029"/>
                  </a:lnTo>
                  <a:lnTo>
                    <a:pt x="97632" y="0"/>
                  </a:lnTo>
                  <a:close/>
                </a:path>
              </a:pathLst>
            </a:custGeom>
            <a:grpFill/>
            <a:ln>
              <a:noFill/>
            </a:ln>
          </p:spPr>
          <p:txBody>
            <a:bodyPr lIns="0" tIns="0" rIns="0" bIns="0" rtlCol="0" anchor="ctr"/>
            <a:lstStyle/>
            <a:p>
              <a:pPr algn="ctr" defTabSz="884555"/>
              <a:endParaRPr lang="es-SV" sz="2400">
                <a:solidFill>
                  <a:srgbClr val="000000"/>
                </a:solidFill>
                <a:latin typeface="微软雅黑" panose="020B0503020204020204" charset="-122"/>
                <a:ea typeface="微软雅黑" panose="020B0503020204020204" charset="-122"/>
              </a:endParaRPr>
            </a:p>
          </p:txBody>
        </p:sp>
      </p:grpSp>
      <p:sp>
        <p:nvSpPr>
          <p:cNvPr id="55" name="2 Rectángulo"/>
          <p:cNvSpPr/>
          <p:nvPr/>
        </p:nvSpPr>
        <p:spPr bwMode="auto">
          <a:xfrm>
            <a:off x="7423350" y="2576779"/>
            <a:ext cx="3488472" cy="67541"/>
          </a:xfrm>
          <a:prstGeom prst="rect">
            <a:avLst/>
          </a:prstGeom>
          <a:solidFill>
            <a:schemeClr val="tx2"/>
          </a:solidFill>
          <a:ln>
            <a:noFill/>
          </a:ln>
        </p:spPr>
        <p:txBody>
          <a:bodyPr lIns="0" tIns="0" rIns="0" bIns="0" rtlCol="0" anchor="ctr"/>
          <a:lstStyle/>
          <a:p>
            <a:pPr algn="ctr" defTabSz="884555"/>
            <a:endParaRPr lang="es-SV" sz="935">
              <a:solidFill>
                <a:srgbClr val="000000"/>
              </a:solidFill>
              <a:latin typeface="微软雅黑" panose="020B0503020204020204" charset="-122"/>
              <a:ea typeface="微软雅黑" panose="020B0503020204020204" charset="-122"/>
            </a:endParaRPr>
          </a:p>
        </p:txBody>
      </p:sp>
      <p:sp>
        <p:nvSpPr>
          <p:cNvPr id="56" name="Textbox 1"/>
          <p:cNvSpPr/>
          <p:nvPr/>
        </p:nvSpPr>
        <p:spPr>
          <a:xfrm>
            <a:off x="7423350" y="1866717"/>
            <a:ext cx="3488472" cy="862965"/>
          </a:xfrm>
          <a:prstGeom prst="rect">
            <a:avLst/>
          </a:prstGeom>
        </p:spPr>
        <p:txBody>
          <a:bodyPr wrap="square" lIns="118049" tIns="59009" rIns="118049" bIns="59009">
            <a:spAutoFit/>
          </a:bodyPr>
          <a:lstStyle/>
          <a:p>
            <a:pPr algn="ctr" defTabSz="884555">
              <a:lnSpc>
                <a:spcPct val="125000"/>
              </a:lnSpc>
            </a:pPr>
            <a:r>
              <a:rPr lang="en-US" sz="2000" dirty="0">
                <a:solidFill>
                  <a:srgbClr val="1F1F1F"/>
                </a:solidFill>
                <a:latin typeface="微软雅黑" panose="020B0503020204020204" charset="-122"/>
                <a:ea typeface="微软雅黑" panose="020B0503020204020204" charset="-122"/>
                <a:cs typeface="Open Sans Condensed" panose="020B0806030504020204" pitchFamily="34" charset="0"/>
              </a:rPr>
              <a:t>单击此处添加名称</a:t>
            </a:r>
          </a:p>
          <a:p>
            <a:pPr algn="ctr" defTabSz="884555">
              <a:lnSpc>
                <a:spcPct val="125000"/>
              </a:lnSpc>
            </a:pPr>
            <a:r>
              <a:rPr lang="en-US" sz="935" i="1" dirty="0">
                <a:solidFill>
                  <a:srgbClr val="575757"/>
                </a:solidFill>
                <a:latin typeface="微软雅黑" panose="020B0503020204020204" charset="-122"/>
                <a:ea typeface="微软雅黑" panose="020B0503020204020204" charset="-122"/>
              </a:rPr>
              <a:t>Imperdiet iaculis, ipsum. Sed  mauris Integer </a:t>
            </a:r>
            <a:r>
              <a:rPr lang="en-US" sz="935" i="1" dirty="0" err="1">
                <a:solidFill>
                  <a:srgbClr val="575757"/>
                </a:solidFill>
                <a:latin typeface="微软雅黑" panose="020B0503020204020204" charset="-122"/>
                <a:ea typeface="微软雅黑" panose="020B0503020204020204" charset="-122"/>
              </a:rPr>
              <a:t>sed</a:t>
            </a:r>
            <a:r>
              <a:rPr lang="en-US" sz="935" i="1" dirty="0">
                <a:solidFill>
                  <a:srgbClr val="575757"/>
                </a:solidFill>
                <a:latin typeface="微软雅黑" panose="020B0503020204020204" charset="-122"/>
                <a:ea typeface="微软雅黑" panose="020B0503020204020204" charset="-122"/>
              </a:rPr>
              <a:t> aliquam.</a:t>
            </a:r>
          </a:p>
        </p:txBody>
      </p:sp>
      <p:sp>
        <p:nvSpPr>
          <p:cNvPr id="57" name="Textbox 1"/>
          <p:cNvSpPr/>
          <p:nvPr/>
        </p:nvSpPr>
        <p:spPr>
          <a:xfrm>
            <a:off x="7423350" y="2751705"/>
            <a:ext cx="3488472" cy="840105"/>
          </a:xfrm>
          <a:prstGeom prst="rect">
            <a:avLst/>
          </a:prstGeom>
        </p:spPr>
        <p:txBody>
          <a:bodyPr wrap="square" lIns="118049" tIns="59009" rIns="118049" bIns="59009">
            <a:spAutoFit/>
          </a:bodyPr>
          <a:lstStyle/>
          <a:p>
            <a:pPr algn="just" defTabSz="884555">
              <a:lnSpc>
                <a:spcPct val="125000"/>
              </a:lnSpc>
            </a:pPr>
            <a:r>
              <a:rPr lang="en-US" sz="935">
                <a:solidFill>
                  <a:srgbClr val="575757"/>
                </a:solidFill>
                <a:latin typeface="微软雅黑" panose="020B0503020204020204" charset="-122"/>
                <a:ea typeface="微软雅黑" panose="020B0503020204020204" charset="-122"/>
              </a:rPr>
              <a:t>您的内容打在这里，或者通过复制您的文本后，在此框中选择粘贴，并选择只保留文字。在此录入上述图表的综合描述说明，在此录入上述图表的综合描述说明，在此录入上述图表的综合描述说明，在此录入上述图表的综合描述说明</a:t>
            </a:r>
          </a:p>
        </p:txBody>
      </p:sp>
      <p:grpSp>
        <p:nvGrpSpPr>
          <p:cNvPr id="58" name="55 Grupo"/>
          <p:cNvGrpSpPr/>
          <p:nvPr/>
        </p:nvGrpSpPr>
        <p:grpSpPr>
          <a:xfrm>
            <a:off x="8803462" y="1066512"/>
            <a:ext cx="728248" cy="666196"/>
            <a:chOff x="18258047" y="2685825"/>
            <a:chExt cx="1456589" cy="1332546"/>
          </a:xfrm>
          <a:solidFill>
            <a:schemeClr val="tx2"/>
          </a:solidFill>
        </p:grpSpPr>
        <p:grpSp>
          <p:nvGrpSpPr>
            <p:cNvPr id="59" name="54 Grupo"/>
            <p:cNvGrpSpPr/>
            <p:nvPr/>
          </p:nvGrpSpPr>
          <p:grpSpPr>
            <a:xfrm>
              <a:off x="18346373" y="3445616"/>
              <a:ext cx="578490" cy="572755"/>
              <a:chOff x="18346373" y="3445616"/>
              <a:chExt cx="578490" cy="572755"/>
            </a:xfrm>
            <a:grpFill/>
          </p:grpSpPr>
          <p:sp>
            <p:nvSpPr>
              <p:cNvPr id="68" name="Freeform 6"/>
              <p:cNvSpPr>
                <a:spLocks noEditPoints="1"/>
              </p:cNvSpPr>
              <p:nvPr/>
            </p:nvSpPr>
            <p:spPr bwMode="auto">
              <a:xfrm>
                <a:off x="18346373" y="3445616"/>
                <a:ext cx="578490" cy="572755"/>
              </a:xfrm>
              <a:custGeom>
                <a:avLst/>
                <a:gdLst>
                  <a:gd name="T0" fmla="*/ 1358 w 3226"/>
                  <a:gd name="T1" fmla="*/ 609 h 3195"/>
                  <a:gd name="T2" fmla="*/ 1146 w 3226"/>
                  <a:gd name="T3" fmla="*/ 711 h 3195"/>
                  <a:gd name="T4" fmla="*/ 974 w 3226"/>
                  <a:gd name="T5" fmla="*/ 686 h 3195"/>
                  <a:gd name="T6" fmla="*/ 725 w 3226"/>
                  <a:gd name="T7" fmla="*/ 1048 h 3195"/>
                  <a:gd name="T8" fmla="*/ 662 w 3226"/>
                  <a:gd name="T9" fmla="*/ 1270 h 3195"/>
                  <a:gd name="T10" fmla="*/ 540 w 3226"/>
                  <a:gd name="T11" fmla="*/ 1393 h 3195"/>
                  <a:gd name="T12" fmla="*/ 567 w 3226"/>
                  <a:gd name="T13" fmla="*/ 1815 h 3195"/>
                  <a:gd name="T14" fmla="*/ 683 w 3226"/>
                  <a:gd name="T15" fmla="*/ 1979 h 3195"/>
                  <a:gd name="T16" fmla="*/ 719 w 3226"/>
                  <a:gd name="T17" fmla="*/ 2176 h 3195"/>
                  <a:gd name="T18" fmla="*/ 1001 w 3226"/>
                  <a:gd name="T19" fmla="*/ 2494 h 3195"/>
                  <a:gd name="T20" fmla="*/ 1174 w 3226"/>
                  <a:gd name="T21" fmla="*/ 2495 h 3195"/>
                  <a:gd name="T22" fmla="*/ 1378 w 3226"/>
                  <a:gd name="T23" fmla="*/ 2609 h 3195"/>
                  <a:gd name="T24" fmla="*/ 1813 w 3226"/>
                  <a:gd name="T25" fmla="*/ 2690 h 3195"/>
                  <a:gd name="T26" fmla="*/ 1916 w 3226"/>
                  <a:gd name="T27" fmla="*/ 2552 h 3195"/>
                  <a:gd name="T28" fmla="*/ 2140 w 3226"/>
                  <a:gd name="T29" fmla="*/ 2475 h 3195"/>
                  <a:gd name="T30" fmla="*/ 2708 w 3226"/>
                  <a:gd name="T31" fmla="*/ 2490 h 3195"/>
                  <a:gd name="T32" fmla="*/ 2502 w 3226"/>
                  <a:gd name="T33" fmla="*/ 2089 h 3195"/>
                  <a:gd name="T34" fmla="*/ 2592 w 3226"/>
                  <a:gd name="T35" fmla="*/ 1872 h 3195"/>
                  <a:gd name="T36" fmla="*/ 3024 w 3226"/>
                  <a:gd name="T37" fmla="*/ 1733 h 3195"/>
                  <a:gd name="T38" fmla="*/ 2612 w 3226"/>
                  <a:gd name="T39" fmla="*/ 1345 h 3195"/>
                  <a:gd name="T40" fmla="*/ 2509 w 3226"/>
                  <a:gd name="T41" fmla="*/ 1135 h 3195"/>
                  <a:gd name="T42" fmla="*/ 2534 w 3226"/>
                  <a:gd name="T43" fmla="*/ 965 h 3195"/>
                  <a:gd name="T44" fmla="*/ 2170 w 3226"/>
                  <a:gd name="T45" fmla="*/ 718 h 3195"/>
                  <a:gd name="T46" fmla="*/ 1944 w 3226"/>
                  <a:gd name="T47" fmla="*/ 656 h 3195"/>
                  <a:gd name="T48" fmla="*/ 1820 w 3226"/>
                  <a:gd name="T49" fmla="*/ 535 h 3195"/>
                  <a:gd name="T50" fmla="*/ 1812 w 3226"/>
                  <a:gd name="T51" fmla="*/ 9 h 3195"/>
                  <a:gd name="T52" fmla="*/ 1940 w 3226"/>
                  <a:gd name="T53" fmla="*/ 131 h 3195"/>
                  <a:gd name="T54" fmla="*/ 2428 w 3226"/>
                  <a:gd name="T55" fmla="*/ 332 h 3195"/>
                  <a:gd name="T56" fmla="*/ 2605 w 3226"/>
                  <a:gd name="T57" fmla="*/ 335 h 3195"/>
                  <a:gd name="T58" fmla="*/ 2900 w 3226"/>
                  <a:gd name="T59" fmla="*/ 641 h 3195"/>
                  <a:gd name="T60" fmla="*/ 2876 w 3226"/>
                  <a:gd name="T61" fmla="*/ 816 h 3195"/>
                  <a:gd name="T62" fmla="*/ 3122 w 3226"/>
                  <a:gd name="T63" fmla="*/ 1287 h 3195"/>
                  <a:gd name="T64" fmla="*/ 3224 w 3226"/>
                  <a:gd name="T65" fmla="*/ 1431 h 3195"/>
                  <a:gd name="T66" fmla="*/ 3190 w 3226"/>
                  <a:gd name="T67" fmla="*/ 1848 h 3195"/>
                  <a:gd name="T68" fmla="*/ 2755 w 3226"/>
                  <a:gd name="T69" fmla="*/ 1990 h 3195"/>
                  <a:gd name="T70" fmla="*/ 2908 w 3226"/>
                  <a:gd name="T71" fmla="*/ 2465 h 3195"/>
                  <a:gd name="T72" fmla="*/ 2851 w 3226"/>
                  <a:gd name="T73" fmla="*/ 2632 h 3195"/>
                  <a:gd name="T74" fmla="*/ 2514 w 3226"/>
                  <a:gd name="T75" fmla="*/ 2882 h 3195"/>
                  <a:gd name="T76" fmla="*/ 2077 w 3226"/>
                  <a:gd name="T77" fmla="*/ 2703 h 3195"/>
                  <a:gd name="T78" fmla="*/ 1890 w 3226"/>
                  <a:gd name="T79" fmla="*/ 3139 h 3195"/>
                  <a:gd name="T80" fmla="*/ 1476 w 3226"/>
                  <a:gd name="T81" fmla="*/ 3195 h 3195"/>
                  <a:gd name="T82" fmla="*/ 1317 w 3226"/>
                  <a:gd name="T83" fmla="*/ 3118 h 3195"/>
                  <a:gd name="T84" fmla="*/ 1087 w 3226"/>
                  <a:gd name="T85" fmla="*/ 2675 h 3195"/>
                  <a:gd name="T86" fmla="*/ 682 w 3226"/>
                  <a:gd name="T87" fmla="*/ 2880 h 3195"/>
                  <a:gd name="T88" fmla="*/ 355 w 3226"/>
                  <a:gd name="T89" fmla="*/ 2607 h 3195"/>
                  <a:gd name="T90" fmla="*/ 324 w 3226"/>
                  <a:gd name="T91" fmla="*/ 2436 h 3195"/>
                  <a:gd name="T92" fmla="*/ 162 w 3226"/>
                  <a:gd name="T93" fmla="*/ 1929 h 3195"/>
                  <a:gd name="T94" fmla="*/ 22 w 3226"/>
                  <a:gd name="T95" fmla="*/ 1822 h 3195"/>
                  <a:gd name="T96" fmla="*/ 9 w 3226"/>
                  <a:gd name="T97" fmla="*/ 1401 h 3195"/>
                  <a:gd name="T98" fmla="*/ 132 w 3226"/>
                  <a:gd name="T99" fmla="*/ 1275 h 3195"/>
                  <a:gd name="T100" fmla="*/ 335 w 3226"/>
                  <a:gd name="T101" fmla="*/ 788 h 3195"/>
                  <a:gd name="T102" fmla="*/ 339 w 3226"/>
                  <a:gd name="T103" fmla="*/ 614 h 3195"/>
                  <a:gd name="T104" fmla="*/ 651 w 3226"/>
                  <a:gd name="T105" fmla="*/ 323 h 3195"/>
                  <a:gd name="T106" fmla="*/ 824 w 3226"/>
                  <a:gd name="T107" fmla="*/ 346 h 3195"/>
                  <a:gd name="T108" fmla="*/ 1300 w 3226"/>
                  <a:gd name="T109" fmla="*/ 102 h 3195"/>
                  <a:gd name="T110" fmla="*/ 1445 w 3226"/>
                  <a:gd name="T111" fmla="*/ 2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26" h="3195">
                    <a:moveTo>
                      <a:pt x="1476" y="200"/>
                    </a:moveTo>
                    <a:lnTo>
                      <a:pt x="1414" y="506"/>
                    </a:lnTo>
                    <a:lnTo>
                      <a:pt x="1405" y="535"/>
                    </a:lnTo>
                    <a:lnTo>
                      <a:pt x="1394" y="562"/>
                    </a:lnTo>
                    <a:lnTo>
                      <a:pt x="1378" y="586"/>
                    </a:lnTo>
                    <a:lnTo>
                      <a:pt x="1358" y="609"/>
                    </a:lnTo>
                    <a:lnTo>
                      <a:pt x="1335" y="628"/>
                    </a:lnTo>
                    <a:lnTo>
                      <a:pt x="1311" y="643"/>
                    </a:lnTo>
                    <a:lnTo>
                      <a:pt x="1283" y="656"/>
                    </a:lnTo>
                    <a:lnTo>
                      <a:pt x="1227" y="676"/>
                    </a:lnTo>
                    <a:lnTo>
                      <a:pt x="1174" y="701"/>
                    </a:lnTo>
                    <a:lnTo>
                      <a:pt x="1146" y="711"/>
                    </a:lnTo>
                    <a:lnTo>
                      <a:pt x="1117" y="718"/>
                    </a:lnTo>
                    <a:lnTo>
                      <a:pt x="1087" y="720"/>
                    </a:lnTo>
                    <a:lnTo>
                      <a:pt x="1057" y="718"/>
                    </a:lnTo>
                    <a:lnTo>
                      <a:pt x="1028" y="711"/>
                    </a:lnTo>
                    <a:lnTo>
                      <a:pt x="1001" y="701"/>
                    </a:lnTo>
                    <a:lnTo>
                      <a:pt x="974" y="686"/>
                    </a:lnTo>
                    <a:lnTo>
                      <a:pt x="711" y="513"/>
                    </a:lnTo>
                    <a:lnTo>
                      <a:pt x="518" y="705"/>
                    </a:lnTo>
                    <a:lnTo>
                      <a:pt x="693" y="965"/>
                    </a:lnTo>
                    <a:lnTo>
                      <a:pt x="708" y="992"/>
                    </a:lnTo>
                    <a:lnTo>
                      <a:pt x="719" y="1019"/>
                    </a:lnTo>
                    <a:lnTo>
                      <a:pt x="725" y="1048"/>
                    </a:lnTo>
                    <a:lnTo>
                      <a:pt x="727" y="1077"/>
                    </a:lnTo>
                    <a:lnTo>
                      <a:pt x="725" y="1106"/>
                    </a:lnTo>
                    <a:lnTo>
                      <a:pt x="718" y="1135"/>
                    </a:lnTo>
                    <a:lnTo>
                      <a:pt x="706" y="1163"/>
                    </a:lnTo>
                    <a:lnTo>
                      <a:pt x="683" y="1216"/>
                    </a:lnTo>
                    <a:lnTo>
                      <a:pt x="662" y="1270"/>
                    </a:lnTo>
                    <a:lnTo>
                      <a:pt x="650" y="1298"/>
                    </a:lnTo>
                    <a:lnTo>
                      <a:pt x="634" y="1323"/>
                    </a:lnTo>
                    <a:lnTo>
                      <a:pt x="615" y="1345"/>
                    </a:lnTo>
                    <a:lnTo>
                      <a:pt x="592" y="1364"/>
                    </a:lnTo>
                    <a:lnTo>
                      <a:pt x="567" y="1381"/>
                    </a:lnTo>
                    <a:lnTo>
                      <a:pt x="540" y="1393"/>
                    </a:lnTo>
                    <a:lnTo>
                      <a:pt x="511" y="1401"/>
                    </a:lnTo>
                    <a:lnTo>
                      <a:pt x="202" y="1461"/>
                    </a:lnTo>
                    <a:lnTo>
                      <a:pt x="202" y="1733"/>
                    </a:lnTo>
                    <a:lnTo>
                      <a:pt x="511" y="1794"/>
                    </a:lnTo>
                    <a:lnTo>
                      <a:pt x="540" y="1802"/>
                    </a:lnTo>
                    <a:lnTo>
                      <a:pt x="567" y="1815"/>
                    </a:lnTo>
                    <a:lnTo>
                      <a:pt x="593" y="1831"/>
                    </a:lnTo>
                    <a:lnTo>
                      <a:pt x="615" y="1850"/>
                    </a:lnTo>
                    <a:lnTo>
                      <a:pt x="634" y="1872"/>
                    </a:lnTo>
                    <a:lnTo>
                      <a:pt x="650" y="1897"/>
                    </a:lnTo>
                    <a:lnTo>
                      <a:pt x="662" y="1925"/>
                    </a:lnTo>
                    <a:lnTo>
                      <a:pt x="683" y="1979"/>
                    </a:lnTo>
                    <a:lnTo>
                      <a:pt x="707" y="2032"/>
                    </a:lnTo>
                    <a:lnTo>
                      <a:pt x="718" y="2060"/>
                    </a:lnTo>
                    <a:lnTo>
                      <a:pt x="725" y="2089"/>
                    </a:lnTo>
                    <a:lnTo>
                      <a:pt x="727" y="2118"/>
                    </a:lnTo>
                    <a:lnTo>
                      <a:pt x="725" y="2148"/>
                    </a:lnTo>
                    <a:lnTo>
                      <a:pt x="719" y="2176"/>
                    </a:lnTo>
                    <a:lnTo>
                      <a:pt x="708" y="2204"/>
                    </a:lnTo>
                    <a:lnTo>
                      <a:pt x="693" y="2230"/>
                    </a:lnTo>
                    <a:lnTo>
                      <a:pt x="518" y="2490"/>
                    </a:lnTo>
                    <a:lnTo>
                      <a:pt x="713" y="2682"/>
                    </a:lnTo>
                    <a:lnTo>
                      <a:pt x="974" y="2509"/>
                    </a:lnTo>
                    <a:lnTo>
                      <a:pt x="1001" y="2494"/>
                    </a:lnTo>
                    <a:lnTo>
                      <a:pt x="1028" y="2484"/>
                    </a:lnTo>
                    <a:lnTo>
                      <a:pt x="1057" y="2478"/>
                    </a:lnTo>
                    <a:lnTo>
                      <a:pt x="1087" y="2475"/>
                    </a:lnTo>
                    <a:lnTo>
                      <a:pt x="1117" y="2478"/>
                    </a:lnTo>
                    <a:lnTo>
                      <a:pt x="1146" y="2485"/>
                    </a:lnTo>
                    <a:lnTo>
                      <a:pt x="1174" y="2495"/>
                    </a:lnTo>
                    <a:lnTo>
                      <a:pt x="1228" y="2519"/>
                    </a:lnTo>
                    <a:lnTo>
                      <a:pt x="1283" y="2540"/>
                    </a:lnTo>
                    <a:lnTo>
                      <a:pt x="1311" y="2552"/>
                    </a:lnTo>
                    <a:lnTo>
                      <a:pt x="1336" y="2567"/>
                    </a:lnTo>
                    <a:lnTo>
                      <a:pt x="1359" y="2587"/>
                    </a:lnTo>
                    <a:lnTo>
                      <a:pt x="1378" y="2609"/>
                    </a:lnTo>
                    <a:lnTo>
                      <a:pt x="1394" y="2634"/>
                    </a:lnTo>
                    <a:lnTo>
                      <a:pt x="1406" y="2660"/>
                    </a:lnTo>
                    <a:lnTo>
                      <a:pt x="1415" y="2690"/>
                    </a:lnTo>
                    <a:lnTo>
                      <a:pt x="1476" y="2995"/>
                    </a:lnTo>
                    <a:lnTo>
                      <a:pt x="1750" y="2995"/>
                    </a:lnTo>
                    <a:lnTo>
                      <a:pt x="1813" y="2690"/>
                    </a:lnTo>
                    <a:lnTo>
                      <a:pt x="1821" y="2660"/>
                    </a:lnTo>
                    <a:lnTo>
                      <a:pt x="1832" y="2634"/>
                    </a:lnTo>
                    <a:lnTo>
                      <a:pt x="1849" y="2609"/>
                    </a:lnTo>
                    <a:lnTo>
                      <a:pt x="1868" y="2587"/>
                    </a:lnTo>
                    <a:lnTo>
                      <a:pt x="1891" y="2567"/>
                    </a:lnTo>
                    <a:lnTo>
                      <a:pt x="1916" y="2552"/>
                    </a:lnTo>
                    <a:lnTo>
                      <a:pt x="1944" y="2540"/>
                    </a:lnTo>
                    <a:lnTo>
                      <a:pt x="1998" y="2519"/>
                    </a:lnTo>
                    <a:lnTo>
                      <a:pt x="2052" y="2495"/>
                    </a:lnTo>
                    <a:lnTo>
                      <a:pt x="2081" y="2485"/>
                    </a:lnTo>
                    <a:lnTo>
                      <a:pt x="2110" y="2478"/>
                    </a:lnTo>
                    <a:lnTo>
                      <a:pt x="2140" y="2475"/>
                    </a:lnTo>
                    <a:lnTo>
                      <a:pt x="2170" y="2478"/>
                    </a:lnTo>
                    <a:lnTo>
                      <a:pt x="2198" y="2484"/>
                    </a:lnTo>
                    <a:lnTo>
                      <a:pt x="2226" y="2494"/>
                    </a:lnTo>
                    <a:lnTo>
                      <a:pt x="2252" y="2509"/>
                    </a:lnTo>
                    <a:lnTo>
                      <a:pt x="2514" y="2682"/>
                    </a:lnTo>
                    <a:lnTo>
                      <a:pt x="2708" y="2490"/>
                    </a:lnTo>
                    <a:lnTo>
                      <a:pt x="2534" y="2230"/>
                    </a:lnTo>
                    <a:lnTo>
                      <a:pt x="2518" y="2204"/>
                    </a:lnTo>
                    <a:lnTo>
                      <a:pt x="2508" y="2176"/>
                    </a:lnTo>
                    <a:lnTo>
                      <a:pt x="2502" y="2148"/>
                    </a:lnTo>
                    <a:lnTo>
                      <a:pt x="2500" y="2118"/>
                    </a:lnTo>
                    <a:lnTo>
                      <a:pt x="2502" y="2089"/>
                    </a:lnTo>
                    <a:lnTo>
                      <a:pt x="2509" y="2060"/>
                    </a:lnTo>
                    <a:lnTo>
                      <a:pt x="2520" y="2032"/>
                    </a:lnTo>
                    <a:lnTo>
                      <a:pt x="2544" y="1979"/>
                    </a:lnTo>
                    <a:lnTo>
                      <a:pt x="2565" y="1925"/>
                    </a:lnTo>
                    <a:lnTo>
                      <a:pt x="2577" y="1897"/>
                    </a:lnTo>
                    <a:lnTo>
                      <a:pt x="2592" y="1872"/>
                    </a:lnTo>
                    <a:lnTo>
                      <a:pt x="2612" y="1849"/>
                    </a:lnTo>
                    <a:lnTo>
                      <a:pt x="2635" y="1831"/>
                    </a:lnTo>
                    <a:lnTo>
                      <a:pt x="2659" y="1815"/>
                    </a:lnTo>
                    <a:lnTo>
                      <a:pt x="2686" y="1802"/>
                    </a:lnTo>
                    <a:lnTo>
                      <a:pt x="2716" y="1794"/>
                    </a:lnTo>
                    <a:lnTo>
                      <a:pt x="3024" y="1733"/>
                    </a:lnTo>
                    <a:lnTo>
                      <a:pt x="3024" y="1461"/>
                    </a:lnTo>
                    <a:lnTo>
                      <a:pt x="2716" y="1400"/>
                    </a:lnTo>
                    <a:lnTo>
                      <a:pt x="2686" y="1392"/>
                    </a:lnTo>
                    <a:lnTo>
                      <a:pt x="2659" y="1381"/>
                    </a:lnTo>
                    <a:lnTo>
                      <a:pt x="2635" y="1364"/>
                    </a:lnTo>
                    <a:lnTo>
                      <a:pt x="2612" y="1345"/>
                    </a:lnTo>
                    <a:lnTo>
                      <a:pt x="2592" y="1323"/>
                    </a:lnTo>
                    <a:lnTo>
                      <a:pt x="2577" y="1298"/>
                    </a:lnTo>
                    <a:lnTo>
                      <a:pt x="2564" y="1270"/>
                    </a:lnTo>
                    <a:lnTo>
                      <a:pt x="2544" y="1215"/>
                    </a:lnTo>
                    <a:lnTo>
                      <a:pt x="2520" y="1163"/>
                    </a:lnTo>
                    <a:lnTo>
                      <a:pt x="2509" y="1135"/>
                    </a:lnTo>
                    <a:lnTo>
                      <a:pt x="2502" y="1106"/>
                    </a:lnTo>
                    <a:lnTo>
                      <a:pt x="2500" y="1077"/>
                    </a:lnTo>
                    <a:lnTo>
                      <a:pt x="2502" y="1048"/>
                    </a:lnTo>
                    <a:lnTo>
                      <a:pt x="2508" y="1019"/>
                    </a:lnTo>
                    <a:lnTo>
                      <a:pt x="2519" y="992"/>
                    </a:lnTo>
                    <a:lnTo>
                      <a:pt x="2534" y="965"/>
                    </a:lnTo>
                    <a:lnTo>
                      <a:pt x="2708" y="705"/>
                    </a:lnTo>
                    <a:lnTo>
                      <a:pt x="2514" y="513"/>
                    </a:lnTo>
                    <a:lnTo>
                      <a:pt x="2252" y="686"/>
                    </a:lnTo>
                    <a:lnTo>
                      <a:pt x="2225" y="701"/>
                    </a:lnTo>
                    <a:lnTo>
                      <a:pt x="2197" y="711"/>
                    </a:lnTo>
                    <a:lnTo>
                      <a:pt x="2170" y="718"/>
                    </a:lnTo>
                    <a:lnTo>
                      <a:pt x="2140" y="720"/>
                    </a:lnTo>
                    <a:lnTo>
                      <a:pt x="2110" y="718"/>
                    </a:lnTo>
                    <a:lnTo>
                      <a:pt x="2081" y="711"/>
                    </a:lnTo>
                    <a:lnTo>
                      <a:pt x="2052" y="700"/>
                    </a:lnTo>
                    <a:lnTo>
                      <a:pt x="1998" y="676"/>
                    </a:lnTo>
                    <a:lnTo>
                      <a:pt x="1944" y="656"/>
                    </a:lnTo>
                    <a:lnTo>
                      <a:pt x="1916" y="643"/>
                    </a:lnTo>
                    <a:lnTo>
                      <a:pt x="1890" y="628"/>
                    </a:lnTo>
                    <a:lnTo>
                      <a:pt x="1868" y="609"/>
                    </a:lnTo>
                    <a:lnTo>
                      <a:pt x="1849" y="586"/>
                    </a:lnTo>
                    <a:lnTo>
                      <a:pt x="1832" y="562"/>
                    </a:lnTo>
                    <a:lnTo>
                      <a:pt x="1820" y="535"/>
                    </a:lnTo>
                    <a:lnTo>
                      <a:pt x="1813" y="506"/>
                    </a:lnTo>
                    <a:lnTo>
                      <a:pt x="1750" y="200"/>
                    </a:lnTo>
                    <a:lnTo>
                      <a:pt x="1476" y="200"/>
                    </a:lnTo>
                    <a:close/>
                    <a:moveTo>
                      <a:pt x="1750" y="0"/>
                    </a:moveTo>
                    <a:lnTo>
                      <a:pt x="1782" y="2"/>
                    </a:lnTo>
                    <a:lnTo>
                      <a:pt x="1812" y="9"/>
                    </a:lnTo>
                    <a:lnTo>
                      <a:pt x="1840" y="20"/>
                    </a:lnTo>
                    <a:lnTo>
                      <a:pt x="1866" y="36"/>
                    </a:lnTo>
                    <a:lnTo>
                      <a:pt x="1889" y="55"/>
                    </a:lnTo>
                    <a:lnTo>
                      <a:pt x="1910" y="78"/>
                    </a:lnTo>
                    <a:lnTo>
                      <a:pt x="1927" y="102"/>
                    </a:lnTo>
                    <a:lnTo>
                      <a:pt x="1940" y="131"/>
                    </a:lnTo>
                    <a:lnTo>
                      <a:pt x="1948" y="160"/>
                    </a:lnTo>
                    <a:lnTo>
                      <a:pt x="2010" y="467"/>
                    </a:lnTo>
                    <a:lnTo>
                      <a:pt x="2076" y="491"/>
                    </a:lnTo>
                    <a:lnTo>
                      <a:pt x="2140" y="520"/>
                    </a:lnTo>
                    <a:lnTo>
                      <a:pt x="2403" y="346"/>
                    </a:lnTo>
                    <a:lnTo>
                      <a:pt x="2428" y="332"/>
                    </a:lnTo>
                    <a:lnTo>
                      <a:pt x="2456" y="322"/>
                    </a:lnTo>
                    <a:lnTo>
                      <a:pt x="2485" y="316"/>
                    </a:lnTo>
                    <a:lnTo>
                      <a:pt x="2514" y="314"/>
                    </a:lnTo>
                    <a:lnTo>
                      <a:pt x="2546" y="316"/>
                    </a:lnTo>
                    <a:lnTo>
                      <a:pt x="2576" y="323"/>
                    </a:lnTo>
                    <a:lnTo>
                      <a:pt x="2605" y="335"/>
                    </a:lnTo>
                    <a:lnTo>
                      <a:pt x="2633" y="351"/>
                    </a:lnTo>
                    <a:lnTo>
                      <a:pt x="2657" y="372"/>
                    </a:lnTo>
                    <a:lnTo>
                      <a:pt x="2851" y="564"/>
                    </a:lnTo>
                    <a:lnTo>
                      <a:pt x="2872" y="588"/>
                    </a:lnTo>
                    <a:lnTo>
                      <a:pt x="2887" y="614"/>
                    </a:lnTo>
                    <a:lnTo>
                      <a:pt x="2900" y="641"/>
                    </a:lnTo>
                    <a:lnTo>
                      <a:pt x="2907" y="671"/>
                    </a:lnTo>
                    <a:lnTo>
                      <a:pt x="2910" y="701"/>
                    </a:lnTo>
                    <a:lnTo>
                      <a:pt x="2908" y="730"/>
                    </a:lnTo>
                    <a:lnTo>
                      <a:pt x="2903" y="760"/>
                    </a:lnTo>
                    <a:lnTo>
                      <a:pt x="2891" y="788"/>
                    </a:lnTo>
                    <a:lnTo>
                      <a:pt x="2876" y="816"/>
                    </a:lnTo>
                    <a:lnTo>
                      <a:pt x="2702" y="1076"/>
                    </a:lnTo>
                    <a:lnTo>
                      <a:pt x="2730" y="1140"/>
                    </a:lnTo>
                    <a:lnTo>
                      <a:pt x="2755" y="1205"/>
                    </a:lnTo>
                    <a:lnTo>
                      <a:pt x="3065" y="1265"/>
                    </a:lnTo>
                    <a:lnTo>
                      <a:pt x="3094" y="1275"/>
                    </a:lnTo>
                    <a:lnTo>
                      <a:pt x="3122" y="1287"/>
                    </a:lnTo>
                    <a:lnTo>
                      <a:pt x="3148" y="1304"/>
                    </a:lnTo>
                    <a:lnTo>
                      <a:pt x="3171" y="1324"/>
                    </a:lnTo>
                    <a:lnTo>
                      <a:pt x="3190" y="1347"/>
                    </a:lnTo>
                    <a:lnTo>
                      <a:pt x="3206" y="1373"/>
                    </a:lnTo>
                    <a:lnTo>
                      <a:pt x="3217" y="1401"/>
                    </a:lnTo>
                    <a:lnTo>
                      <a:pt x="3224" y="1431"/>
                    </a:lnTo>
                    <a:lnTo>
                      <a:pt x="3226" y="1461"/>
                    </a:lnTo>
                    <a:lnTo>
                      <a:pt x="3226" y="1733"/>
                    </a:lnTo>
                    <a:lnTo>
                      <a:pt x="3224" y="1765"/>
                    </a:lnTo>
                    <a:lnTo>
                      <a:pt x="3217" y="1794"/>
                    </a:lnTo>
                    <a:lnTo>
                      <a:pt x="3206" y="1822"/>
                    </a:lnTo>
                    <a:lnTo>
                      <a:pt x="3190" y="1848"/>
                    </a:lnTo>
                    <a:lnTo>
                      <a:pt x="3171" y="1871"/>
                    </a:lnTo>
                    <a:lnTo>
                      <a:pt x="3148" y="1891"/>
                    </a:lnTo>
                    <a:lnTo>
                      <a:pt x="3122" y="1908"/>
                    </a:lnTo>
                    <a:lnTo>
                      <a:pt x="3094" y="1921"/>
                    </a:lnTo>
                    <a:lnTo>
                      <a:pt x="3065" y="1929"/>
                    </a:lnTo>
                    <a:lnTo>
                      <a:pt x="2755" y="1990"/>
                    </a:lnTo>
                    <a:lnTo>
                      <a:pt x="2730" y="2056"/>
                    </a:lnTo>
                    <a:lnTo>
                      <a:pt x="2702" y="2119"/>
                    </a:lnTo>
                    <a:lnTo>
                      <a:pt x="2876" y="2379"/>
                    </a:lnTo>
                    <a:lnTo>
                      <a:pt x="2891" y="2406"/>
                    </a:lnTo>
                    <a:lnTo>
                      <a:pt x="2903" y="2436"/>
                    </a:lnTo>
                    <a:lnTo>
                      <a:pt x="2908" y="2465"/>
                    </a:lnTo>
                    <a:lnTo>
                      <a:pt x="2910" y="2495"/>
                    </a:lnTo>
                    <a:lnTo>
                      <a:pt x="2907" y="2524"/>
                    </a:lnTo>
                    <a:lnTo>
                      <a:pt x="2900" y="2554"/>
                    </a:lnTo>
                    <a:lnTo>
                      <a:pt x="2887" y="2582"/>
                    </a:lnTo>
                    <a:lnTo>
                      <a:pt x="2872" y="2607"/>
                    </a:lnTo>
                    <a:lnTo>
                      <a:pt x="2851" y="2632"/>
                    </a:lnTo>
                    <a:lnTo>
                      <a:pt x="2657" y="2824"/>
                    </a:lnTo>
                    <a:lnTo>
                      <a:pt x="2633" y="2844"/>
                    </a:lnTo>
                    <a:lnTo>
                      <a:pt x="2605" y="2860"/>
                    </a:lnTo>
                    <a:lnTo>
                      <a:pt x="2576" y="2873"/>
                    </a:lnTo>
                    <a:lnTo>
                      <a:pt x="2546" y="2880"/>
                    </a:lnTo>
                    <a:lnTo>
                      <a:pt x="2514" y="2882"/>
                    </a:lnTo>
                    <a:lnTo>
                      <a:pt x="2485" y="2880"/>
                    </a:lnTo>
                    <a:lnTo>
                      <a:pt x="2457" y="2874"/>
                    </a:lnTo>
                    <a:lnTo>
                      <a:pt x="2429" y="2864"/>
                    </a:lnTo>
                    <a:lnTo>
                      <a:pt x="2403" y="2848"/>
                    </a:lnTo>
                    <a:lnTo>
                      <a:pt x="2140" y="2675"/>
                    </a:lnTo>
                    <a:lnTo>
                      <a:pt x="2077" y="2703"/>
                    </a:lnTo>
                    <a:lnTo>
                      <a:pt x="2010" y="2729"/>
                    </a:lnTo>
                    <a:lnTo>
                      <a:pt x="1948" y="3034"/>
                    </a:lnTo>
                    <a:lnTo>
                      <a:pt x="1940" y="3065"/>
                    </a:lnTo>
                    <a:lnTo>
                      <a:pt x="1927" y="3092"/>
                    </a:lnTo>
                    <a:lnTo>
                      <a:pt x="1910" y="3118"/>
                    </a:lnTo>
                    <a:lnTo>
                      <a:pt x="1890" y="3139"/>
                    </a:lnTo>
                    <a:lnTo>
                      <a:pt x="1866" y="3159"/>
                    </a:lnTo>
                    <a:lnTo>
                      <a:pt x="1841" y="3174"/>
                    </a:lnTo>
                    <a:lnTo>
                      <a:pt x="1812" y="3185"/>
                    </a:lnTo>
                    <a:lnTo>
                      <a:pt x="1782" y="3192"/>
                    </a:lnTo>
                    <a:lnTo>
                      <a:pt x="1750" y="3195"/>
                    </a:lnTo>
                    <a:lnTo>
                      <a:pt x="1476" y="3195"/>
                    </a:lnTo>
                    <a:lnTo>
                      <a:pt x="1445" y="3192"/>
                    </a:lnTo>
                    <a:lnTo>
                      <a:pt x="1415" y="3185"/>
                    </a:lnTo>
                    <a:lnTo>
                      <a:pt x="1386" y="3174"/>
                    </a:lnTo>
                    <a:lnTo>
                      <a:pt x="1360" y="3159"/>
                    </a:lnTo>
                    <a:lnTo>
                      <a:pt x="1337" y="3140"/>
                    </a:lnTo>
                    <a:lnTo>
                      <a:pt x="1317" y="3118"/>
                    </a:lnTo>
                    <a:lnTo>
                      <a:pt x="1300" y="3092"/>
                    </a:lnTo>
                    <a:lnTo>
                      <a:pt x="1287" y="3065"/>
                    </a:lnTo>
                    <a:lnTo>
                      <a:pt x="1279" y="3034"/>
                    </a:lnTo>
                    <a:lnTo>
                      <a:pt x="1217" y="2729"/>
                    </a:lnTo>
                    <a:lnTo>
                      <a:pt x="1151" y="2703"/>
                    </a:lnTo>
                    <a:lnTo>
                      <a:pt x="1087" y="2675"/>
                    </a:lnTo>
                    <a:lnTo>
                      <a:pt x="824" y="2848"/>
                    </a:lnTo>
                    <a:lnTo>
                      <a:pt x="798" y="2864"/>
                    </a:lnTo>
                    <a:lnTo>
                      <a:pt x="770" y="2874"/>
                    </a:lnTo>
                    <a:lnTo>
                      <a:pt x="741" y="2880"/>
                    </a:lnTo>
                    <a:lnTo>
                      <a:pt x="713" y="2882"/>
                    </a:lnTo>
                    <a:lnTo>
                      <a:pt x="682" y="2880"/>
                    </a:lnTo>
                    <a:lnTo>
                      <a:pt x="651" y="2873"/>
                    </a:lnTo>
                    <a:lnTo>
                      <a:pt x="622" y="2860"/>
                    </a:lnTo>
                    <a:lnTo>
                      <a:pt x="595" y="2844"/>
                    </a:lnTo>
                    <a:lnTo>
                      <a:pt x="570" y="2824"/>
                    </a:lnTo>
                    <a:lnTo>
                      <a:pt x="375" y="2632"/>
                    </a:lnTo>
                    <a:lnTo>
                      <a:pt x="355" y="2607"/>
                    </a:lnTo>
                    <a:lnTo>
                      <a:pt x="339" y="2582"/>
                    </a:lnTo>
                    <a:lnTo>
                      <a:pt x="327" y="2554"/>
                    </a:lnTo>
                    <a:lnTo>
                      <a:pt x="320" y="2524"/>
                    </a:lnTo>
                    <a:lnTo>
                      <a:pt x="317" y="2495"/>
                    </a:lnTo>
                    <a:lnTo>
                      <a:pt x="319" y="2465"/>
                    </a:lnTo>
                    <a:lnTo>
                      <a:pt x="324" y="2436"/>
                    </a:lnTo>
                    <a:lnTo>
                      <a:pt x="335" y="2406"/>
                    </a:lnTo>
                    <a:lnTo>
                      <a:pt x="351" y="2379"/>
                    </a:lnTo>
                    <a:lnTo>
                      <a:pt x="526" y="2119"/>
                    </a:lnTo>
                    <a:lnTo>
                      <a:pt x="497" y="2056"/>
                    </a:lnTo>
                    <a:lnTo>
                      <a:pt x="471" y="1990"/>
                    </a:lnTo>
                    <a:lnTo>
                      <a:pt x="162" y="1929"/>
                    </a:lnTo>
                    <a:lnTo>
                      <a:pt x="132" y="1921"/>
                    </a:lnTo>
                    <a:lnTo>
                      <a:pt x="104" y="1908"/>
                    </a:lnTo>
                    <a:lnTo>
                      <a:pt x="78" y="1891"/>
                    </a:lnTo>
                    <a:lnTo>
                      <a:pt x="56" y="1871"/>
                    </a:lnTo>
                    <a:lnTo>
                      <a:pt x="37" y="1848"/>
                    </a:lnTo>
                    <a:lnTo>
                      <a:pt x="22" y="1822"/>
                    </a:lnTo>
                    <a:lnTo>
                      <a:pt x="9" y="1794"/>
                    </a:lnTo>
                    <a:lnTo>
                      <a:pt x="2" y="1765"/>
                    </a:lnTo>
                    <a:lnTo>
                      <a:pt x="0" y="1733"/>
                    </a:lnTo>
                    <a:lnTo>
                      <a:pt x="0" y="1461"/>
                    </a:lnTo>
                    <a:lnTo>
                      <a:pt x="2" y="1431"/>
                    </a:lnTo>
                    <a:lnTo>
                      <a:pt x="9" y="1401"/>
                    </a:lnTo>
                    <a:lnTo>
                      <a:pt x="22" y="1373"/>
                    </a:lnTo>
                    <a:lnTo>
                      <a:pt x="37" y="1347"/>
                    </a:lnTo>
                    <a:lnTo>
                      <a:pt x="56" y="1324"/>
                    </a:lnTo>
                    <a:lnTo>
                      <a:pt x="78" y="1304"/>
                    </a:lnTo>
                    <a:lnTo>
                      <a:pt x="104" y="1287"/>
                    </a:lnTo>
                    <a:lnTo>
                      <a:pt x="132" y="1275"/>
                    </a:lnTo>
                    <a:lnTo>
                      <a:pt x="162" y="1265"/>
                    </a:lnTo>
                    <a:lnTo>
                      <a:pt x="471" y="1205"/>
                    </a:lnTo>
                    <a:lnTo>
                      <a:pt x="497" y="1140"/>
                    </a:lnTo>
                    <a:lnTo>
                      <a:pt x="526" y="1076"/>
                    </a:lnTo>
                    <a:lnTo>
                      <a:pt x="351" y="816"/>
                    </a:lnTo>
                    <a:lnTo>
                      <a:pt x="335" y="788"/>
                    </a:lnTo>
                    <a:lnTo>
                      <a:pt x="324" y="760"/>
                    </a:lnTo>
                    <a:lnTo>
                      <a:pt x="319" y="730"/>
                    </a:lnTo>
                    <a:lnTo>
                      <a:pt x="317" y="701"/>
                    </a:lnTo>
                    <a:lnTo>
                      <a:pt x="320" y="671"/>
                    </a:lnTo>
                    <a:lnTo>
                      <a:pt x="327" y="641"/>
                    </a:lnTo>
                    <a:lnTo>
                      <a:pt x="339" y="614"/>
                    </a:lnTo>
                    <a:lnTo>
                      <a:pt x="355" y="588"/>
                    </a:lnTo>
                    <a:lnTo>
                      <a:pt x="375" y="564"/>
                    </a:lnTo>
                    <a:lnTo>
                      <a:pt x="570" y="372"/>
                    </a:lnTo>
                    <a:lnTo>
                      <a:pt x="595" y="351"/>
                    </a:lnTo>
                    <a:lnTo>
                      <a:pt x="622" y="335"/>
                    </a:lnTo>
                    <a:lnTo>
                      <a:pt x="651" y="323"/>
                    </a:lnTo>
                    <a:lnTo>
                      <a:pt x="682" y="316"/>
                    </a:lnTo>
                    <a:lnTo>
                      <a:pt x="713" y="314"/>
                    </a:lnTo>
                    <a:lnTo>
                      <a:pt x="741" y="316"/>
                    </a:lnTo>
                    <a:lnTo>
                      <a:pt x="770" y="322"/>
                    </a:lnTo>
                    <a:lnTo>
                      <a:pt x="798" y="332"/>
                    </a:lnTo>
                    <a:lnTo>
                      <a:pt x="824" y="346"/>
                    </a:lnTo>
                    <a:lnTo>
                      <a:pt x="1087" y="520"/>
                    </a:lnTo>
                    <a:lnTo>
                      <a:pt x="1151" y="492"/>
                    </a:lnTo>
                    <a:lnTo>
                      <a:pt x="1217" y="467"/>
                    </a:lnTo>
                    <a:lnTo>
                      <a:pt x="1279" y="160"/>
                    </a:lnTo>
                    <a:lnTo>
                      <a:pt x="1287" y="131"/>
                    </a:lnTo>
                    <a:lnTo>
                      <a:pt x="1300" y="102"/>
                    </a:lnTo>
                    <a:lnTo>
                      <a:pt x="1317" y="78"/>
                    </a:lnTo>
                    <a:lnTo>
                      <a:pt x="1337" y="55"/>
                    </a:lnTo>
                    <a:lnTo>
                      <a:pt x="1360" y="36"/>
                    </a:lnTo>
                    <a:lnTo>
                      <a:pt x="1386" y="20"/>
                    </a:lnTo>
                    <a:lnTo>
                      <a:pt x="1415" y="9"/>
                    </a:lnTo>
                    <a:lnTo>
                      <a:pt x="1445" y="2"/>
                    </a:lnTo>
                    <a:lnTo>
                      <a:pt x="1476" y="0"/>
                    </a:lnTo>
                    <a:lnTo>
                      <a:pt x="1750" y="0"/>
                    </a:lnTo>
                    <a:close/>
                  </a:path>
                </a:pathLst>
              </a:custGeom>
              <a:grpFill/>
              <a:ln>
                <a:noFill/>
              </a:ln>
            </p:spPr>
            <p:txBody>
              <a:bodyPr lIns="0" tIns="0" rIns="0" bIns="0" rtlCol="0" anchor="ctr"/>
              <a:lstStyle/>
              <a:p>
                <a:pPr algn="ctr" defTabSz="884555"/>
                <a:endParaRPr lang="es-SV" sz="935">
                  <a:solidFill>
                    <a:srgbClr val="000000"/>
                  </a:solidFill>
                </a:endParaRPr>
              </a:p>
            </p:txBody>
          </p:sp>
          <p:sp>
            <p:nvSpPr>
              <p:cNvPr id="69" name="Freeform 7"/>
              <p:cNvSpPr>
                <a:spLocks noEditPoints="1"/>
              </p:cNvSpPr>
              <p:nvPr/>
            </p:nvSpPr>
            <p:spPr bwMode="auto">
              <a:xfrm>
                <a:off x="18509096" y="3606547"/>
                <a:ext cx="253045" cy="250536"/>
              </a:xfrm>
              <a:custGeom>
                <a:avLst/>
                <a:gdLst>
                  <a:gd name="T0" fmla="*/ 582 w 1412"/>
                  <a:gd name="T1" fmla="*/ 100 h 1398"/>
                  <a:gd name="T2" fmla="*/ 412 w 1412"/>
                  <a:gd name="T3" fmla="*/ 161 h 1398"/>
                  <a:gd name="T4" fmla="*/ 270 w 1412"/>
                  <a:gd name="T5" fmla="*/ 266 h 1398"/>
                  <a:gd name="T6" fmla="*/ 163 w 1412"/>
                  <a:gd name="T7" fmla="*/ 407 h 1398"/>
                  <a:gd name="T8" fmla="*/ 101 w 1412"/>
                  <a:gd name="T9" fmla="*/ 576 h 1398"/>
                  <a:gd name="T10" fmla="*/ 92 w 1412"/>
                  <a:gd name="T11" fmla="*/ 762 h 1398"/>
                  <a:gd name="T12" fmla="*/ 138 w 1412"/>
                  <a:gd name="T13" fmla="*/ 936 h 1398"/>
                  <a:gd name="T14" fmla="*/ 229 w 1412"/>
                  <a:gd name="T15" fmla="*/ 1087 h 1398"/>
                  <a:gd name="T16" fmla="*/ 361 w 1412"/>
                  <a:gd name="T17" fmla="*/ 1206 h 1398"/>
                  <a:gd name="T18" fmla="*/ 523 w 1412"/>
                  <a:gd name="T19" fmla="*/ 1282 h 1398"/>
                  <a:gd name="T20" fmla="*/ 707 w 1412"/>
                  <a:gd name="T21" fmla="*/ 1310 h 1398"/>
                  <a:gd name="T22" fmla="*/ 890 w 1412"/>
                  <a:gd name="T23" fmla="*/ 1282 h 1398"/>
                  <a:gd name="T24" fmla="*/ 1051 w 1412"/>
                  <a:gd name="T25" fmla="*/ 1206 h 1398"/>
                  <a:gd name="T26" fmla="*/ 1183 w 1412"/>
                  <a:gd name="T27" fmla="*/ 1087 h 1398"/>
                  <a:gd name="T28" fmla="*/ 1275 w 1412"/>
                  <a:gd name="T29" fmla="*/ 936 h 1398"/>
                  <a:gd name="T30" fmla="*/ 1320 w 1412"/>
                  <a:gd name="T31" fmla="*/ 762 h 1398"/>
                  <a:gd name="T32" fmla="*/ 1311 w 1412"/>
                  <a:gd name="T33" fmla="*/ 576 h 1398"/>
                  <a:gd name="T34" fmla="*/ 1249 w 1412"/>
                  <a:gd name="T35" fmla="*/ 407 h 1398"/>
                  <a:gd name="T36" fmla="*/ 1143 w 1412"/>
                  <a:gd name="T37" fmla="*/ 266 h 1398"/>
                  <a:gd name="T38" fmla="*/ 1001 w 1412"/>
                  <a:gd name="T39" fmla="*/ 161 h 1398"/>
                  <a:gd name="T40" fmla="*/ 830 w 1412"/>
                  <a:gd name="T41" fmla="*/ 100 h 1398"/>
                  <a:gd name="T42" fmla="*/ 707 w 1412"/>
                  <a:gd name="T43" fmla="*/ 0 h 1398"/>
                  <a:gd name="T44" fmla="*/ 905 w 1412"/>
                  <a:gd name="T45" fmla="*/ 27 h 1398"/>
                  <a:gd name="T46" fmla="*/ 1081 w 1412"/>
                  <a:gd name="T47" fmla="*/ 106 h 1398"/>
                  <a:gd name="T48" fmla="*/ 1227 w 1412"/>
                  <a:gd name="T49" fmla="*/ 227 h 1398"/>
                  <a:gd name="T50" fmla="*/ 1336 w 1412"/>
                  <a:gd name="T51" fmla="*/ 383 h 1398"/>
                  <a:gd name="T52" fmla="*/ 1399 w 1412"/>
                  <a:gd name="T53" fmla="*/ 565 h 1398"/>
                  <a:gd name="T54" fmla="*/ 1409 w 1412"/>
                  <a:gd name="T55" fmla="*/ 766 h 1398"/>
                  <a:gd name="T56" fmla="*/ 1363 w 1412"/>
                  <a:gd name="T57" fmla="*/ 956 h 1398"/>
                  <a:gd name="T58" fmla="*/ 1268 w 1412"/>
                  <a:gd name="T59" fmla="*/ 1121 h 1398"/>
                  <a:gd name="T60" fmla="*/ 1134 w 1412"/>
                  <a:gd name="T61" fmla="*/ 1255 h 1398"/>
                  <a:gd name="T62" fmla="*/ 966 w 1412"/>
                  <a:gd name="T63" fmla="*/ 1349 h 1398"/>
                  <a:gd name="T64" fmla="*/ 775 w 1412"/>
                  <a:gd name="T65" fmla="*/ 1395 h 1398"/>
                  <a:gd name="T66" fmla="*/ 573 w 1412"/>
                  <a:gd name="T67" fmla="*/ 1384 h 1398"/>
                  <a:gd name="T68" fmla="*/ 388 w 1412"/>
                  <a:gd name="T69" fmla="*/ 1322 h 1398"/>
                  <a:gd name="T70" fmla="*/ 230 w 1412"/>
                  <a:gd name="T71" fmla="*/ 1215 h 1398"/>
                  <a:gd name="T72" fmla="*/ 108 w 1412"/>
                  <a:gd name="T73" fmla="*/ 1069 h 1398"/>
                  <a:gd name="T74" fmla="*/ 28 w 1412"/>
                  <a:gd name="T75" fmla="*/ 895 h 1398"/>
                  <a:gd name="T76" fmla="*/ 0 w 1412"/>
                  <a:gd name="T77" fmla="*/ 699 h 1398"/>
                  <a:gd name="T78" fmla="*/ 28 w 1412"/>
                  <a:gd name="T79" fmla="*/ 502 h 1398"/>
                  <a:gd name="T80" fmla="*/ 108 w 1412"/>
                  <a:gd name="T81" fmla="*/ 328 h 1398"/>
                  <a:gd name="T82" fmla="*/ 230 w 1412"/>
                  <a:gd name="T83" fmla="*/ 183 h 1398"/>
                  <a:gd name="T84" fmla="*/ 388 w 1412"/>
                  <a:gd name="T85" fmla="*/ 74 h 1398"/>
                  <a:gd name="T86" fmla="*/ 573 w 1412"/>
                  <a:gd name="T87" fmla="*/ 12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2" h="1398">
                    <a:moveTo>
                      <a:pt x="707" y="87"/>
                    </a:moveTo>
                    <a:lnTo>
                      <a:pt x="643" y="90"/>
                    </a:lnTo>
                    <a:lnTo>
                      <a:pt x="582" y="100"/>
                    </a:lnTo>
                    <a:lnTo>
                      <a:pt x="523" y="114"/>
                    </a:lnTo>
                    <a:lnTo>
                      <a:pt x="465" y="135"/>
                    </a:lnTo>
                    <a:lnTo>
                      <a:pt x="412" y="161"/>
                    </a:lnTo>
                    <a:lnTo>
                      <a:pt x="361" y="192"/>
                    </a:lnTo>
                    <a:lnTo>
                      <a:pt x="314" y="226"/>
                    </a:lnTo>
                    <a:lnTo>
                      <a:pt x="270" y="266"/>
                    </a:lnTo>
                    <a:lnTo>
                      <a:pt x="229" y="309"/>
                    </a:lnTo>
                    <a:lnTo>
                      <a:pt x="194" y="357"/>
                    </a:lnTo>
                    <a:lnTo>
                      <a:pt x="163" y="407"/>
                    </a:lnTo>
                    <a:lnTo>
                      <a:pt x="138" y="460"/>
                    </a:lnTo>
                    <a:lnTo>
                      <a:pt x="116" y="516"/>
                    </a:lnTo>
                    <a:lnTo>
                      <a:pt x="101" y="576"/>
                    </a:lnTo>
                    <a:lnTo>
                      <a:pt x="92" y="636"/>
                    </a:lnTo>
                    <a:lnTo>
                      <a:pt x="88" y="699"/>
                    </a:lnTo>
                    <a:lnTo>
                      <a:pt x="92" y="762"/>
                    </a:lnTo>
                    <a:lnTo>
                      <a:pt x="101" y="822"/>
                    </a:lnTo>
                    <a:lnTo>
                      <a:pt x="116" y="881"/>
                    </a:lnTo>
                    <a:lnTo>
                      <a:pt x="138" y="936"/>
                    </a:lnTo>
                    <a:lnTo>
                      <a:pt x="163" y="990"/>
                    </a:lnTo>
                    <a:lnTo>
                      <a:pt x="194" y="1040"/>
                    </a:lnTo>
                    <a:lnTo>
                      <a:pt x="229" y="1087"/>
                    </a:lnTo>
                    <a:lnTo>
                      <a:pt x="270" y="1131"/>
                    </a:lnTo>
                    <a:lnTo>
                      <a:pt x="314" y="1170"/>
                    </a:lnTo>
                    <a:lnTo>
                      <a:pt x="361" y="1206"/>
                    </a:lnTo>
                    <a:lnTo>
                      <a:pt x="412" y="1236"/>
                    </a:lnTo>
                    <a:lnTo>
                      <a:pt x="465" y="1262"/>
                    </a:lnTo>
                    <a:lnTo>
                      <a:pt x="523" y="1282"/>
                    </a:lnTo>
                    <a:lnTo>
                      <a:pt x="582" y="1298"/>
                    </a:lnTo>
                    <a:lnTo>
                      <a:pt x="643" y="1307"/>
                    </a:lnTo>
                    <a:lnTo>
                      <a:pt x="707" y="1310"/>
                    </a:lnTo>
                    <a:lnTo>
                      <a:pt x="770" y="1307"/>
                    </a:lnTo>
                    <a:lnTo>
                      <a:pt x="830" y="1298"/>
                    </a:lnTo>
                    <a:lnTo>
                      <a:pt x="890" y="1282"/>
                    </a:lnTo>
                    <a:lnTo>
                      <a:pt x="947" y="1262"/>
                    </a:lnTo>
                    <a:lnTo>
                      <a:pt x="1001" y="1236"/>
                    </a:lnTo>
                    <a:lnTo>
                      <a:pt x="1051" y="1206"/>
                    </a:lnTo>
                    <a:lnTo>
                      <a:pt x="1099" y="1170"/>
                    </a:lnTo>
                    <a:lnTo>
                      <a:pt x="1143" y="1131"/>
                    </a:lnTo>
                    <a:lnTo>
                      <a:pt x="1183" y="1087"/>
                    </a:lnTo>
                    <a:lnTo>
                      <a:pt x="1218" y="1040"/>
                    </a:lnTo>
                    <a:lnTo>
                      <a:pt x="1249" y="990"/>
                    </a:lnTo>
                    <a:lnTo>
                      <a:pt x="1275" y="936"/>
                    </a:lnTo>
                    <a:lnTo>
                      <a:pt x="1296" y="881"/>
                    </a:lnTo>
                    <a:lnTo>
                      <a:pt x="1311" y="822"/>
                    </a:lnTo>
                    <a:lnTo>
                      <a:pt x="1320" y="762"/>
                    </a:lnTo>
                    <a:lnTo>
                      <a:pt x="1323" y="699"/>
                    </a:lnTo>
                    <a:lnTo>
                      <a:pt x="1320" y="636"/>
                    </a:lnTo>
                    <a:lnTo>
                      <a:pt x="1311" y="576"/>
                    </a:lnTo>
                    <a:lnTo>
                      <a:pt x="1296" y="516"/>
                    </a:lnTo>
                    <a:lnTo>
                      <a:pt x="1275" y="460"/>
                    </a:lnTo>
                    <a:lnTo>
                      <a:pt x="1249" y="407"/>
                    </a:lnTo>
                    <a:lnTo>
                      <a:pt x="1218" y="357"/>
                    </a:lnTo>
                    <a:lnTo>
                      <a:pt x="1183" y="309"/>
                    </a:lnTo>
                    <a:lnTo>
                      <a:pt x="1143" y="266"/>
                    </a:lnTo>
                    <a:lnTo>
                      <a:pt x="1099" y="226"/>
                    </a:lnTo>
                    <a:lnTo>
                      <a:pt x="1051" y="192"/>
                    </a:lnTo>
                    <a:lnTo>
                      <a:pt x="1001" y="161"/>
                    </a:lnTo>
                    <a:lnTo>
                      <a:pt x="947" y="135"/>
                    </a:lnTo>
                    <a:lnTo>
                      <a:pt x="890" y="114"/>
                    </a:lnTo>
                    <a:lnTo>
                      <a:pt x="830" y="100"/>
                    </a:lnTo>
                    <a:lnTo>
                      <a:pt x="770" y="90"/>
                    </a:lnTo>
                    <a:lnTo>
                      <a:pt x="707" y="87"/>
                    </a:lnTo>
                    <a:close/>
                    <a:moveTo>
                      <a:pt x="707" y="0"/>
                    </a:moveTo>
                    <a:lnTo>
                      <a:pt x="775" y="3"/>
                    </a:lnTo>
                    <a:lnTo>
                      <a:pt x="841" y="12"/>
                    </a:lnTo>
                    <a:lnTo>
                      <a:pt x="905" y="27"/>
                    </a:lnTo>
                    <a:lnTo>
                      <a:pt x="966" y="49"/>
                    </a:lnTo>
                    <a:lnTo>
                      <a:pt x="1024" y="74"/>
                    </a:lnTo>
                    <a:lnTo>
                      <a:pt x="1081" y="106"/>
                    </a:lnTo>
                    <a:lnTo>
                      <a:pt x="1134" y="142"/>
                    </a:lnTo>
                    <a:lnTo>
                      <a:pt x="1182" y="183"/>
                    </a:lnTo>
                    <a:lnTo>
                      <a:pt x="1227" y="227"/>
                    </a:lnTo>
                    <a:lnTo>
                      <a:pt x="1268" y="275"/>
                    </a:lnTo>
                    <a:lnTo>
                      <a:pt x="1305" y="328"/>
                    </a:lnTo>
                    <a:lnTo>
                      <a:pt x="1336" y="383"/>
                    </a:lnTo>
                    <a:lnTo>
                      <a:pt x="1363" y="442"/>
                    </a:lnTo>
                    <a:lnTo>
                      <a:pt x="1383" y="502"/>
                    </a:lnTo>
                    <a:lnTo>
                      <a:pt x="1399" y="565"/>
                    </a:lnTo>
                    <a:lnTo>
                      <a:pt x="1409" y="632"/>
                    </a:lnTo>
                    <a:lnTo>
                      <a:pt x="1412" y="699"/>
                    </a:lnTo>
                    <a:lnTo>
                      <a:pt x="1409" y="766"/>
                    </a:lnTo>
                    <a:lnTo>
                      <a:pt x="1399" y="831"/>
                    </a:lnTo>
                    <a:lnTo>
                      <a:pt x="1383" y="895"/>
                    </a:lnTo>
                    <a:lnTo>
                      <a:pt x="1363" y="956"/>
                    </a:lnTo>
                    <a:lnTo>
                      <a:pt x="1336" y="1014"/>
                    </a:lnTo>
                    <a:lnTo>
                      <a:pt x="1305" y="1069"/>
                    </a:lnTo>
                    <a:lnTo>
                      <a:pt x="1268" y="1121"/>
                    </a:lnTo>
                    <a:lnTo>
                      <a:pt x="1227" y="1170"/>
                    </a:lnTo>
                    <a:lnTo>
                      <a:pt x="1182" y="1215"/>
                    </a:lnTo>
                    <a:lnTo>
                      <a:pt x="1134" y="1255"/>
                    </a:lnTo>
                    <a:lnTo>
                      <a:pt x="1081" y="1291"/>
                    </a:lnTo>
                    <a:lnTo>
                      <a:pt x="1024" y="1322"/>
                    </a:lnTo>
                    <a:lnTo>
                      <a:pt x="966" y="1349"/>
                    </a:lnTo>
                    <a:lnTo>
                      <a:pt x="905" y="1369"/>
                    </a:lnTo>
                    <a:lnTo>
                      <a:pt x="841" y="1384"/>
                    </a:lnTo>
                    <a:lnTo>
                      <a:pt x="775" y="1395"/>
                    </a:lnTo>
                    <a:lnTo>
                      <a:pt x="707" y="1398"/>
                    </a:lnTo>
                    <a:lnTo>
                      <a:pt x="639" y="1395"/>
                    </a:lnTo>
                    <a:lnTo>
                      <a:pt x="573" y="1384"/>
                    </a:lnTo>
                    <a:lnTo>
                      <a:pt x="508" y="1369"/>
                    </a:lnTo>
                    <a:lnTo>
                      <a:pt x="447" y="1349"/>
                    </a:lnTo>
                    <a:lnTo>
                      <a:pt x="388" y="1322"/>
                    </a:lnTo>
                    <a:lnTo>
                      <a:pt x="331" y="1291"/>
                    </a:lnTo>
                    <a:lnTo>
                      <a:pt x="279" y="1255"/>
                    </a:lnTo>
                    <a:lnTo>
                      <a:pt x="230" y="1215"/>
                    </a:lnTo>
                    <a:lnTo>
                      <a:pt x="185" y="1170"/>
                    </a:lnTo>
                    <a:lnTo>
                      <a:pt x="145" y="1121"/>
                    </a:lnTo>
                    <a:lnTo>
                      <a:pt x="108" y="1069"/>
                    </a:lnTo>
                    <a:lnTo>
                      <a:pt x="77" y="1014"/>
                    </a:lnTo>
                    <a:lnTo>
                      <a:pt x="50" y="956"/>
                    </a:lnTo>
                    <a:lnTo>
                      <a:pt x="28" y="895"/>
                    </a:lnTo>
                    <a:lnTo>
                      <a:pt x="13" y="831"/>
                    </a:lnTo>
                    <a:lnTo>
                      <a:pt x="3" y="766"/>
                    </a:lnTo>
                    <a:lnTo>
                      <a:pt x="0" y="699"/>
                    </a:lnTo>
                    <a:lnTo>
                      <a:pt x="3" y="632"/>
                    </a:lnTo>
                    <a:lnTo>
                      <a:pt x="13" y="565"/>
                    </a:lnTo>
                    <a:lnTo>
                      <a:pt x="28" y="502"/>
                    </a:lnTo>
                    <a:lnTo>
                      <a:pt x="50" y="442"/>
                    </a:lnTo>
                    <a:lnTo>
                      <a:pt x="77" y="383"/>
                    </a:lnTo>
                    <a:lnTo>
                      <a:pt x="108" y="328"/>
                    </a:lnTo>
                    <a:lnTo>
                      <a:pt x="145" y="275"/>
                    </a:lnTo>
                    <a:lnTo>
                      <a:pt x="185" y="227"/>
                    </a:lnTo>
                    <a:lnTo>
                      <a:pt x="230" y="183"/>
                    </a:lnTo>
                    <a:lnTo>
                      <a:pt x="279" y="142"/>
                    </a:lnTo>
                    <a:lnTo>
                      <a:pt x="331" y="106"/>
                    </a:lnTo>
                    <a:lnTo>
                      <a:pt x="388" y="74"/>
                    </a:lnTo>
                    <a:lnTo>
                      <a:pt x="447" y="49"/>
                    </a:lnTo>
                    <a:lnTo>
                      <a:pt x="508" y="27"/>
                    </a:lnTo>
                    <a:lnTo>
                      <a:pt x="573" y="12"/>
                    </a:lnTo>
                    <a:lnTo>
                      <a:pt x="639" y="3"/>
                    </a:lnTo>
                    <a:lnTo>
                      <a:pt x="707" y="0"/>
                    </a:lnTo>
                    <a:close/>
                  </a:path>
                </a:pathLst>
              </a:custGeom>
              <a:grpFill/>
              <a:ln>
                <a:noFill/>
              </a:ln>
            </p:spPr>
            <p:txBody>
              <a:bodyPr lIns="0" tIns="0" rIns="0" bIns="0" rtlCol="0" anchor="ctr"/>
              <a:lstStyle/>
              <a:p>
                <a:pPr algn="ctr" defTabSz="884555"/>
                <a:endParaRPr lang="es-SV" sz="935">
                  <a:solidFill>
                    <a:srgbClr val="000000"/>
                  </a:solidFill>
                </a:endParaRPr>
              </a:p>
            </p:txBody>
          </p:sp>
          <p:sp>
            <p:nvSpPr>
              <p:cNvPr id="70" name="Freeform 8"/>
              <p:cNvSpPr>
                <a:spLocks noEditPoints="1"/>
              </p:cNvSpPr>
              <p:nvPr/>
            </p:nvSpPr>
            <p:spPr bwMode="auto">
              <a:xfrm>
                <a:off x="18563576" y="3660310"/>
                <a:ext cx="144443" cy="143368"/>
              </a:xfrm>
              <a:custGeom>
                <a:avLst/>
                <a:gdLst>
                  <a:gd name="T0" fmla="*/ 361 w 806"/>
                  <a:gd name="T1" fmla="*/ 103 h 800"/>
                  <a:gd name="T2" fmla="*/ 285 w 806"/>
                  <a:gd name="T3" fmla="*/ 123 h 800"/>
                  <a:gd name="T4" fmla="*/ 217 w 806"/>
                  <a:gd name="T5" fmla="*/ 162 h 800"/>
                  <a:gd name="T6" fmla="*/ 162 w 806"/>
                  <a:gd name="T7" fmla="*/ 216 h 800"/>
                  <a:gd name="T8" fmla="*/ 123 w 806"/>
                  <a:gd name="T9" fmla="*/ 283 h 800"/>
                  <a:gd name="T10" fmla="*/ 103 w 806"/>
                  <a:gd name="T11" fmla="*/ 359 h 800"/>
                  <a:gd name="T12" fmla="*/ 103 w 806"/>
                  <a:gd name="T13" fmla="*/ 440 h 800"/>
                  <a:gd name="T14" fmla="*/ 123 w 806"/>
                  <a:gd name="T15" fmla="*/ 517 h 800"/>
                  <a:gd name="T16" fmla="*/ 162 w 806"/>
                  <a:gd name="T17" fmla="*/ 583 h 800"/>
                  <a:gd name="T18" fmla="*/ 217 w 806"/>
                  <a:gd name="T19" fmla="*/ 637 h 800"/>
                  <a:gd name="T20" fmla="*/ 285 w 806"/>
                  <a:gd name="T21" fmla="*/ 676 h 800"/>
                  <a:gd name="T22" fmla="*/ 361 w 806"/>
                  <a:gd name="T23" fmla="*/ 696 h 800"/>
                  <a:gd name="T24" fmla="*/ 443 w 806"/>
                  <a:gd name="T25" fmla="*/ 696 h 800"/>
                  <a:gd name="T26" fmla="*/ 520 w 806"/>
                  <a:gd name="T27" fmla="*/ 676 h 800"/>
                  <a:gd name="T28" fmla="*/ 587 w 806"/>
                  <a:gd name="T29" fmla="*/ 637 h 800"/>
                  <a:gd name="T30" fmla="*/ 642 w 806"/>
                  <a:gd name="T31" fmla="*/ 583 h 800"/>
                  <a:gd name="T32" fmla="*/ 681 w 806"/>
                  <a:gd name="T33" fmla="*/ 517 h 800"/>
                  <a:gd name="T34" fmla="*/ 702 w 806"/>
                  <a:gd name="T35" fmla="*/ 440 h 800"/>
                  <a:gd name="T36" fmla="*/ 702 w 806"/>
                  <a:gd name="T37" fmla="*/ 359 h 800"/>
                  <a:gd name="T38" fmla="*/ 681 w 806"/>
                  <a:gd name="T39" fmla="*/ 283 h 800"/>
                  <a:gd name="T40" fmla="*/ 642 w 806"/>
                  <a:gd name="T41" fmla="*/ 216 h 800"/>
                  <a:gd name="T42" fmla="*/ 587 w 806"/>
                  <a:gd name="T43" fmla="*/ 162 h 800"/>
                  <a:gd name="T44" fmla="*/ 520 w 806"/>
                  <a:gd name="T45" fmla="*/ 123 h 800"/>
                  <a:gd name="T46" fmla="*/ 443 w 806"/>
                  <a:gd name="T47" fmla="*/ 103 h 800"/>
                  <a:gd name="T48" fmla="*/ 403 w 806"/>
                  <a:gd name="T49" fmla="*/ 0 h 800"/>
                  <a:gd name="T50" fmla="*/ 502 w 806"/>
                  <a:gd name="T51" fmla="*/ 12 h 800"/>
                  <a:gd name="T52" fmla="*/ 591 w 806"/>
                  <a:gd name="T53" fmla="*/ 47 h 800"/>
                  <a:gd name="T54" fmla="*/ 670 w 806"/>
                  <a:gd name="T55" fmla="*/ 101 h 800"/>
                  <a:gd name="T56" fmla="*/ 734 w 806"/>
                  <a:gd name="T57" fmla="*/ 171 h 800"/>
                  <a:gd name="T58" fmla="*/ 778 w 806"/>
                  <a:gd name="T59" fmla="*/ 255 h 800"/>
                  <a:gd name="T60" fmla="*/ 803 w 806"/>
                  <a:gd name="T61" fmla="*/ 349 h 800"/>
                  <a:gd name="T62" fmla="*/ 803 w 806"/>
                  <a:gd name="T63" fmla="*/ 450 h 800"/>
                  <a:gd name="T64" fmla="*/ 778 w 806"/>
                  <a:gd name="T65" fmla="*/ 544 h 800"/>
                  <a:gd name="T66" fmla="*/ 734 w 806"/>
                  <a:gd name="T67" fmla="*/ 628 h 800"/>
                  <a:gd name="T68" fmla="*/ 670 w 806"/>
                  <a:gd name="T69" fmla="*/ 698 h 800"/>
                  <a:gd name="T70" fmla="*/ 591 w 806"/>
                  <a:gd name="T71" fmla="*/ 753 h 800"/>
                  <a:gd name="T72" fmla="*/ 502 w 806"/>
                  <a:gd name="T73" fmla="*/ 787 h 800"/>
                  <a:gd name="T74" fmla="*/ 403 w 806"/>
                  <a:gd name="T75" fmla="*/ 800 h 800"/>
                  <a:gd name="T76" fmla="*/ 303 w 806"/>
                  <a:gd name="T77" fmla="*/ 787 h 800"/>
                  <a:gd name="T78" fmla="*/ 213 w 806"/>
                  <a:gd name="T79" fmla="*/ 753 h 800"/>
                  <a:gd name="T80" fmla="*/ 135 w 806"/>
                  <a:gd name="T81" fmla="*/ 698 h 800"/>
                  <a:gd name="T82" fmla="*/ 72 w 806"/>
                  <a:gd name="T83" fmla="*/ 628 h 800"/>
                  <a:gd name="T84" fmla="*/ 26 w 806"/>
                  <a:gd name="T85" fmla="*/ 544 h 800"/>
                  <a:gd name="T86" fmla="*/ 3 w 806"/>
                  <a:gd name="T87" fmla="*/ 450 h 800"/>
                  <a:gd name="T88" fmla="*/ 3 w 806"/>
                  <a:gd name="T89" fmla="*/ 349 h 800"/>
                  <a:gd name="T90" fmla="*/ 26 w 806"/>
                  <a:gd name="T91" fmla="*/ 255 h 800"/>
                  <a:gd name="T92" fmla="*/ 72 w 806"/>
                  <a:gd name="T93" fmla="*/ 171 h 800"/>
                  <a:gd name="T94" fmla="*/ 135 w 806"/>
                  <a:gd name="T95" fmla="*/ 101 h 800"/>
                  <a:gd name="T96" fmla="*/ 213 w 806"/>
                  <a:gd name="T97" fmla="*/ 47 h 800"/>
                  <a:gd name="T98" fmla="*/ 303 w 806"/>
                  <a:gd name="T99" fmla="*/ 12 h 800"/>
                  <a:gd name="T100" fmla="*/ 403 w 806"/>
                  <a:gd name="T101"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6" h="800">
                    <a:moveTo>
                      <a:pt x="403" y="100"/>
                    </a:moveTo>
                    <a:lnTo>
                      <a:pt x="361" y="103"/>
                    </a:lnTo>
                    <a:lnTo>
                      <a:pt x="322" y="110"/>
                    </a:lnTo>
                    <a:lnTo>
                      <a:pt x="285" y="123"/>
                    </a:lnTo>
                    <a:lnTo>
                      <a:pt x="250" y="141"/>
                    </a:lnTo>
                    <a:lnTo>
                      <a:pt x="217" y="162"/>
                    </a:lnTo>
                    <a:lnTo>
                      <a:pt x="188" y="188"/>
                    </a:lnTo>
                    <a:lnTo>
                      <a:pt x="162" y="216"/>
                    </a:lnTo>
                    <a:lnTo>
                      <a:pt x="141" y="248"/>
                    </a:lnTo>
                    <a:lnTo>
                      <a:pt x="123" y="283"/>
                    </a:lnTo>
                    <a:lnTo>
                      <a:pt x="110" y="321"/>
                    </a:lnTo>
                    <a:lnTo>
                      <a:pt x="103" y="359"/>
                    </a:lnTo>
                    <a:lnTo>
                      <a:pt x="100" y="400"/>
                    </a:lnTo>
                    <a:lnTo>
                      <a:pt x="103" y="440"/>
                    </a:lnTo>
                    <a:lnTo>
                      <a:pt x="110" y="479"/>
                    </a:lnTo>
                    <a:lnTo>
                      <a:pt x="123" y="517"/>
                    </a:lnTo>
                    <a:lnTo>
                      <a:pt x="141" y="550"/>
                    </a:lnTo>
                    <a:lnTo>
                      <a:pt x="162" y="583"/>
                    </a:lnTo>
                    <a:lnTo>
                      <a:pt x="188" y="612"/>
                    </a:lnTo>
                    <a:lnTo>
                      <a:pt x="217" y="637"/>
                    </a:lnTo>
                    <a:lnTo>
                      <a:pt x="250" y="659"/>
                    </a:lnTo>
                    <a:lnTo>
                      <a:pt x="285" y="676"/>
                    </a:lnTo>
                    <a:lnTo>
                      <a:pt x="322" y="688"/>
                    </a:lnTo>
                    <a:lnTo>
                      <a:pt x="361" y="696"/>
                    </a:lnTo>
                    <a:lnTo>
                      <a:pt x="403" y="699"/>
                    </a:lnTo>
                    <a:lnTo>
                      <a:pt x="443" y="696"/>
                    </a:lnTo>
                    <a:lnTo>
                      <a:pt x="483" y="688"/>
                    </a:lnTo>
                    <a:lnTo>
                      <a:pt x="520" y="676"/>
                    </a:lnTo>
                    <a:lnTo>
                      <a:pt x="555" y="659"/>
                    </a:lnTo>
                    <a:lnTo>
                      <a:pt x="587" y="637"/>
                    </a:lnTo>
                    <a:lnTo>
                      <a:pt x="616" y="612"/>
                    </a:lnTo>
                    <a:lnTo>
                      <a:pt x="642" y="583"/>
                    </a:lnTo>
                    <a:lnTo>
                      <a:pt x="664" y="550"/>
                    </a:lnTo>
                    <a:lnTo>
                      <a:pt x="681" y="517"/>
                    </a:lnTo>
                    <a:lnTo>
                      <a:pt x="694" y="479"/>
                    </a:lnTo>
                    <a:lnTo>
                      <a:pt x="702" y="440"/>
                    </a:lnTo>
                    <a:lnTo>
                      <a:pt x="705" y="400"/>
                    </a:lnTo>
                    <a:lnTo>
                      <a:pt x="702" y="359"/>
                    </a:lnTo>
                    <a:lnTo>
                      <a:pt x="694" y="321"/>
                    </a:lnTo>
                    <a:lnTo>
                      <a:pt x="681" y="283"/>
                    </a:lnTo>
                    <a:lnTo>
                      <a:pt x="664" y="248"/>
                    </a:lnTo>
                    <a:lnTo>
                      <a:pt x="642" y="216"/>
                    </a:lnTo>
                    <a:lnTo>
                      <a:pt x="616" y="188"/>
                    </a:lnTo>
                    <a:lnTo>
                      <a:pt x="587" y="162"/>
                    </a:lnTo>
                    <a:lnTo>
                      <a:pt x="555" y="141"/>
                    </a:lnTo>
                    <a:lnTo>
                      <a:pt x="520" y="123"/>
                    </a:lnTo>
                    <a:lnTo>
                      <a:pt x="483" y="110"/>
                    </a:lnTo>
                    <a:lnTo>
                      <a:pt x="443" y="103"/>
                    </a:lnTo>
                    <a:lnTo>
                      <a:pt x="403" y="100"/>
                    </a:lnTo>
                    <a:close/>
                    <a:moveTo>
                      <a:pt x="403" y="0"/>
                    </a:moveTo>
                    <a:lnTo>
                      <a:pt x="453" y="3"/>
                    </a:lnTo>
                    <a:lnTo>
                      <a:pt x="502" y="12"/>
                    </a:lnTo>
                    <a:lnTo>
                      <a:pt x="548" y="26"/>
                    </a:lnTo>
                    <a:lnTo>
                      <a:pt x="591" y="47"/>
                    </a:lnTo>
                    <a:lnTo>
                      <a:pt x="633" y="71"/>
                    </a:lnTo>
                    <a:lnTo>
                      <a:pt x="670" y="101"/>
                    </a:lnTo>
                    <a:lnTo>
                      <a:pt x="704" y="134"/>
                    </a:lnTo>
                    <a:lnTo>
                      <a:pt x="734" y="171"/>
                    </a:lnTo>
                    <a:lnTo>
                      <a:pt x="758" y="211"/>
                    </a:lnTo>
                    <a:lnTo>
                      <a:pt x="778" y="255"/>
                    </a:lnTo>
                    <a:lnTo>
                      <a:pt x="794" y="301"/>
                    </a:lnTo>
                    <a:lnTo>
                      <a:pt x="803" y="349"/>
                    </a:lnTo>
                    <a:lnTo>
                      <a:pt x="806" y="400"/>
                    </a:lnTo>
                    <a:lnTo>
                      <a:pt x="803" y="450"/>
                    </a:lnTo>
                    <a:lnTo>
                      <a:pt x="794" y="498"/>
                    </a:lnTo>
                    <a:lnTo>
                      <a:pt x="778" y="544"/>
                    </a:lnTo>
                    <a:lnTo>
                      <a:pt x="758" y="587"/>
                    </a:lnTo>
                    <a:lnTo>
                      <a:pt x="734" y="628"/>
                    </a:lnTo>
                    <a:lnTo>
                      <a:pt x="704" y="665"/>
                    </a:lnTo>
                    <a:lnTo>
                      <a:pt x="670" y="698"/>
                    </a:lnTo>
                    <a:lnTo>
                      <a:pt x="633" y="727"/>
                    </a:lnTo>
                    <a:lnTo>
                      <a:pt x="591" y="753"/>
                    </a:lnTo>
                    <a:lnTo>
                      <a:pt x="548" y="772"/>
                    </a:lnTo>
                    <a:lnTo>
                      <a:pt x="502" y="787"/>
                    </a:lnTo>
                    <a:lnTo>
                      <a:pt x="453" y="796"/>
                    </a:lnTo>
                    <a:lnTo>
                      <a:pt x="403" y="800"/>
                    </a:lnTo>
                    <a:lnTo>
                      <a:pt x="352" y="796"/>
                    </a:lnTo>
                    <a:lnTo>
                      <a:pt x="303" y="787"/>
                    </a:lnTo>
                    <a:lnTo>
                      <a:pt x="256" y="772"/>
                    </a:lnTo>
                    <a:lnTo>
                      <a:pt x="213" y="753"/>
                    </a:lnTo>
                    <a:lnTo>
                      <a:pt x="172" y="727"/>
                    </a:lnTo>
                    <a:lnTo>
                      <a:pt x="135" y="698"/>
                    </a:lnTo>
                    <a:lnTo>
                      <a:pt x="101" y="665"/>
                    </a:lnTo>
                    <a:lnTo>
                      <a:pt x="72" y="628"/>
                    </a:lnTo>
                    <a:lnTo>
                      <a:pt x="46" y="587"/>
                    </a:lnTo>
                    <a:lnTo>
                      <a:pt x="26" y="544"/>
                    </a:lnTo>
                    <a:lnTo>
                      <a:pt x="12" y="498"/>
                    </a:lnTo>
                    <a:lnTo>
                      <a:pt x="3" y="450"/>
                    </a:lnTo>
                    <a:lnTo>
                      <a:pt x="0" y="400"/>
                    </a:lnTo>
                    <a:lnTo>
                      <a:pt x="3" y="349"/>
                    </a:lnTo>
                    <a:lnTo>
                      <a:pt x="12" y="301"/>
                    </a:lnTo>
                    <a:lnTo>
                      <a:pt x="26" y="255"/>
                    </a:lnTo>
                    <a:lnTo>
                      <a:pt x="46" y="211"/>
                    </a:lnTo>
                    <a:lnTo>
                      <a:pt x="72" y="171"/>
                    </a:lnTo>
                    <a:lnTo>
                      <a:pt x="101" y="134"/>
                    </a:lnTo>
                    <a:lnTo>
                      <a:pt x="135" y="101"/>
                    </a:lnTo>
                    <a:lnTo>
                      <a:pt x="172" y="71"/>
                    </a:lnTo>
                    <a:lnTo>
                      <a:pt x="213" y="47"/>
                    </a:lnTo>
                    <a:lnTo>
                      <a:pt x="256" y="26"/>
                    </a:lnTo>
                    <a:lnTo>
                      <a:pt x="303" y="12"/>
                    </a:lnTo>
                    <a:lnTo>
                      <a:pt x="352" y="3"/>
                    </a:lnTo>
                    <a:lnTo>
                      <a:pt x="403" y="0"/>
                    </a:lnTo>
                    <a:close/>
                  </a:path>
                </a:pathLst>
              </a:custGeom>
              <a:grpFill/>
              <a:ln>
                <a:noFill/>
              </a:ln>
            </p:spPr>
            <p:txBody>
              <a:bodyPr lIns="0" tIns="0" rIns="0" bIns="0" rtlCol="0" anchor="ctr"/>
              <a:lstStyle/>
              <a:p>
                <a:pPr algn="ctr" defTabSz="884555"/>
                <a:endParaRPr lang="es-SV" sz="935">
                  <a:solidFill>
                    <a:srgbClr val="000000"/>
                  </a:solidFill>
                </a:endParaRPr>
              </a:p>
            </p:txBody>
          </p:sp>
        </p:grpSp>
        <p:grpSp>
          <p:nvGrpSpPr>
            <p:cNvPr id="60" name="53 Grupo"/>
            <p:cNvGrpSpPr/>
            <p:nvPr/>
          </p:nvGrpSpPr>
          <p:grpSpPr>
            <a:xfrm>
              <a:off x="18853929" y="3019796"/>
              <a:ext cx="860707" cy="852174"/>
              <a:chOff x="18853929" y="3019796"/>
              <a:chExt cx="860707" cy="852174"/>
            </a:xfrm>
            <a:grpFill/>
          </p:grpSpPr>
          <p:sp>
            <p:nvSpPr>
              <p:cNvPr id="65" name="Freeform 6"/>
              <p:cNvSpPr>
                <a:spLocks noEditPoints="1"/>
              </p:cNvSpPr>
              <p:nvPr/>
            </p:nvSpPr>
            <p:spPr bwMode="auto">
              <a:xfrm>
                <a:off x="18853929" y="3019796"/>
                <a:ext cx="860707" cy="852174"/>
              </a:xfrm>
              <a:custGeom>
                <a:avLst/>
                <a:gdLst>
                  <a:gd name="T0" fmla="*/ 1358 w 3226"/>
                  <a:gd name="T1" fmla="*/ 609 h 3195"/>
                  <a:gd name="T2" fmla="*/ 1146 w 3226"/>
                  <a:gd name="T3" fmla="*/ 711 h 3195"/>
                  <a:gd name="T4" fmla="*/ 974 w 3226"/>
                  <a:gd name="T5" fmla="*/ 686 h 3195"/>
                  <a:gd name="T6" fmla="*/ 725 w 3226"/>
                  <a:gd name="T7" fmla="*/ 1048 h 3195"/>
                  <a:gd name="T8" fmla="*/ 662 w 3226"/>
                  <a:gd name="T9" fmla="*/ 1270 h 3195"/>
                  <a:gd name="T10" fmla="*/ 540 w 3226"/>
                  <a:gd name="T11" fmla="*/ 1393 h 3195"/>
                  <a:gd name="T12" fmla="*/ 567 w 3226"/>
                  <a:gd name="T13" fmla="*/ 1815 h 3195"/>
                  <a:gd name="T14" fmla="*/ 683 w 3226"/>
                  <a:gd name="T15" fmla="*/ 1979 h 3195"/>
                  <a:gd name="T16" fmla="*/ 719 w 3226"/>
                  <a:gd name="T17" fmla="*/ 2176 h 3195"/>
                  <a:gd name="T18" fmla="*/ 1001 w 3226"/>
                  <a:gd name="T19" fmla="*/ 2494 h 3195"/>
                  <a:gd name="T20" fmla="*/ 1174 w 3226"/>
                  <a:gd name="T21" fmla="*/ 2495 h 3195"/>
                  <a:gd name="T22" fmla="*/ 1378 w 3226"/>
                  <a:gd name="T23" fmla="*/ 2609 h 3195"/>
                  <a:gd name="T24" fmla="*/ 1813 w 3226"/>
                  <a:gd name="T25" fmla="*/ 2690 h 3195"/>
                  <a:gd name="T26" fmla="*/ 1916 w 3226"/>
                  <a:gd name="T27" fmla="*/ 2552 h 3195"/>
                  <a:gd name="T28" fmla="*/ 2140 w 3226"/>
                  <a:gd name="T29" fmla="*/ 2475 h 3195"/>
                  <a:gd name="T30" fmla="*/ 2708 w 3226"/>
                  <a:gd name="T31" fmla="*/ 2490 h 3195"/>
                  <a:gd name="T32" fmla="*/ 2502 w 3226"/>
                  <a:gd name="T33" fmla="*/ 2089 h 3195"/>
                  <a:gd name="T34" fmla="*/ 2592 w 3226"/>
                  <a:gd name="T35" fmla="*/ 1872 h 3195"/>
                  <a:gd name="T36" fmla="*/ 3024 w 3226"/>
                  <a:gd name="T37" fmla="*/ 1733 h 3195"/>
                  <a:gd name="T38" fmla="*/ 2612 w 3226"/>
                  <a:gd name="T39" fmla="*/ 1345 h 3195"/>
                  <a:gd name="T40" fmla="*/ 2509 w 3226"/>
                  <a:gd name="T41" fmla="*/ 1135 h 3195"/>
                  <a:gd name="T42" fmla="*/ 2534 w 3226"/>
                  <a:gd name="T43" fmla="*/ 965 h 3195"/>
                  <a:gd name="T44" fmla="*/ 2170 w 3226"/>
                  <a:gd name="T45" fmla="*/ 718 h 3195"/>
                  <a:gd name="T46" fmla="*/ 1944 w 3226"/>
                  <a:gd name="T47" fmla="*/ 656 h 3195"/>
                  <a:gd name="T48" fmla="*/ 1820 w 3226"/>
                  <a:gd name="T49" fmla="*/ 535 h 3195"/>
                  <a:gd name="T50" fmla="*/ 1812 w 3226"/>
                  <a:gd name="T51" fmla="*/ 9 h 3195"/>
                  <a:gd name="T52" fmla="*/ 1940 w 3226"/>
                  <a:gd name="T53" fmla="*/ 131 h 3195"/>
                  <a:gd name="T54" fmla="*/ 2428 w 3226"/>
                  <a:gd name="T55" fmla="*/ 332 h 3195"/>
                  <a:gd name="T56" fmla="*/ 2605 w 3226"/>
                  <a:gd name="T57" fmla="*/ 335 h 3195"/>
                  <a:gd name="T58" fmla="*/ 2900 w 3226"/>
                  <a:gd name="T59" fmla="*/ 641 h 3195"/>
                  <a:gd name="T60" fmla="*/ 2876 w 3226"/>
                  <a:gd name="T61" fmla="*/ 816 h 3195"/>
                  <a:gd name="T62" fmla="*/ 3122 w 3226"/>
                  <a:gd name="T63" fmla="*/ 1287 h 3195"/>
                  <a:gd name="T64" fmla="*/ 3224 w 3226"/>
                  <a:gd name="T65" fmla="*/ 1431 h 3195"/>
                  <a:gd name="T66" fmla="*/ 3190 w 3226"/>
                  <a:gd name="T67" fmla="*/ 1848 h 3195"/>
                  <a:gd name="T68" fmla="*/ 2755 w 3226"/>
                  <a:gd name="T69" fmla="*/ 1990 h 3195"/>
                  <a:gd name="T70" fmla="*/ 2908 w 3226"/>
                  <a:gd name="T71" fmla="*/ 2465 h 3195"/>
                  <a:gd name="T72" fmla="*/ 2851 w 3226"/>
                  <a:gd name="T73" fmla="*/ 2632 h 3195"/>
                  <a:gd name="T74" fmla="*/ 2514 w 3226"/>
                  <a:gd name="T75" fmla="*/ 2882 h 3195"/>
                  <a:gd name="T76" fmla="*/ 2077 w 3226"/>
                  <a:gd name="T77" fmla="*/ 2703 h 3195"/>
                  <a:gd name="T78" fmla="*/ 1890 w 3226"/>
                  <a:gd name="T79" fmla="*/ 3139 h 3195"/>
                  <a:gd name="T80" fmla="*/ 1476 w 3226"/>
                  <a:gd name="T81" fmla="*/ 3195 h 3195"/>
                  <a:gd name="T82" fmla="*/ 1317 w 3226"/>
                  <a:gd name="T83" fmla="*/ 3118 h 3195"/>
                  <a:gd name="T84" fmla="*/ 1087 w 3226"/>
                  <a:gd name="T85" fmla="*/ 2675 h 3195"/>
                  <a:gd name="T86" fmla="*/ 682 w 3226"/>
                  <a:gd name="T87" fmla="*/ 2880 h 3195"/>
                  <a:gd name="T88" fmla="*/ 355 w 3226"/>
                  <a:gd name="T89" fmla="*/ 2607 h 3195"/>
                  <a:gd name="T90" fmla="*/ 324 w 3226"/>
                  <a:gd name="T91" fmla="*/ 2436 h 3195"/>
                  <a:gd name="T92" fmla="*/ 162 w 3226"/>
                  <a:gd name="T93" fmla="*/ 1929 h 3195"/>
                  <a:gd name="T94" fmla="*/ 22 w 3226"/>
                  <a:gd name="T95" fmla="*/ 1822 h 3195"/>
                  <a:gd name="T96" fmla="*/ 9 w 3226"/>
                  <a:gd name="T97" fmla="*/ 1401 h 3195"/>
                  <a:gd name="T98" fmla="*/ 132 w 3226"/>
                  <a:gd name="T99" fmla="*/ 1275 h 3195"/>
                  <a:gd name="T100" fmla="*/ 335 w 3226"/>
                  <a:gd name="T101" fmla="*/ 788 h 3195"/>
                  <a:gd name="T102" fmla="*/ 339 w 3226"/>
                  <a:gd name="T103" fmla="*/ 614 h 3195"/>
                  <a:gd name="T104" fmla="*/ 651 w 3226"/>
                  <a:gd name="T105" fmla="*/ 323 h 3195"/>
                  <a:gd name="T106" fmla="*/ 824 w 3226"/>
                  <a:gd name="T107" fmla="*/ 346 h 3195"/>
                  <a:gd name="T108" fmla="*/ 1300 w 3226"/>
                  <a:gd name="T109" fmla="*/ 102 h 3195"/>
                  <a:gd name="T110" fmla="*/ 1445 w 3226"/>
                  <a:gd name="T111" fmla="*/ 2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26" h="3195">
                    <a:moveTo>
                      <a:pt x="1476" y="200"/>
                    </a:moveTo>
                    <a:lnTo>
                      <a:pt x="1414" y="506"/>
                    </a:lnTo>
                    <a:lnTo>
                      <a:pt x="1405" y="535"/>
                    </a:lnTo>
                    <a:lnTo>
                      <a:pt x="1394" y="562"/>
                    </a:lnTo>
                    <a:lnTo>
                      <a:pt x="1378" y="586"/>
                    </a:lnTo>
                    <a:lnTo>
                      <a:pt x="1358" y="609"/>
                    </a:lnTo>
                    <a:lnTo>
                      <a:pt x="1335" y="628"/>
                    </a:lnTo>
                    <a:lnTo>
                      <a:pt x="1311" y="643"/>
                    </a:lnTo>
                    <a:lnTo>
                      <a:pt x="1283" y="656"/>
                    </a:lnTo>
                    <a:lnTo>
                      <a:pt x="1227" y="676"/>
                    </a:lnTo>
                    <a:lnTo>
                      <a:pt x="1174" y="701"/>
                    </a:lnTo>
                    <a:lnTo>
                      <a:pt x="1146" y="711"/>
                    </a:lnTo>
                    <a:lnTo>
                      <a:pt x="1117" y="718"/>
                    </a:lnTo>
                    <a:lnTo>
                      <a:pt x="1087" y="720"/>
                    </a:lnTo>
                    <a:lnTo>
                      <a:pt x="1057" y="718"/>
                    </a:lnTo>
                    <a:lnTo>
                      <a:pt x="1028" y="711"/>
                    </a:lnTo>
                    <a:lnTo>
                      <a:pt x="1001" y="701"/>
                    </a:lnTo>
                    <a:lnTo>
                      <a:pt x="974" y="686"/>
                    </a:lnTo>
                    <a:lnTo>
                      <a:pt x="711" y="513"/>
                    </a:lnTo>
                    <a:lnTo>
                      <a:pt x="518" y="705"/>
                    </a:lnTo>
                    <a:lnTo>
                      <a:pt x="693" y="965"/>
                    </a:lnTo>
                    <a:lnTo>
                      <a:pt x="708" y="992"/>
                    </a:lnTo>
                    <a:lnTo>
                      <a:pt x="719" y="1019"/>
                    </a:lnTo>
                    <a:lnTo>
                      <a:pt x="725" y="1048"/>
                    </a:lnTo>
                    <a:lnTo>
                      <a:pt x="727" y="1077"/>
                    </a:lnTo>
                    <a:lnTo>
                      <a:pt x="725" y="1106"/>
                    </a:lnTo>
                    <a:lnTo>
                      <a:pt x="718" y="1135"/>
                    </a:lnTo>
                    <a:lnTo>
                      <a:pt x="706" y="1163"/>
                    </a:lnTo>
                    <a:lnTo>
                      <a:pt x="683" y="1216"/>
                    </a:lnTo>
                    <a:lnTo>
                      <a:pt x="662" y="1270"/>
                    </a:lnTo>
                    <a:lnTo>
                      <a:pt x="650" y="1298"/>
                    </a:lnTo>
                    <a:lnTo>
                      <a:pt x="634" y="1323"/>
                    </a:lnTo>
                    <a:lnTo>
                      <a:pt x="615" y="1345"/>
                    </a:lnTo>
                    <a:lnTo>
                      <a:pt x="592" y="1364"/>
                    </a:lnTo>
                    <a:lnTo>
                      <a:pt x="567" y="1381"/>
                    </a:lnTo>
                    <a:lnTo>
                      <a:pt x="540" y="1393"/>
                    </a:lnTo>
                    <a:lnTo>
                      <a:pt x="511" y="1401"/>
                    </a:lnTo>
                    <a:lnTo>
                      <a:pt x="202" y="1461"/>
                    </a:lnTo>
                    <a:lnTo>
                      <a:pt x="202" y="1733"/>
                    </a:lnTo>
                    <a:lnTo>
                      <a:pt x="511" y="1794"/>
                    </a:lnTo>
                    <a:lnTo>
                      <a:pt x="540" y="1802"/>
                    </a:lnTo>
                    <a:lnTo>
                      <a:pt x="567" y="1815"/>
                    </a:lnTo>
                    <a:lnTo>
                      <a:pt x="593" y="1831"/>
                    </a:lnTo>
                    <a:lnTo>
                      <a:pt x="615" y="1850"/>
                    </a:lnTo>
                    <a:lnTo>
                      <a:pt x="634" y="1872"/>
                    </a:lnTo>
                    <a:lnTo>
                      <a:pt x="650" y="1897"/>
                    </a:lnTo>
                    <a:lnTo>
                      <a:pt x="662" y="1925"/>
                    </a:lnTo>
                    <a:lnTo>
                      <a:pt x="683" y="1979"/>
                    </a:lnTo>
                    <a:lnTo>
                      <a:pt x="707" y="2032"/>
                    </a:lnTo>
                    <a:lnTo>
                      <a:pt x="718" y="2060"/>
                    </a:lnTo>
                    <a:lnTo>
                      <a:pt x="725" y="2089"/>
                    </a:lnTo>
                    <a:lnTo>
                      <a:pt x="727" y="2118"/>
                    </a:lnTo>
                    <a:lnTo>
                      <a:pt x="725" y="2148"/>
                    </a:lnTo>
                    <a:lnTo>
                      <a:pt x="719" y="2176"/>
                    </a:lnTo>
                    <a:lnTo>
                      <a:pt x="708" y="2204"/>
                    </a:lnTo>
                    <a:lnTo>
                      <a:pt x="693" y="2230"/>
                    </a:lnTo>
                    <a:lnTo>
                      <a:pt x="518" y="2490"/>
                    </a:lnTo>
                    <a:lnTo>
                      <a:pt x="713" y="2682"/>
                    </a:lnTo>
                    <a:lnTo>
                      <a:pt x="974" y="2509"/>
                    </a:lnTo>
                    <a:lnTo>
                      <a:pt x="1001" y="2494"/>
                    </a:lnTo>
                    <a:lnTo>
                      <a:pt x="1028" y="2484"/>
                    </a:lnTo>
                    <a:lnTo>
                      <a:pt x="1057" y="2478"/>
                    </a:lnTo>
                    <a:lnTo>
                      <a:pt x="1087" y="2475"/>
                    </a:lnTo>
                    <a:lnTo>
                      <a:pt x="1117" y="2478"/>
                    </a:lnTo>
                    <a:lnTo>
                      <a:pt x="1146" y="2485"/>
                    </a:lnTo>
                    <a:lnTo>
                      <a:pt x="1174" y="2495"/>
                    </a:lnTo>
                    <a:lnTo>
                      <a:pt x="1228" y="2519"/>
                    </a:lnTo>
                    <a:lnTo>
                      <a:pt x="1283" y="2540"/>
                    </a:lnTo>
                    <a:lnTo>
                      <a:pt x="1311" y="2552"/>
                    </a:lnTo>
                    <a:lnTo>
                      <a:pt x="1336" y="2567"/>
                    </a:lnTo>
                    <a:lnTo>
                      <a:pt x="1359" y="2587"/>
                    </a:lnTo>
                    <a:lnTo>
                      <a:pt x="1378" y="2609"/>
                    </a:lnTo>
                    <a:lnTo>
                      <a:pt x="1394" y="2634"/>
                    </a:lnTo>
                    <a:lnTo>
                      <a:pt x="1406" y="2660"/>
                    </a:lnTo>
                    <a:lnTo>
                      <a:pt x="1415" y="2690"/>
                    </a:lnTo>
                    <a:lnTo>
                      <a:pt x="1476" y="2995"/>
                    </a:lnTo>
                    <a:lnTo>
                      <a:pt x="1750" y="2995"/>
                    </a:lnTo>
                    <a:lnTo>
                      <a:pt x="1813" y="2690"/>
                    </a:lnTo>
                    <a:lnTo>
                      <a:pt x="1821" y="2660"/>
                    </a:lnTo>
                    <a:lnTo>
                      <a:pt x="1832" y="2634"/>
                    </a:lnTo>
                    <a:lnTo>
                      <a:pt x="1849" y="2609"/>
                    </a:lnTo>
                    <a:lnTo>
                      <a:pt x="1868" y="2587"/>
                    </a:lnTo>
                    <a:lnTo>
                      <a:pt x="1891" y="2567"/>
                    </a:lnTo>
                    <a:lnTo>
                      <a:pt x="1916" y="2552"/>
                    </a:lnTo>
                    <a:lnTo>
                      <a:pt x="1944" y="2540"/>
                    </a:lnTo>
                    <a:lnTo>
                      <a:pt x="1998" y="2519"/>
                    </a:lnTo>
                    <a:lnTo>
                      <a:pt x="2052" y="2495"/>
                    </a:lnTo>
                    <a:lnTo>
                      <a:pt x="2081" y="2485"/>
                    </a:lnTo>
                    <a:lnTo>
                      <a:pt x="2110" y="2478"/>
                    </a:lnTo>
                    <a:lnTo>
                      <a:pt x="2140" y="2475"/>
                    </a:lnTo>
                    <a:lnTo>
                      <a:pt x="2170" y="2478"/>
                    </a:lnTo>
                    <a:lnTo>
                      <a:pt x="2198" y="2484"/>
                    </a:lnTo>
                    <a:lnTo>
                      <a:pt x="2226" y="2494"/>
                    </a:lnTo>
                    <a:lnTo>
                      <a:pt x="2252" y="2509"/>
                    </a:lnTo>
                    <a:lnTo>
                      <a:pt x="2514" y="2682"/>
                    </a:lnTo>
                    <a:lnTo>
                      <a:pt x="2708" y="2490"/>
                    </a:lnTo>
                    <a:lnTo>
                      <a:pt x="2534" y="2230"/>
                    </a:lnTo>
                    <a:lnTo>
                      <a:pt x="2518" y="2204"/>
                    </a:lnTo>
                    <a:lnTo>
                      <a:pt x="2508" y="2176"/>
                    </a:lnTo>
                    <a:lnTo>
                      <a:pt x="2502" y="2148"/>
                    </a:lnTo>
                    <a:lnTo>
                      <a:pt x="2500" y="2118"/>
                    </a:lnTo>
                    <a:lnTo>
                      <a:pt x="2502" y="2089"/>
                    </a:lnTo>
                    <a:lnTo>
                      <a:pt x="2509" y="2060"/>
                    </a:lnTo>
                    <a:lnTo>
                      <a:pt x="2520" y="2032"/>
                    </a:lnTo>
                    <a:lnTo>
                      <a:pt x="2544" y="1979"/>
                    </a:lnTo>
                    <a:lnTo>
                      <a:pt x="2565" y="1925"/>
                    </a:lnTo>
                    <a:lnTo>
                      <a:pt x="2577" y="1897"/>
                    </a:lnTo>
                    <a:lnTo>
                      <a:pt x="2592" y="1872"/>
                    </a:lnTo>
                    <a:lnTo>
                      <a:pt x="2612" y="1849"/>
                    </a:lnTo>
                    <a:lnTo>
                      <a:pt x="2635" y="1831"/>
                    </a:lnTo>
                    <a:lnTo>
                      <a:pt x="2659" y="1815"/>
                    </a:lnTo>
                    <a:lnTo>
                      <a:pt x="2686" y="1802"/>
                    </a:lnTo>
                    <a:lnTo>
                      <a:pt x="2716" y="1794"/>
                    </a:lnTo>
                    <a:lnTo>
                      <a:pt x="3024" y="1733"/>
                    </a:lnTo>
                    <a:lnTo>
                      <a:pt x="3024" y="1461"/>
                    </a:lnTo>
                    <a:lnTo>
                      <a:pt x="2716" y="1400"/>
                    </a:lnTo>
                    <a:lnTo>
                      <a:pt x="2686" y="1392"/>
                    </a:lnTo>
                    <a:lnTo>
                      <a:pt x="2659" y="1381"/>
                    </a:lnTo>
                    <a:lnTo>
                      <a:pt x="2635" y="1364"/>
                    </a:lnTo>
                    <a:lnTo>
                      <a:pt x="2612" y="1345"/>
                    </a:lnTo>
                    <a:lnTo>
                      <a:pt x="2592" y="1323"/>
                    </a:lnTo>
                    <a:lnTo>
                      <a:pt x="2577" y="1298"/>
                    </a:lnTo>
                    <a:lnTo>
                      <a:pt x="2564" y="1270"/>
                    </a:lnTo>
                    <a:lnTo>
                      <a:pt x="2544" y="1215"/>
                    </a:lnTo>
                    <a:lnTo>
                      <a:pt x="2520" y="1163"/>
                    </a:lnTo>
                    <a:lnTo>
                      <a:pt x="2509" y="1135"/>
                    </a:lnTo>
                    <a:lnTo>
                      <a:pt x="2502" y="1106"/>
                    </a:lnTo>
                    <a:lnTo>
                      <a:pt x="2500" y="1077"/>
                    </a:lnTo>
                    <a:lnTo>
                      <a:pt x="2502" y="1048"/>
                    </a:lnTo>
                    <a:lnTo>
                      <a:pt x="2508" y="1019"/>
                    </a:lnTo>
                    <a:lnTo>
                      <a:pt x="2519" y="992"/>
                    </a:lnTo>
                    <a:lnTo>
                      <a:pt x="2534" y="965"/>
                    </a:lnTo>
                    <a:lnTo>
                      <a:pt x="2708" y="705"/>
                    </a:lnTo>
                    <a:lnTo>
                      <a:pt x="2514" y="513"/>
                    </a:lnTo>
                    <a:lnTo>
                      <a:pt x="2252" y="686"/>
                    </a:lnTo>
                    <a:lnTo>
                      <a:pt x="2225" y="701"/>
                    </a:lnTo>
                    <a:lnTo>
                      <a:pt x="2197" y="711"/>
                    </a:lnTo>
                    <a:lnTo>
                      <a:pt x="2170" y="718"/>
                    </a:lnTo>
                    <a:lnTo>
                      <a:pt x="2140" y="720"/>
                    </a:lnTo>
                    <a:lnTo>
                      <a:pt x="2110" y="718"/>
                    </a:lnTo>
                    <a:lnTo>
                      <a:pt x="2081" y="711"/>
                    </a:lnTo>
                    <a:lnTo>
                      <a:pt x="2052" y="700"/>
                    </a:lnTo>
                    <a:lnTo>
                      <a:pt x="1998" y="676"/>
                    </a:lnTo>
                    <a:lnTo>
                      <a:pt x="1944" y="656"/>
                    </a:lnTo>
                    <a:lnTo>
                      <a:pt x="1916" y="643"/>
                    </a:lnTo>
                    <a:lnTo>
                      <a:pt x="1890" y="628"/>
                    </a:lnTo>
                    <a:lnTo>
                      <a:pt x="1868" y="609"/>
                    </a:lnTo>
                    <a:lnTo>
                      <a:pt x="1849" y="586"/>
                    </a:lnTo>
                    <a:lnTo>
                      <a:pt x="1832" y="562"/>
                    </a:lnTo>
                    <a:lnTo>
                      <a:pt x="1820" y="535"/>
                    </a:lnTo>
                    <a:lnTo>
                      <a:pt x="1813" y="506"/>
                    </a:lnTo>
                    <a:lnTo>
                      <a:pt x="1750" y="200"/>
                    </a:lnTo>
                    <a:lnTo>
                      <a:pt x="1476" y="200"/>
                    </a:lnTo>
                    <a:close/>
                    <a:moveTo>
                      <a:pt x="1750" y="0"/>
                    </a:moveTo>
                    <a:lnTo>
                      <a:pt x="1782" y="2"/>
                    </a:lnTo>
                    <a:lnTo>
                      <a:pt x="1812" y="9"/>
                    </a:lnTo>
                    <a:lnTo>
                      <a:pt x="1840" y="20"/>
                    </a:lnTo>
                    <a:lnTo>
                      <a:pt x="1866" y="36"/>
                    </a:lnTo>
                    <a:lnTo>
                      <a:pt x="1889" y="55"/>
                    </a:lnTo>
                    <a:lnTo>
                      <a:pt x="1910" y="78"/>
                    </a:lnTo>
                    <a:lnTo>
                      <a:pt x="1927" y="102"/>
                    </a:lnTo>
                    <a:lnTo>
                      <a:pt x="1940" y="131"/>
                    </a:lnTo>
                    <a:lnTo>
                      <a:pt x="1948" y="160"/>
                    </a:lnTo>
                    <a:lnTo>
                      <a:pt x="2010" y="467"/>
                    </a:lnTo>
                    <a:lnTo>
                      <a:pt x="2076" y="491"/>
                    </a:lnTo>
                    <a:lnTo>
                      <a:pt x="2140" y="520"/>
                    </a:lnTo>
                    <a:lnTo>
                      <a:pt x="2403" y="346"/>
                    </a:lnTo>
                    <a:lnTo>
                      <a:pt x="2428" y="332"/>
                    </a:lnTo>
                    <a:lnTo>
                      <a:pt x="2456" y="322"/>
                    </a:lnTo>
                    <a:lnTo>
                      <a:pt x="2485" y="316"/>
                    </a:lnTo>
                    <a:lnTo>
                      <a:pt x="2514" y="314"/>
                    </a:lnTo>
                    <a:lnTo>
                      <a:pt x="2546" y="316"/>
                    </a:lnTo>
                    <a:lnTo>
                      <a:pt x="2576" y="323"/>
                    </a:lnTo>
                    <a:lnTo>
                      <a:pt x="2605" y="335"/>
                    </a:lnTo>
                    <a:lnTo>
                      <a:pt x="2633" y="351"/>
                    </a:lnTo>
                    <a:lnTo>
                      <a:pt x="2657" y="372"/>
                    </a:lnTo>
                    <a:lnTo>
                      <a:pt x="2851" y="564"/>
                    </a:lnTo>
                    <a:lnTo>
                      <a:pt x="2872" y="588"/>
                    </a:lnTo>
                    <a:lnTo>
                      <a:pt x="2887" y="614"/>
                    </a:lnTo>
                    <a:lnTo>
                      <a:pt x="2900" y="641"/>
                    </a:lnTo>
                    <a:lnTo>
                      <a:pt x="2907" y="671"/>
                    </a:lnTo>
                    <a:lnTo>
                      <a:pt x="2910" y="701"/>
                    </a:lnTo>
                    <a:lnTo>
                      <a:pt x="2908" y="730"/>
                    </a:lnTo>
                    <a:lnTo>
                      <a:pt x="2903" y="760"/>
                    </a:lnTo>
                    <a:lnTo>
                      <a:pt x="2891" y="788"/>
                    </a:lnTo>
                    <a:lnTo>
                      <a:pt x="2876" y="816"/>
                    </a:lnTo>
                    <a:lnTo>
                      <a:pt x="2702" y="1076"/>
                    </a:lnTo>
                    <a:lnTo>
                      <a:pt x="2730" y="1140"/>
                    </a:lnTo>
                    <a:lnTo>
                      <a:pt x="2755" y="1205"/>
                    </a:lnTo>
                    <a:lnTo>
                      <a:pt x="3065" y="1265"/>
                    </a:lnTo>
                    <a:lnTo>
                      <a:pt x="3094" y="1275"/>
                    </a:lnTo>
                    <a:lnTo>
                      <a:pt x="3122" y="1287"/>
                    </a:lnTo>
                    <a:lnTo>
                      <a:pt x="3148" y="1304"/>
                    </a:lnTo>
                    <a:lnTo>
                      <a:pt x="3171" y="1324"/>
                    </a:lnTo>
                    <a:lnTo>
                      <a:pt x="3190" y="1347"/>
                    </a:lnTo>
                    <a:lnTo>
                      <a:pt x="3206" y="1373"/>
                    </a:lnTo>
                    <a:lnTo>
                      <a:pt x="3217" y="1401"/>
                    </a:lnTo>
                    <a:lnTo>
                      <a:pt x="3224" y="1431"/>
                    </a:lnTo>
                    <a:lnTo>
                      <a:pt x="3226" y="1461"/>
                    </a:lnTo>
                    <a:lnTo>
                      <a:pt x="3226" y="1733"/>
                    </a:lnTo>
                    <a:lnTo>
                      <a:pt x="3224" y="1765"/>
                    </a:lnTo>
                    <a:lnTo>
                      <a:pt x="3217" y="1794"/>
                    </a:lnTo>
                    <a:lnTo>
                      <a:pt x="3206" y="1822"/>
                    </a:lnTo>
                    <a:lnTo>
                      <a:pt x="3190" y="1848"/>
                    </a:lnTo>
                    <a:lnTo>
                      <a:pt x="3171" y="1871"/>
                    </a:lnTo>
                    <a:lnTo>
                      <a:pt x="3148" y="1891"/>
                    </a:lnTo>
                    <a:lnTo>
                      <a:pt x="3122" y="1908"/>
                    </a:lnTo>
                    <a:lnTo>
                      <a:pt x="3094" y="1921"/>
                    </a:lnTo>
                    <a:lnTo>
                      <a:pt x="3065" y="1929"/>
                    </a:lnTo>
                    <a:lnTo>
                      <a:pt x="2755" y="1990"/>
                    </a:lnTo>
                    <a:lnTo>
                      <a:pt x="2730" y="2056"/>
                    </a:lnTo>
                    <a:lnTo>
                      <a:pt x="2702" y="2119"/>
                    </a:lnTo>
                    <a:lnTo>
                      <a:pt x="2876" y="2379"/>
                    </a:lnTo>
                    <a:lnTo>
                      <a:pt x="2891" y="2406"/>
                    </a:lnTo>
                    <a:lnTo>
                      <a:pt x="2903" y="2436"/>
                    </a:lnTo>
                    <a:lnTo>
                      <a:pt x="2908" y="2465"/>
                    </a:lnTo>
                    <a:lnTo>
                      <a:pt x="2910" y="2495"/>
                    </a:lnTo>
                    <a:lnTo>
                      <a:pt x="2907" y="2524"/>
                    </a:lnTo>
                    <a:lnTo>
                      <a:pt x="2900" y="2554"/>
                    </a:lnTo>
                    <a:lnTo>
                      <a:pt x="2887" y="2582"/>
                    </a:lnTo>
                    <a:lnTo>
                      <a:pt x="2872" y="2607"/>
                    </a:lnTo>
                    <a:lnTo>
                      <a:pt x="2851" y="2632"/>
                    </a:lnTo>
                    <a:lnTo>
                      <a:pt x="2657" y="2824"/>
                    </a:lnTo>
                    <a:lnTo>
                      <a:pt x="2633" y="2844"/>
                    </a:lnTo>
                    <a:lnTo>
                      <a:pt x="2605" y="2860"/>
                    </a:lnTo>
                    <a:lnTo>
                      <a:pt x="2576" y="2873"/>
                    </a:lnTo>
                    <a:lnTo>
                      <a:pt x="2546" y="2880"/>
                    </a:lnTo>
                    <a:lnTo>
                      <a:pt x="2514" y="2882"/>
                    </a:lnTo>
                    <a:lnTo>
                      <a:pt x="2485" y="2880"/>
                    </a:lnTo>
                    <a:lnTo>
                      <a:pt x="2457" y="2874"/>
                    </a:lnTo>
                    <a:lnTo>
                      <a:pt x="2429" y="2864"/>
                    </a:lnTo>
                    <a:lnTo>
                      <a:pt x="2403" y="2848"/>
                    </a:lnTo>
                    <a:lnTo>
                      <a:pt x="2140" y="2675"/>
                    </a:lnTo>
                    <a:lnTo>
                      <a:pt x="2077" y="2703"/>
                    </a:lnTo>
                    <a:lnTo>
                      <a:pt x="2010" y="2729"/>
                    </a:lnTo>
                    <a:lnTo>
                      <a:pt x="1948" y="3034"/>
                    </a:lnTo>
                    <a:lnTo>
                      <a:pt x="1940" y="3065"/>
                    </a:lnTo>
                    <a:lnTo>
                      <a:pt x="1927" y="3092"/>
                    </a:lnTo>
                    <a:lnTo>
                      <a:pt x="1910" y="3118"/>
                    </a:lnTo>
                    <a:lnTo>
                      <a:pt x="1890" y="3139"/>
                    </a:lnTo>
                    <a:lnTo>
                      <a:pt x="1866" y="3159"/>
                    </a:lnTo>
                    <a:lnTo>
                      <a:pt x="1841" y="3174"/>
                    </a:lnTo>
                    <a:lnTo>
                      <a:pt x="1812" y="3185"/>
                    </a:lnTo>
                    <a:lnTo>
                      <a:pt x="1782" y="3192"/>
                    </a:lnTo>
                    <a:lnTo>
                      <a:pt x="1750" y="3195"/>
                    </a:lnTo>
                    <a:lnTo>
                      <a:pt x="1476" y="3195"/>
                    </a:lnTo>
                    <a:lnTo>
                      <a:pt x="1445" y="3192"/>
                    </a:lnTo>
                    <a:lnTo>
                      <a:pt x="1415" y="3185"/>
                    </a:lnTo>
                    <a:lnTo>
                      <a:pt x="1386" y="3174"/>
                    </a:lnTo>
                    <a:lnTo>
                      <a:pt x="1360" y="3159"/>
                    </a:lnTo>
                    <a:lnTo>
                      <a:pt x="1337" y="3140"/>
                    </a:lnTo>
                    <a:lnTo>
                      <a:pt x="1317" y="3118"/>
                    </a:lnTo>
                    <a:lnTo>
                      <a:pt x="1300" y="3092"/>
                    </a:lnTo>
                    <a:lnTo>
                      <a:pt x="1287" y="3065"/>
                    </a:lnTo>
                    <a:lnTo>
                      <a:pt x="1279" y="3034"/>
                    </a:lnTo>
                    <a:lnTo>
                      <a:pt x="1217" y="2729"/>
                    </a:lnTo>
                    <a:lnTo>
                      <a:pt x="1151" y="2703"/>
                    </a:lnTo>
                    <a:lnTo>
                      <a:pt x="1087" y="2675"/>
                    </a:lnTo>
                    <a:lnTo>
                      <a:pt x="824" y="2848"/>
                    </a:lnTo>
                    <a:lnTo>
                      <a:pt x="798" y="2864"/>
                    </a:lnTo>
                    <a:lnTo>
                      <a:pt x="770" y="2874"/>
                    </a:lnTo>
                    <a:lnTo>
                      <a:pt x="741" y="2880"/>
                    </a:lnTo>
                    <a:lnTo>
                      <a:pt x="713" y="2882"/>
                    </a:lnTo>
                    <a:lnTo>
                      <a:pt x="682" y="2880"/>
                    </a:lnTo>
                    <a:lnTo>
                      <a:pt x="651" y="2873"/>
                    </a:lnTo>
                    <a:lnTo>
                      <a:pt x="622" y="2860"/>
                    </a:lnTo>
                    <a:lnTo>
                      <a:pt x="595" y="2844"/>
                    </a:lnTo>
                    <a:lnTo>
                      <a:pt x="570" y="2824"/>
                    </a:lnTo>
                    <a:lnTo>
                      <a:pt x="375" y="2632"/>
                    </a:lnTo>
                    <a:lnTo>
                      <a:pt x="355" y="2607"/>
                    </a:lnTo>
                    <a:lnTo>
                      <a:pt x="339" y="2582"/>
                    </a:lnTo>
                    <a:lnTo>
                      <a:pt x="327" y="2554"/>
                    </a:lnTo>
                    <a:lnTo>
                      <a:pt x="320" y="2524"/>
                    </a:lnTo>
                    <a:lnTo>
                      <a:pt x="317" y="2495"/>
                    </a:lnTo>
                    <a:lnTo>
                      <a:pt x="319" y="2465"/>
                    </a:lnTo>
                    <a:lnTo>
                      <a:pt x="324" y="2436"/>
                    </a:lnTo>
                    <a:lnTo>
                      <a:pt x="335" y="2406"/>
                    </a:lnTo>
                    <a:lnTo>
                      <a:pt x="351" y="2379"/>
                    </a:lnTo>
                    <a:lnTo>
                      <a:pt x="526" y="2119"/>
                    </a:lnTo>
                    <a:lnTo>
                      <a:pt x="497" y="2056"/>
                    </a:lnTo>
                    <a:lnTo>
                      <a:pt x="471" y="1990"/>
                    </a:lnTo>
                    <a:lnTo>
                      <a:pt x="162" y="1929"/>
                    </a:lnTo>
                    <a:lnTo>
                      <a:pt x="132" y="1921"/>
                    </a:lnTo>
                    <a:lnTo>
                      <a:pt x="104" y="1908"/>
                    </a:lnTo>
                    <a:lnTo>
                      <a:pt x="78" y="1891"/>
                    </a:lnTo>
                    <a:lnTo>
                      <a:pt x="56" y="1871"/>
                    </a:lnTo>
                    <a:lnTo>
                      <a:pt x="37" y="1848"/>
                    </a:lnTo>
                    <a:lnTo>
                      <a:pt x="22" y="1822"/>
                    </a:lnTo>
                    <a:lnTo>
                      <a:pt x="9" y="1794"/>
                    </a:lnTo>
                    <a:lnTo>
                      <a:pt x="2" y="1765"/>
                    </a:lnTo>
                    <a:lnTo>
                      <a:pt x="0" y="1733"/>
                    </a:lnTo>
                    <a:lnTo>
                      <a:pt x="0" y="1461"/>
                    </a:lnTo>
                    <a:lnTo>
                      <a:pt x="2" y="1431"/>
                    </a:lnTo>
                    <a:lnTo>
                      <a:pt x="9" y="1401"/>
                    </a:lnTo>
                    <a:lnTo>
                      <a:pt x="22" y="1373"/>
                    </a:lnTo>
                    <a:lnTo>
                      <a:pt x="37" y="1347"/>
                    </a:lnTo>
                    <a:lnTo>
                      <a:pt x="56" y="1324"/>
                    </a:lnTo>
                    <a:lnTo>
                      <a:pt x="78" y="1304"/>
                    </a:lnTo>
                    <a:lnTo>
                      <a:pt x="104" y="1287"/>
                    </a:lnTo>
                    <a:lnTo>
                      <a:pt x="132" y="1275"/>
                    </a:lnTo>
                    <a:lnTo>
                      <a:pt x="162" y="1265"/>
                    </a:lnTo>
                    <a:lnTo>
                      <a:pt x="471" y="1205"/>
                    </a:lnTo>
                    <a:lnTo>
                      <a:pt x="497" y="1140"/>
                    </a:lnTo>
                    <a:lnTo>
                      <a:pt x="526" y="1076"/>
                    </a:lnTo>
                    <a:lnTo>
                      <a:pt x="351" y="816"/>
                    </a:lnTo>
                    <a:lnTo>
                      <a:pt x="335" y="788"/>
                    </a:lnTo>
                    <a:lnTo>
                      <a:pt x="324" y="760"/>
                    </a:lnTo>
                    <a:lnTo>
                      <a:pt x="319" y="730"/>
                    </a:lnTo>
                    <a:lnTo>
                      <a:pt x="317" y="701"/>
                    </a:lnTo>
                    <a:lnTo>
                      <a:pt x="320" y="671"/>
                    </a:lnTo>
                    <a:lnTo>
                      <a:pt x="327" y="641"/>
                    </a:lnTo>
                    <a:lnTo>
                      <a:pt x="339" y="614"/>
                    </a:lnTo>
                    <a:lnTo>
                      <a:pt x="355" y="588"/>
                    </a:lnTo>
                    <a:lnTo>
                      <a:pt x="375" y="564"/>
                    </a:lnTo>
                    <a:lnTo>
                      <a:pt x="570" y="372"/>
                    </a:lnTo>
                    <a:lnTo>
                      <a:pt x="595" y="351"/>
                    </a:lnTo>
                    <a:lnTo>
                      <a:pt x="622" y="335"/>
                    </a:lnTo>
                    <a:lnTo>
                      <a:pt x="651" y="323"/>
                    </a:lnTo>
                    <a:lnTo>
                      <a:pt x="682" y="316"/>
                    </a:lnTo>
                    <a:lnTo>
                      <a:pt x="713" y="314"/>
                    </a:lnTo>
                    <a:lnTo>
                      <a:pt x="741" y="316"/>
                    </a:lnTo>
                    <a:lnTo>
                      <a:pt x="770" y="322"/>
                    </a:lnTo>
                    <a:lnTo>
                      <a:pt x="798" y="332"/>
                    </a:lnTo>
                    <a:lnTo>
                      <a:pt x="824" y="346"/>
                    </a:lnTo>
                    <a:lnTo>
                      <a:pt x="1087" y="520"/>
                    </a:lnTo>
                    <a:lnTo>
                      <a:pt x="1151" y="492"/>
                    </a:lnTo>
                    <a:lnTo>
                      <a:pt x="1217" y="467"/>
                    </a:lnTo>
                    <a:lnTo>
                      <a:pt x="1279" y="160"/>
                    </a:lnTo>
                    <a:lnTo>
                      <a:pt x="1287" y="131"/>
                    </a:lnTo>
                    <a:lnTo>
                      <a:pt x="1300" y="102"/>
                    </a:lnTo>
                    <a:lnTo>
                      <a:pt x="1317" y="78"/>
                    </a:lnTo>
                    <a:lnTo>
                      <a:pt x="1337" y="55"/>
                    </a:lnTo>
                    <a:lnTo>
                      <a:pt x="1360" y="36"/>
                    </a:lnTo>
                    <a:lnTo>
                      <a:pt x="1386" y="20"/>
                    </a:lnTo>
                    <a:lnTo>
                      <a:pt x="1415" y="9"/>
                    </a:lnTo>
                    <a:lnTo>
                      <a:pt x="1445" y="2"/>
                    </a:lnTo>
                    <a:lnTo>
                      <a:pt x="1476" y="0"/>
                    </a:lnTo>
                    <a:lnTo>
                      <a:pt x="1750" y="0"/>
                    </a:lnTo>
                    <a:close/>
                  </a:path>
                </a:pathLst>
              </a:custGeom>
              <a:grpFill/>
              <a:ln>
                <a:noFill/>
              </a:ln>
            </p:spPr>
            <p:txBody>
              <a:bodyPr lIns="0" tIns="0" rIns="0" bIns="0" rtlCol="0" anchor="ctr"/>
              <a:lstStyle/>
              <a:p>
                <a:pPr algn="ctr" defTabSz="884555"/>
                <a:endParaRPr lang="es-SV" sz="935">
                  <a:solidFill>
                    <a:srgbClr val="000000"/>
                  </a:solidFill>
                </a:endParaRPr>
              </a:p>
            </p:txBody>
          </p:sp>
          <p:sp>
            <p:nvSpPr>
              <p:cNvPr id="66" name="Freeform 7"/>
              <p:cNvSpPr>
                <a:spLocks noEditPoints="1"/>
              </p:cNvSpPr>
              <p:nvPr/>
            </p:nvSpPr>
            <p:spPr bwMode="auto">
              <a:xfrm>
                <a:off x="19096036" y="3259237"/>
                <a:ext cx="376493" cy="372759"/>
              </a:xfrm>
              <a:custGeom>
                <a:avLst/>
                <a:gdLst>
                  <a:gd name="T0" fmla="*/ 582 w 1412"/>
                  <a:gd name="T1" fmla="*/ 100 h 1398"/>
                  <a:gd name="T2" fmla="*/ 412 w 1412"/>
                  <a:gd name="T3" fmla="*/ 161 h 1398"/>
                  <a:gd name="T4" fmla="*/ 270 w 1412"/>
                  <a:gd name="T5" fmla="*/ 266 h 1398"/>
                  <a:gd name="T6" fmla="*/ 163 w 1412"/>
                  <a:gd name="T7" fmla="*/ 407 h 1398"/>
                  <a:gd name="T8" fmla="*/ 101 w 1412"/>
                  <a:gd name="T9" fmla="*/ 576 h 1398"/>
                  <a:gd name="T10" fmla="*/ 92 w 1412"/>
                  <a:gd name="T11" fmla="*/ 762 h 1398"/>
                  <a:gd name="T12" fmla="*/ 138 w 1412"/>
                  <a:gd name="T13" fmla="*/ 936 h 1398"/>
                  <a:gd name="T14" fmla="*/ 229 w 1412"/>
                  <a:gd name="T15" fmla="*/ 1087 h 1398"/>
                  <a:gd name="T16" fmla="*/ 361 w 1412"/>
                  <a:gd name="T17" fmla="*/ 1206 h 1398"/>
                  <a:gd name="T18" fmla="*/ 523 w 1412"/>
                  <a:gd name="T19" fmla="*/ 1282 h 1398"/>
                  <a:gd name="T20" fmla="*/ 707 w 1412"/>
                  <a:gd name="T21" fmla="*/ 1310 h 1398"/>
                  <a:gd name="T22" fmla="*/ 890 w 1412"/>
                  <a:gd name="T23" fmla="*/ 1282 h 1398"/>
                  <a:gd name="T24" fmla="*/ 1051 w 1412"/>
                  <a:gd name="T25" fmla="*/ 1206 h 1398"/>
                  <a:gd name="T26" fmla="*/ 1183 w 1412"/>
                  <a:gd name="T27" fmla="*/ 1087 h 1398"/>
                  <a:gd name="T28" fmla="*/ 1275 w 1412"/>
                  <a:gd name="T29" fmla="*/ 936 h 1398"/>
                  <a:gd name="T30" fmla="*/ 1320 w 1412"/>
                  <a:gd name="T31" fmla="*/ 762 h 1398"/>
                  <a:gd name="T32" fmla="*/ 1311 w 1412"/>
                  <a:gd name="T33" fmla="*/ 576 h 1398"/>
                  <a:gd name="T34" fmla="*/ 1249 w 1412"/>
                  <a:gd name="T35" fmla="*/ 407 h 1398"/>
                  <a:gd name="T36" fmla="*/ 1143 w 1412"/>
                  <a:gd name="T37" fmla="*/ 266 h 1398"/>
                  <a:gd name="T38" fmla="*/ 1001 w 1412"/>
                  <a:gd name="T39" fmla="*/ 161 h 1398"/>
                  <a:gd name="T40" fmla="*/ 830 w 1412"/>
                  <a:gd name="T41" fmla="*/ 100 h 1398"/>
                  <a:gd name="T42" fmla="*/ 707 w 1412"/>
                  <a:gd name="T43" fmla="*/ 0 h 1398"/>
                  <a:gd name="T44" fmla="*/ 905 w 1412"/>
                  <a:gd name="T45" fmla="*/ 27 h 1398"/>
                  <a:gd name="T46" fmla="*/ 1081 w 1412"/>
                  <a:gd name="T47" fmla="*/ 106 h 1398"/>
                  <a:gd name="T48" fmla="*/ 1227 w 1412"/>
                  <a:gd name="T49" fmla="*/ 227 h 1398"/>
                  <a:gd name="T50" fmla="*/ 1336 w 1412"/>
                  <a:gd name="T51" fmla="*/ 383 h 1398"/>
                  <a:gd name="T52" fmla="*/ 1399 w 1412"/>
                  <a:gd name="T53" fmla="*/ 565 h 1398"/>
                  <a:gd name="T54" fmla="*/ 1409 w 1412"/>
                  <a:gd name="T55" fmla="*/ 766 h 1398"/>
                  <a:gd name="T56" fmla="*/ 1363 w 1412"/>
                  <a:gd name="T57" fmla="*/ 956 h 1398"/>
                  <a:gd name="T58" fmla="*/ 1268 w 1412"/>
                  <a:gd name="T59" fmla="*/ 1121 h 1398"/>
                  <a:gd name="T60" fmla="*/ 1134 w 1412"/>
                  <a:gd name="T61" fmla="*/ 1255 h 1398"/>
                  <a:gd name="T62" fmla="*/ 966 w 1412"/>
                  <a:gd name="T63" fmla="*/ 1349 h 1398"/>
                  <a:gd name="T64" fmla="*/ 775 w 1412"/>
                  <a:gd name="T65" fmla="*/ 1395 h 1398"/>
                  <a:gd name="T66" fmla="*/ 573 w 1412"/>
                  <a:gd name="T67" fmla="*/ 1384 h 1398"/>
                  <a:gd name="T68" fmla="*/ 388 w 1412"/>
                  <a:gd name="T69" fmla="*/ 1322 h 1398"/>
                  <a:gd name="T70" fmla="*/ 230 w 1412"/>
                  <a:gd name="T71" fmla="*/ 1215 h 1398"/>
                  <a:gd name="T72" fmla="*/ 108 w 1412"/>
                  <a:gd name="T73" fmla="*/ 1069 h 1398"/>
                  <a:gd name="T74" fmla="*/ 28 w 1412"/>
                  <a:gd name="T75" fmla="*/ 895 h 1398"/>
                  <a:gd name="T76" fmla="*/ 0 w 1412"/>
                  <a:gd name="T77" fmla="*/ 699 h 1398"/>
                  <a:gd name="T78" fmla="*/ 28 w 1412"/>
                  <a:gd name="T79" fmla="*/ 502 h 1398"/>
                  <a:gd name="T80" fmla="*/ 108 w 1412"/>
                  <a:gd name="T81" fmla="*/ 328 h 1398"/>
                  <a:gd name="T82" fmla="*/ 230 w 1412"/>
                  <a:gd name="T83" fmla="*/ 183 h 1398"/>
                  <a:gd name="T84" fmla="*/ 388 w 1412"/>
                  <a:gd name="T85" fmla="*/ 74 h 1398"/>
                  <a:gd name="T86" fmla="*/ 573 w 1412"/>
                  <a:gd name="T87" fmla="*/ 12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2" h="1398">
                    <a:moveTo>
                      <a:pt x="707" y="87"/>
                    </a:moveTo>
                    <a:lnTo>
                      <a:pt x="643" y="90"/>
                    </a:lnTo>
                    <a:lnTo>
                      <a:pt x="582" y="100"/>
                    </a:lnTo>
                    <a:lnTo>
                      <a:pt x="523" y="114"/>
                    </a:lnTo>
                    <a:lnTo>
                      <a:pt x="465" y="135"/>
                    </a:lnTo>
                    <a:lnTo>
                      <a:pt x="412" y="161"/>
                    </a:lnTo>
                    <a:lnTo>
                      <a:pt x="361" y="192"/>
                    </a:lnTo>
                    <a:lnTo>
                      <a:pt x="314" y="226"/>
                    </a:lnTo>
                    <a:lnTo>
                      <a:pt x="270" y="266"/>
                    </a:lnTo>
                    <a:lnTo>
                      <a:pt x="229" y="309"/>
                    </a:lnTo>
                    <a:lnTo>
                      <a:pt x="194" y="357"/>
                    </a:lnTo>
                    <a:lnTo>
                      <a:pt x="163" y="407"/>
                    </a:lnTo>
                    <a:lnTo>
                      <a:pt x="138" y="460"/>
                    </a:lnTo>
                    <a:lnTo>
                      <a:pt x="116" y="516"/>
                    </a:lnTo>
                    <a:lnTo>
                      <a:pt x="101" y="576"/>
                    </a:lnTo>
                    <a:lnTo>
                      <a:pt x="92" y="636"/>
                    </a:lnTo>
                    <a:lnTo>
                      <a:pt x="88" y="699"/>
                    </a:lnTo>
                    <a:lnTo>
                      <a:pt x="92" y="762"/>
                    </a:lnTo>
                    <a:lnTo>
                      <a:pt x="101" y="822"/>
                    </a:lnTo>
                    <a:lnTo>
                      <a:pt x="116" y="881"/>
                    </a:lnTo>
                    <a:lnTo>
                      <a:pt x="138" y="936"/>
                    </a:lnTo>
                    <a:lnTo>
                      <a:pt x="163" y="990"/>
                    </a:lnTo>
                    <a:lnTo>
                      <a:pt x="194" y="1040"/>
                    </a:lnTo>
                    <a:lnTo>
                      <a:pt x="229" y="1087"/>
                    </a:lnTo>
                    <a:lnTo>
                      <a:pt x="270" y="1131"/>
                    </a:lnTo>
                    <a:lnTo>
                      <a:pt x="314" y="1170"/>
                    </a:lnTo>
                    <a:lnTo>
                      <a:pt x="361" y="1206"/>
                    </a:lnTo>
                    <a:lnTo>
                      <a:pt x="412" y="1236"/>
                    </a:lnTo>
                    <a:lnTo>
                      <a:pt x="465" y="1262"/>
                    </a:lnTo>
                    <a:lnTo>
                      <a:pt x="523" y="1282"/>
                    </a:lnTo>
                    <a:lnTo>
                      <a:pt x="582" y="1298"/>
                    </a:lnTo>
                    <a:lnTo>
                      <a:pt x="643" y="1307"/>
                    </a:lnTo>
                    <a:lnTo>
                      <a:pt x="707" y="1310"/>
                    </a:lnTo>
                    <a:lnTo>
                      <a:pt x="770" y="1307"/>
                    </a:lnTo>
                    <a:lnTo>
                      <a:pt x="830" y="1298"/>
                    </a:lnTo>
                    <a:lnTo>
                      <a:pt x="890" y="1282"/>
                    </a:lnTo>
                    <a:lnTo>
                      <a:pt x="947" y="1262"/>
                    </a:lnTo>
                    <a:lnTo>
                      <a:pt x="1001" y="1236"/>
                    </a:lnTo>
                    <a:lnTo>
                      <a:pt x="1051" y="1206"/>
                    </a:lnTo>
                    <a:lnTo>
                      <a:pt x="1099" y="1170"/>
                    </a:lnTo>
                    <a:lnTo>
                      <a:pt x="1143" y="1131"/>
                    </a:lnTo>
                    <a:lnTo>
                      <a:pt x="1183" y="1087"/>
                    </a:lnTo>
                    <a:lnTo>
                      <a:pt x="1218" y="1040"/>
                    </a:lnTo>
                    <a:lnTo>
                      <a:pt x="1249" y="990"/>
                    </a:lnTo>
                    <a:lnTo>
                      <a:pt x="1275" y="936"/>
                    </a:lnTo>
                    <a:lnTo>
                      <a:pt x="1296" y="881"/>
                    </a:lnTo>
                    <a:lnTo>
                      <a:pt x="1311" y="822"/>
                    </a:lnTo>
                    <a:lnTo>
                      <a:pt x="1320" y="762"/>
                    </a:lnTo>
                    <a:lnTo>
                      <a:pt x="1323" y="699"/>
                    </a:lnTo>
                    <a:lnTo>
                      <a:pt x="1320" y="636"/>
                    </a:lnTo>
                    <a:lnTo>
                      <a:pt x="1311" y="576"/>
                    </a:lnTo>
                    <a:lnTo>
                      <a:pt x="1296" y="516"/>
                    </a:lnTo>
                    <a:lnTo>
                      <a:pt x="1275" y="460"/>
                    </a:lnTo>
                    <a:lnTo>
                      <a:pt x="1249" y="407"/>
                    </a:lnTo>
                    <a:lnTo>
                      <a:pt x="1218" y="357"/>
                    </a:lnTo>
                    <a:lnTo>
                      <a:pt x="1183" y="309"/>
                    </a:lnTo>
                    <a:lnTo>
                      <a:pt x="1143" y="266"/>
                    </a:lnTo>
                    <a:lnTo>
                      <a:pt x="1099" y="226"/>
                    </a:lnTo>
                    <a:lnTo>
                      <a:pt x="1051" y="192"/>
                    </a:lnTo>
                    <a:lnTo>
                      <a:pt x="1001" y="161"/>
                    </a:lnTo>
                    <a:lnTo>
                      <a:pt x="947" y="135"/>
                    </a:lnTo>
                    <a:lnTo>
                      <a:pt x="890" y="114"/>
                    </a:lnTo>
                    <a:lnTo>
                      <a:pt x="830" y="100"/>
                    </a:lnTo>
                    <a:lnTo>
                      <a:pt x="770" y="90"/>
                    </a:lnTo>
                    <a:lnTo>
                      <a:pt x="707" y="87"/>
                    </a:lnTo>
                    <a:close/>
                    <a:moveTo>
                      <a:pt x="707" y="0"/>
                    </a:moveTo>
                    <a:lnTo>
                      <a:pt x="775" y="3"/>
                    </a:lnTo>
                    <a:lnTo>
                      <a:pt x="841" y="12"/>
                    </a:lnTo>
                    <a:lnTo>
                      <a:pt x="905" y="27"/>
                    </a:lnTo>
                    <a:lnTo>
                      <a:pt x="966" y="49"/>
                    </a:lnTo>
                    <a:lnTo>
                      <a:pt x="1024" y="74"/>
                    </a:lnTo>
                    <a:lnTo>
                      <a:pt x="1081" y="106"/>
                    </a:lnTo>
                    <a:lnTo>
                      <a:pt x="1134" y="142"/>
                    </a:lnTo>
                    <a:lnTo>
                      <a:pt x="1182" y="183"/>
                    </a:lnTo>
                    <a:lnTo>
                      <a:pt x="1227" y="227"/>
                    </a:lnTo>
                    <a:lnTo>
                      <a:pt x="1268" y="275"/>
                    </a:lnTo>
                    <a:lnTo>
                      <a:pt x="1305" y="328"/>
                    </a:lnTo>
                    <a:lnTo>
                      <a:pt x="1336" y="383"/>
                    </a:lnTo>
                    <a:lnTo>
                      <a:pt x="1363" y="442"/>
                    </a:lnTo>
                    <a:lnTo>
                      <a:pt x="1383" y="502"/>
                    </a:lnTo>
                    <a:lnTo>
                      <a:pt x="1399" y="565"/>
                    </a:lnTo>
                    <a:lnTo>
                      <a:pt x="1409" y="632"/>
                    </a:lnTo>
                    <a:lnTo>
                      <a:pt x="1412" y="699"/>
                    </a:lnTo>
                    <a:lnTo>
                      <a:pt x="1409" y="766"/>
                    </a:lnTo>
                    <a:lnTo>
                      <a:pt x="1399" y="831"/>
                    </a:lnTo>
                    <a:lnTo>
                      <a:pt x="1383" y="895"/>
                    </a:lnTo>
                    <a:lnTo>
                      <a:pt x="1363" y="956"/>
                    </a:lnTo>
                    <a:lnTo>
                      <a:pt x="1336" y="1014"/>
                    </a:lnTo>
                    <a:lnTo>
                      <a:pt x="1305" y="1069"/>
                    </a:lnTo>
                    <a:lnTo>
                      <a:pt x="1268" y="1121"/>
                    </a:lnTo>
                    <a:lnTo>
                      <a:pt x="1227" y="1170"/>
                    </a:lnTo>
                    <a:lnTo>
                      <a:pt x="1182" y="1215"/>
                    </a:lnTo>
                    <a:lnTo>
                      <a:pt x="1134" y="1255"/>
                    </a:lnTo>
                    <a:lnTo>
                      <a:pt x="1081" y="1291"/>
                    </a:lnTo>
                    <a:lnTo>
                      <a:pt x="1024" y="1322"/>
                    </a:lnTo>
                    <a:lnTo>
                      <a:pt x="966" y="1349"/>
                    </a:lnTo>
                    <a:lnTo>
                      <a:pt x="905" y="1369"/>
                    </a:lnTo>
                    <a:lnTo>
                      <a:pt x="841" y="1384"/>
                    </a:lnTo>
                    <a:lnTo>
                      <a:pt x="775" y="1395"/>
                    </a:lnTo>
                    <a:lnTo>
                      <a:pt x="707" y="1398"/>
                    </a:lnTo>
                    <a:lnTo>
                      <a:pt x="639" y="1395"/>
                    </a:lnTo>
                    <a:lnTo>
                      <a:pt x="573" y="1384"/>
                    </a:lnTo>
                    <a:lnTo>
                      <a:pt x="508" y="1369"/>
                    </a:lnTo>
                    <a:lnTo>
                      <a:pt x="447" y="1349"/>
                    </a:lnTo>
                    <a:lnTo>
                      <a:pt x="388" y="1322"/>
                    </a:lnTo>
                    <a:lnTo>
                      <a:pt x="331" y="1291"/>
                    </a:lnTo>
                    <a:lnTo>
                      <a:pt x="279" y="1255"/>
                    </a:lnTo>
                    <a:lnTo>
                      <a:pt x="230" y="1215"/>
                    </a:lnTo>
                    <a:lnTo>
                      <a:pt x="185" y="1170"/>
                    </a:lnTo>
                    <a:lnTo>
                      <a:pt x="145" y="1121"/>
                    </a:lnTo>
                    <a:lnTo>
                      <a:pt x="108" y="1069"/>
                    </a:lnTo>
                    <a:lnTo>
                      <a:pt x="77" y="1014"/>
                    </a:lnTo>
                    <a:lnTo>
                      <a:pt x="50" y="956"/>
                    </a:lnTo>
                    <a:lnTo>
                      <a:pt x="28" y="895"/>
                    </a:lnTo>
                    <a:lnTo>
                      <a:pt x="13" y="831"/>
                    </a:lnTo>
                    <a:lnTo>
                      <a:pt x="3" y="766"/>
                    </a:lnTo>
                    <a:lnTo>
                      <a:pt x="0" y="699"/>
                    </a:lnTo>
                    <a:lnTo>
                      <a:pt x="3" y="632"/>
                    </a:lnTo>
                    <a:lnTo>
                      <a:pt x="13" y="565"/>
                    </a:lnTo>
                    <a:lnTo>
                      <a:pt x="28" y="502"/>
                    </a:lnTo>
                    <a:lnTo>
                      <a:pt x="50" y="442"/>
                    </a:lnTo>
                    <a:lnTo>
                      <a:pt x="77" y="383"/>
                    </a:lnTo>
                    <a:lnTo>
                      <a:pt x="108" y="328"/>
                    </a:lnTo>
                    <a:lnTo>
                      <a:pt x="145" y="275"/>
                    </a:lnTo>
                    <a:lnTo>
                      <a:pt x="185" y="227"/>
                    </a:lnTo>
                    <a:lnTo>
                      <a:pt x="230" y="183"/>
                    </a:lnTo>
                    <a:lnTo>
                      <a:pt x="279" y="142"/>
                    </a:lnTo>
                    <a:lnTo>
                      <a:pt x="331" y="106"/>
                    </a:lnTo>
                    <a:lnTo>
                      <a:pt x="388" y="74"/>
                    </a:lnTo>
                    <a:lnTo>
                      <a:pt x="447" y="49"/>
                    </a:lnTo>
                    <a:lnTo>
                      <a:pt x="508" y="27"/>
                    </a:lnTo>
                    <a:lnTo>
                      <a:pt x="573" y="12"/>
                    </a:lnTo>
                    <a:lnTo>
                      <a:pt x="639" y="3"/>
                    </a:lnTo>
                    <a:lnTo>
                      <a:pt x="707" y="0"/>
                    </a:lnTo>
                    <a:close/>
                  </a:path>
                </a:pathLst>
              </a:custGeom>
              <a:grpFill/>
              <a:ln>
                <a:noFill/>
              </a:ln>
            </p:spPr>
            <p:txBody>
              <a:bodyPr lIns="0" tIns="0" rIns="0" bIns="0" rtlCol="0" anchor="ctr"/>
              <a:lstStyle/>
              <a:p>
                <a:pPr algn="ctr" defTabSz="884555"/>
                <a:endParaRPr lang="es-SV" sz="935">
                  <a:solidFill>
                    <a:srgbClr val="000000"/>
                  </a:solidFill>
                </a:endParaRPr>
              </a:p>
            </p:txBody>
          </p:sp>
          <p:sp>
            <p:nvSpPr>
              <p:cNvPr id="67" name="Freeform 8"/>
              <p:cNvSpPr>
                <a:spLocks noEditPoints="1"/>
              </p:cNvSpPr>
              <p:nvPr/>
            </p:nvSpPr>
            <p:spPr bwMode="auto">
              <a:xfrm>
                <a:off x="19177094" y="3339228"/>
                <a:ext cx="214910" cy="213310"/>
              </a:xfrm>
              <a:custGeom>
                <a:avLst/>
                <a:gdLst>
                  <a:gd name="T0" fmla="*/ 361 w 806"/>
                  <a:gd name="T1" fmla="*/ 103 h 800"/>
                  <a:gd name="T2" fmla="*/ 285 w 806"/>
                  <a:gd name="T3" fmla="*/ 123 h 800"/>
                  <a:gd name="T4" fmla="*/ 217 w 806"/>
                  <a:gd name="T5" fmla="*/ 162 h 800"/>
                  <a:gd name="T6" fmla="*/ 162 w 806"/>
                  <a:gd name="T7" fmla="*/ 216 h 800"/>
                  <a:gd name="T8" fmla="*/ 123 w 806"/>
                  <a:gd name="T9" fmla="*/ 283 h 800"/>
                  <a:gd name="T10" fmla="*/ 103 w 806"/>
                  <a:gd name="T11" fmla="*/ 359 h 800"/>
                  <a:gd name="T12" fmla="*/ 103 w 806"/>
                  <a:gd name="T13" fmla="*/ 440 h 800"/>
                  <a:gd name="T14" fmla="*/ 123 w 806"/>
                  <a:gd name="T15" fmla="*/ 517 h 800"/>
                  <a:gd name="T16" fmla="*/ 162 w 806"/>
                  <a:gd name="T17" fmla="*/ 583 h 800"/>
                  <a:gd name="T18" fmla="*/ 217 w 806"/>
                  <a:gd name="T19" fmla="*/ 637 h 800"/>
                  <a:gd name="T20" fmla="*/ 285 w 806"/>
                  <a:gd name="T21" fmla="*/ 676 h 800"/>
                  <a:gd name="T22" fmla="*/ 361 w 806"/>
                  <a:gd name="T23" fmla="*/ 696 h 800"/>
                  <a:gd name="T24" fmla="*/ 443 w 806"/>
                  <a:gd name="T25" fmla="*/ 696 h 800"/>
                  <a:gd name="T26" fmla="*/ 520 w 806"/>
                  <a:gd name="T27" fmla="*/ 676 h 800"/>
                  <a:gd name="T28" fmla="*/ 587 w 806"/>
                  <a:gd name="T29" fmla="*/ 637 h 800"/>
                  <a:gd name="T30" fmla="*/ 642 w 806"/>
                  <a:gd name="T31" fmla="*/ 583 h 800"/>
                  <a:gd name="T32" fmla="*/ 681 w 806"/>
                  <a:gd name="T33" fmla="*/ 517 h 800"/>
                  <a:gd name="T34" fmla="*/ 702 w 806"/>
                  <a:gd name="T35" fmla="*/ 440 h 800"/>
                  <a:gd name="T36" fmla="*/ 702 w 806"/>
                  <a:gd name="T37" fmla="*/ 359 h 800"/>
                  <a:gd name="T38" fmla="*/ 681 w 806"/>
                  <a:gd name="T39" fmla="*/ 283 h 800"/>
                  <a:gd name="T40" fmla="*/ 642 w 806"/>
                  <a:gd name="T41" fmla="*/ 216 h 800"/>
                  <a:gd name="T42" fmla="*/ 587 w 806"/>
                  <a:gd name="T43" fmla="*/ 162 h 800"/>
                  <a:gd name="T44" fmla="*/ 520 w 806"/>
                  <a:gd name="T45" fmla="*/ 123 h 800"/>
                  <a:gd name="T46" fmla="*/ 443 w 806"/>
                  <a:gd name="T47" fmla="*/ 103 h 800"/>
                  <a:gd name="T48" fmla="*/ 403 w 806"/>
                  <a:gd name="T49" fmla="*/ 0 h 800"/>
                  <a:gd name="T50" fmla="*/ 502 w 806"/>
                  <a:gd name="T51" fmla="*/ 12 h 800"/>
                  <a:gd name="T52" fmla="*/ 591 w 806"/>
                  <a:gd name="T53" fmla="*/ 47 h 800"/>
                  <a:gd name="T54" fmla="*/ 670 w 806"/>
                  <a:gd name="T55" fmla="*/ 101 h 800"/>
                  <a:gd name="T56" fmla="*/ 734 w 806"/>
                  <a:gd name="T57" fmla="*/ 171 h 800"/>
                  <a:gd name="T58" fmla="*/ 778 w 806"/>
                  <a:gd name="T59" fmla="*/ 255 h 800"/>
                  <a:gd name="T60" fmla="*/ 803 w 806"/>
                  <a:gd name="T61" fmla="*/ 349 h 800"/>
                  <a:gd name="T62" fmla="*/ 803 w 806"/>
                  <a:gd name="T63" fmla="*/ 450 h 800"/>
                  <a:gd name="T64" fmla="*/ 778 w 806"/>
                  <a:gd name="T65" fmla="*/ 544 h 800"/>
                  <a:gd name="T66" fmla="*/ 734 w 806"/>
                  <a:gd name="T67" fmla="*/ 628 h 800"/>
                  <a:gd name="T68" fmla="*/ 670 w 806"/>
                  <a:gd name="T69" fmla="*/ 698 h 800"/>
                  <a:gd name="T70" fmla="*/ 591 w 806"/>
                  <a:gd name="T71" fmla="*/ 753 h 800"/>
                  <a:gd name="T72" fmla="*/ 502 w 806"/>
                  <a:gd name="T73" fmla="*/ 787 h 800"/>
                  <a:gd name="T74" fmla="*/ 403 w 806"/>
                  <a:gd name="T75" fmla="*/ 800 h 800"/>
                  <a:gd name="T76" fmla="*/ 303 w 806"/>
                  <a:gd name="T77" fmla="*/ 787 h 800"/>
                  <a:gd name="T78" fmla="*/ 213 w 806"/>
                  <a:gd name="T79" fmla="*/ 753 h 800"/>
                  <a:gd name="T80" fmla="*/ 135 w 806"/>
                  <a:gd name="T81" fmla="*/ 698 h 800"/>
                  <a:gd name="T82" fmla="*/ 72 w 806"/>
                  <a:gd name="T83" fmla="*/ 628 h 800"/>
                  <a:gd name="T84" fmla="*/ 26 w 806"/>
                  <a:gd name="T85" fmla="*/ 544 h 800"/>
                  <a:gd name="T86" fmla="*/ 3 w 806"/>
                  <a:gd name="T87" fmla="*/ 450 h 800"/>
                  <a:gd name="T88" fmla="*/ 3 w 806"/>
                  <a:gd name="T89" fmla="*/ 349 h 800"/>
                  <a:gd name="T90" fmla="*/ 26 w 806"/>
                  <a:gd name="T91" fmla="*/ 255 h 800"/>
                  <a:gd name="T92" fmla="*/ 72 w 806"/>
                  <a:gd name="T93" fmla="*/ 171 h 800"/>
                  <a:gd name="T94" fmla="*/ 135 w 806"/>
                  <a:gd name="T95" fmla="*/ 101 h 800"/>
                  <a:gd name="T96" fmla="*/ 213 w 806"/>
                  <a:gd name="T97" fmla="*/ 47 h 800"/>
                  <a:gd name="T98" fmla="*/ 303 w 806"/>
                  <a:gd name="T99" fmla="*/ 12 h 800"/>
                  <a:gd name="T100" fmla="*/ 403 w 806"/>
                  <a:gd name="T101"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6" h="800">
                    <a:moveTo>
                      <a:pt x="403" y="100"/>
                    </a:moveTo>
                    <a:lnTo>
                      <a:pt x="361" y="103"/>
                    </a:lnTo>
                    <a:lnTo>
                      <a:pt x="322" y="110"/>
                    </a:lnTo>
                    <a:lnTo>
                      <a:pt x="285" y="123"/>
                    </a:lnTo>
                    <a:lnTo>
                      <a:pt x="250" y="141"/>
                    </a:lnTo>
                    <a:lnTo>
                      <a:pt x="217" y="162"/>
                    </a:lnTo>
                    <a:lnTo>
                      <a:pt x="188" y="188"/>
                    </a:lnTo>
                    <a:lnTo>
                      <a:pt x="162" y="216"/>
                    </a:lnTo>
                    <a:lnTo>
                      <a:pt x="141" y="248"/>
                    </a:lnTo>
                    <a:lnTo>
                      <a:pt x="123" y="283"/>
                    </a:lnTo>
                    <a:lnTo>
                      <a:pt x="110" y="321"/>
                    </a:lnTo>
                    <a:lnTo>
                      <a:pt x="103" y="359"/>
                    </a:lnTo>
                    <a:lnTo>
                      <a:pt x="100" y="400"/>
                    </a:lnTo>
                    <a:lnTo>
                      <a:pt x="103" y="440"/>
                    </a:lnTo>
                    <a:lnTo>
                      <a:pt x="110" y="479"/>
                    </a:lnTo>
                    <a:lnTo>
                      <a:pt x="123" y="517"/>
                    </a:lnTo>
                    <a:lnTo>
                      <a:pt x="141" y="550"/>
                    </a:lnTo>
                    <a:lnTo>
                      <a:pt x="162" y="583"/>
                    </a:lnTo>
                    <a:lnTo>
                      <a:pt x="188" y="612"/>
                    </a:lnTo>
                    <a:lnTo>
                      <a:pt x="217" y="637"/>
                    </a:lnTo>
                    <a:lnTo>
                      <a:pt x="250" y="659"/>
                    </a:lnTo>
                    <a:lnTo>
                      <a:pt x="285" y="676"/>
                    </a:lnTo>
                    <a:lnTo>
                      <a:pt x="322" y="688"/>
                    </a:lnTo>
                    <a:lnTo>
                      <a:pt x="361" y="696"/>
                    </a:lnTo>
                    <a:lnTo>
                      <a:pt x="403" y="699"/>
                    </a:lnTo>
                    <a:lnTo>
                      <a:pt x="443" y="696"/>
                    </a:lnTo>
                    <a:lnTo>
                      <a:pt x="483" y="688"/>
                    </a:lnTo>
                    <a:lnTo>
                      <a:pt x="520" y="676"/>
                    </a:lnTo>
                    <a:lnTo>
                      <a:pt x="555" y="659"/>
                    </a:lnTo>
                    <a:lnTo>
                      <a:pt x="587" y="637"/>
                    </a:lnTo>
                    <a:lnTo>
                      <a:pt x="616" y="612"/>
                    </a:lnTo>
                    <a:lnTo>
                      <a:pt x="642" y="583"/>
                    </a:lnTo>
                    <a:lnTo>
                      <a:pt x="664" y="550"/>
                    </a:lnTo>
                    <a:lnTo>
                      <a:pt x="681" y="517"/>
                    </a:lnTo>
                    <a:lnTo>
                      <a:pt x="694" y="479"/>
                    </a:lnTo>
                    <a:lnTo>
                      <a:pt x="702" y="440"/>
                    </a:lnTo>
                    <a:lnTo>
                      <a:pt x="705" y="400"/>
                    </a:lnTo>
                    <a:lnTo>
                      <a:pt x="702" y="359"/>
                    </a:lnTo>
                    <a:lnTo>
                      <a:pt x="694" y="321"/>
                    </a:lnTo>
                    <a:lnTo>
                      <a:pt x="681" y="283"/>
                    </a:lnTo>
                    <a:lnTo>
                      <a:pt x="664" y="248"/>
                    </a:lnTo>
                    <a:lnTo>
                      <a:pt x="642" y="216"/>
                    </a:lnTo>
                    <a:lnTo>
                      <a:pt x="616" y="188"/>
                    </a:lnTo>
                    <a:lnTo>
                      <a:pt x="587" y="162"/>
                    </a:lnTo>
                    <a:lnTo>
                      <a:pt x="555" y="141"/>
                    </a:lnTo>
                    <a:lnTo>
                      <a:pt x="520" y="123"/>
                    </a:lnTo>
                    <a:lnTo>
                      <a:pt x="483" y="110"/>
                    </a:lnTo>
                    <a:lnTo>
                      <a:pt x="443" y="103"/>
                    </a:lnTo>
                    <a:lnTo>
                      <a:pt x="403" y="100"/>
                    </a:lnTo>
                    <a:close/>
                    <a:moveTo>
                      <a:pt x="403" y="0"/>
                    </a:moveTo>
                    <a:lnTo>
                      <a:pt x="453" y="3"/>
                    </a:lnTo>
                    <a:lnTo>
                      <a:pt x="502" y="12"/>
                    </a:lnTo>
                    <a:lnTo>
                      <a:pt x="548" y="26"/>
                    </a:lnTo>
                    <a:lnTo>
                      <a:pt x="591" y="47"/>
                    </a:lnTo>
                    <a:lnTo>
                      <a:pt x="633" y="71"/>
                    </a:lnTo>
                    <a:lnTo>
                      <a:pt x="670" y="101"/>
                    </a:lnTo>
                    <a:lnTo>
                      <a:pt x="704" y="134"/>
                    </a:lnTo>
                    <a:lnTo>
                      <a:pt x="734" y="171"/>
                    </a:lnTo>
                    <a:lnTo>
                      <a:pt x="758" y="211"/>
                    </a:lnTo>
                    <a:lnTo>
                      <a:pt x="778" y="255"/>
                    </a:lnTo>
                    <a:lnTo>
                      <a:pt x="794" y="301"/>
                    </a:lnTo>
                    <a:lnTo>
                      <a:pt x="803" y="349"/>
                    </a:lnTo>
                    <a:lnTo>
                      <a:pt x="806" y="400"/>
                    </a:lnTo>
                    <a:lnTo>
                      <a:pt x="803" y="450"/>
                    </a:lnTo>
                    <a:lnTo>
                      <a:pt x="794" y="498"/>
                    </a:lnTo>
                    <a:lnTo>
                      <a:pt x="778" y="544"/>
                    </a:lnTo>
                    <a:lnTo>
                      <a:pt x="758" y="587"/>
                    </a:lnTo>
                    <a:lnTo>
                      <a:pt x="734" y="628"/>
                    </a:lnTo>
                    <a:lnTo>
                      <a:pt x="704" y="665"/>
                    </a:lnTo>
                    <a:lnTo>
                      <a:pt x="670" y="698"/>
                    </a:lnTo>
                    <a:lnTo>
                      <a:pt x="633" y="727"/>
                    </a:lnTo>
                    <a:lnTo>
                      <a:pt x="591" y="753"/>
                    </a:lnTo>
                    <a:lnTo>
                      <a:pt x="548" y="772"/>
                    </a:lnTo>
                    <a:lnTo>
                      <a:pt x="502" y="787"/>
                    </a:lnTo>
                    <a:lnTo>
                      <a:pt x="453" y="796"/>
                    </a:lnTo>
                    <a:lnTo>
                      <a:pt x="403" y="800"/>
                    </a:lnTo>
                    <a:lnTo>
                      <a:pt x="352" y="796"/>
                    </a:lnTo>
                    <a:lnTo>
                      <a:pt x="303" y="787"/>
                    </a:lnTo>
                    <a:lnTo>
                      <a:pt x="256" y="772"/>
                    </a:lnTo>
                    <a:lnTo>
                      <a:pt x="213" y="753"/>
                    </a:lnTo>
                    <a:lnTo>
                      <a:pt x="172" y="727"/>
                    </a:lnTo>
                    <a:lnTo>
                      <a:pt x="135" y="698"/>
                    </a:lnTo>
                    <a:lnTo>
                      <a:pt x="101" y="665"/>
                    </a:lnTo>
                    <a:lnTo>
                      <a:pt x="72" y="628"/>
                    </a:lnTo>
                    <a:lnTo>
                      <a:pt x="46" y="587"/>
                    </a:lnTo>
                    <a:lnTo>
                      <a:pt x="26" y="544"/>
                    </a:lnTo>
                    <a:lnTo>
                      <a:pt x="12" y="498"/>
                    </a:lnTo>
                    <a:lnTo>
                      <a:pt x="3" y="450"/>
                    </a:lnTo>
                    <a:lnTo>
                      <a:pt x="0" y="400"/>
                    </a:lnTo>
                    <a:lnTo>
                      <a:pt x="3" y="349"/>
                    </a:lnTo>
                    <a:lnTo>
                      <a:pt x="12" y="301"/>
                    </a:lnTo>
                    <a:lnTo>
                      <a:pt x="26" y="255"/>
                    </a:lnTo>
                    <a:lnTo>
                      <a:pt x="46" y="211"/>
                    </a:lnTo>
                    <a:lnTo>
                      <a:pt x="72" y="171"/>
                    </a:lnTo>
                    <a:lnTo>
                      <a:pt x="101" y="134"/>
                    </a:lnTo>
                    <a:lnTo>
                      <a:pt x="135" y="101"/>
                    </a:lnTo>
                    <a:lnTo>
                      <a:pt x="172" y="71"/>
                    </a:lnTo>
                    <a:lnTo>
                      <a:pt x="213" y="47"/>
                    </a:lnTo>
                    <a:lnTo>
                      <a:pt x="256" y="26"/>
                    </a:lnTo>
                    <a:lnTo>
                      <a:pt x="303" y="12"/>
                    </a:lnTo>
                    <a:lnTo>
                      <a:pt x="352" y="3"/>
                    </a:lnTo>
                    <a:lnTo>
                      <a:pt x="403" y="0"/>
                    </a:lnTo>
                    <a:close/>
                  </a:path>
                </a:pathLst>
              </a:custGeom>
              <a:grpFill/>
              <a:ln>
                <a:noFill/>
              </a:ln>
            </p:spPr>
            <p:txBody>
              <a:bodyPr lIns="0" tIns="0" rIns="0" bIns="0" rtlCol="0" anchor="ctr"/>
              <a:lstStyle/>
              <a:p>
                <a:pPr algn="ctr" defTabSz="884555"/>
                <a:endParaRPr lang="es-SV" sz="935">
                  <a:solidFill>
                    <a:srgbClr val="000000"/>
                  </a:solidFill>
                </a:endParaRPr>
              </a:p>
            </p:txBody>
          </p:sp>
        </p:grpSp>
        <p:grpSp>
          <p:nvGrpSpPr>
            <p:cNvPr id="61" name="20 Grupo"/>
            <p:cNvGrpSpPr/>
            <p:nvPr/>
          </p:nvGrpSpPr>
          <p:grpSpPr>
            <a:xfrm>
              <a:off x="18258047" y="2685825"/>
              <a:ext cx="754676" cy="747194"/>
              <a:chOff x="18258047" y="2685825"/>
              <a:chExt cx="754676" cy="747194"/>
            </a:xfrm>
            <a:grpFill/>
          </p:grpSpPr>
          <p:sp>
            <p:nvSpPr>
              <p:cNvPr id="62" name="Freeform 6"/>
              <p:cNvSpPr>
                <a:spLocks noEditPoints="1"/>
              </p:cNvSpPr>
              <p:nvPr/>
            </p:nvSpPr>
            <p:spPr bwMode="auto">
              <a:xfrm>
                <a:off x="18258047" y="2685825"/>
                <a:ext cx="754676" cy="747194"/>
              </a:xfrm>
              <a:custGeom>
                <a:avLst/>
                <a:gdLst>
                  <a:gd name="T0" fmla="*/ 1358 w 3226"/>
                  <a:gd name="T1" fmla="*/ 609 h 3195"/>
                  <a:gd name="T2" fmla="*/ 1146 w 3226"/>
                  <a:gd name="T3" fmla="*/ 711 h 3195"/>
                  <a:gd name="T4" fmla="*/ 974 w 3226"/>
                  <a:gd name="T5" fmla="*/ 686 h 3195"/>
                  <a:gd name="T6" fmla="*/ 725 w 3226"/>
                  <a:gd name="T7" fmla="*/ 1048 h 3195"/>
                  <a:gd name="T8" fmla="*/ 662 w 3226"/>
                  <a:gd name="T9" fmla="*/ 1270 h 3195"/>
                  <a:gd name="T10" fmla="*/ 540 w 3226"/>
                  <a:gd name="T11" fmla="*/ 1393 h 3195"/>
                  <a:gd name="T12" fmla="*/ 567 w 3226"/>
                  <a:gd name="T13" fmla="*/ 1815 h 3195"/>
                  <a:gd name="T14" fmla="*/ 683 w 3226"/>
                  <a:gd name="T15" fmla="*/ 1979 h 3195"/>
                  <a:gd name="T16" fmla="*/ 719 w 3226"/>
                  <a:gd name="T17" fmla="*/ 2176 h 3195"/>
                  <a:gd name="T18" fmla="*/ 1001 w 3226"/>
                  <a:gd name="T19" fmla="*/ 2494 h 3195"/>
                  <a:gd name="T20" fmla="*/ 1174 w 3226"/>
                  <a:gd name="T21" fmla="*/ 2495 h 3195"/>
                  <a:gd name="T22" fmla="*/ 1378 w 3226"/>
                  <a:gd name="T23" fmla="*/ 2609 h 3195"/>
                  <a:gd name="T24" fmla="*/ 1813 w 3226"/>
                  <a:gd name="T25" fmla="*/ 2690 h 3195"/>
                  <a:gd name="T26" fmla="*/ 1916 w 3226"/>
                  <a:gd name="T27" fmla="*/ 2552 h 3195"/>
                  <a:gd name="T28" fmla="*/ 2140 w 3226"/>
                  <a:gd name="T29" fmla="*/ 2475 h 3195"/>
                  <a:gd name="T30" fmla="*/ 2708 w 3226"/>
                  <a:gd name="T31" fmla="*/ 2490 h 3195"/>
                  <a:gd name="T32" fmla="*/ 2502 w 3226"/>
                  <a:gd name="T33" fmla="*/ 2089 h 3195"/>
                  <a:gd name="T34" fmla="*/ 2592 w 3226"/>
                  <a:gd name="T35" fmla="*/ 1872 h 3195"/>
                  <a:gd name="T36" fmla="*/ 3024 w 3226"/>
                  <a:gd name="T37" fmla="*/ 1733 h 3195"/>
                  <a:gd name="T38" fmla="*/ 2612 w 3226"/>
                  <a:gd name="T39" fmla="*/ 1345 h 3195"/>
                  <a:gd name="T40" fmla="*/ 2509 w 3226"/>
                  <a:gd name="T41" fmla="*/ 1135 h 3195"/>
                  <a:gd name="T42" fmla="*/ 2534 w 3226"/>
                  <a:gd name="T43" fmla="*/ 965 h 3195"/>
                  <a:gd name="T44" fmla="*/ 2170 w 3226"/>
                  <a:gd name="T45" fmla="*/ 718 h 3195"/>
                  <a:gd name="T46" fmla="*/ 1944 w 3226"/>
                  <a:gd name="T47" fmla="*/ 656 h 3195"/>
                  <a:gd name="T48" fmla="*/ 1820 w 3226"/>
                  <a:gd name="T49" fmla="*/ 535 h 3195"/>
                  <a:gd name="T50" fmla="*/ 1812 w 3226"/>
                  <a:gd name="T51" fmla="*/ 9 h 3195"/>
                  <a:gd name="T52" fmla="*/ 1940 w 3226"/>
                  <a:gd name="T53" fmla="*/ 131 h 3195"/>
                  <a:gd name="T54" fmla="*/ 2428 w 3226"/>
                  <a:gd name="T55" fmla="*/ 332 h 3195"/>
                  <a:gd name="T56" fmla="*/ 2605 w 3226"/>
                  <a:gd name="T57" fmla="*/ 335 h 3195"/>
                  <a:gd name="T58" fmla="*/ 2900 w 3226"/>
                  <a:gd name="T59" fmla="*/ 641 h 3195"/>
                  <a:gd name="T60" fmla="*/ 2876 w 3226"/>
                  <a:gd name="T61" fmla="*/ 816 h 3195"/>
                  <a:gd name="T62" fmla="*/ 3122 w 3226"/>
                  <a:gd name="T63" fmla="*/ 1287 h 3195"/>
                  <a:gd name="T64" fmla="*/ 3224 w 3226"/>
                  <a:gd name="T65" fmla="*/ 1431 h 3195"/>
                  <a:gd name="T66" fmla="*/ 3190 w 3226"/>
                  <a:gd name="T67" fmla="*/ 1848 h 3195"/>
                  <a:gd name="T68" fmla="*/ 2755 w 3226"/>
                  <a:gd name="T69" fmla="*/ 1990 h 3195"/>
                  <a:gd name="T70" fmla="*/ 2908 w 3226"/>
                  <a:gd name="T71" fmla="*/ 2465 h 3195"/>
                  <a:gd name="T72" fmla="*/ 2851 w 3226"/>
                  <a:gd name="T73" fmla="*/ 2632 h 3195"/>
                  <a:gd name="T74" fmla="*/ 2514 w 3226"/>
                  <a:gd name="T75" fmla="*/ 2882 h 3195"/>
                  <a:gd name="T76" fmla="*/ 2077 w 3226"/>
                  <a:gd name="T77" fmla="*/ 2703 h 3195"/>
                  <a:gd name="T78" fmla="*/ 1890 w 3226"/>
                  <a:gd name="T79" fmla="*/ 3139 h 3195"/>
                  <a:gd name="T80" fmla="*/ 1476 w 3226"/>
                  <a:gd name="T81" fmla="*/ 3195 h 3195"/>
                  <a:gd name="T82" fmla="*/ 1317 w 3226"/>
                  <a:gd name="T83" fmla="*/ 3118 h 3195"/>
                  <a:gd name="T84" fmla="*/ 1087 w 3226"/>
                  <a:gd name="T85" fmla="*/ 2675 h 3195"/>
                  <a:gd name="T86" fmla="*/ 682 w 3226"/>
                  <a:gd name="T87" fmla="*/ 2880 h 3195"/>
                  <a:gd name="T88" fmla="*/ 355 w 3226"/>
                  <a:gd name="T89" fmla="*/ 2607 h 3195"/>
                  <a:gd name="T90" fmla="*/ 324 w 3226"/>
                  <a:gd name="T91" fmla="*/ 2436 h 3195"/>
                  <a:gd name="T92" fmla="*/ 162 w 3226"/>
                  <a:gd name="T93" fmla="*/ 1929 h 3195"/>
                  <a:gd name="T94" fmla="*/ 22 w 3226"/>
                  <a:gd name="T95" fmla="*/ 1822 h 3195"/>
                  <a:gd name="T96" fmla="*/ 9 w 3226"/>
                  <a:gd name="T97" fmla="*/ 1401 h 3195"/>
                  <a:gd name="T98" fmla="*/ 132 w 3226"/>
                  <a:gd name="T99" fmla="*/ 1275 h 3195"/>
                  <a:gd name="T100" fmla="*/ 335 w 3226"/>
                  <a:gd name="T101" fmla="*/ 788 h 3195"/>
                  <a:gd name="T102" fmla="*/ 339 w 3226"/>
                  <a:gd name="T103" fmla="*/ 614 h 3195"/>
                  <a:gd name="T104" fmla="*/ 651 w 3226"/>
                  <a:gd name="T105" fmla="*/ 323 h 3195"/>
                  <a:gd name="T106" fmla="*/ 824 w 3226"/>
                  <a:gd name="T107" fmla="*/ 346 h 3195"/>
                  <a:gd name="T108" fmla="*/ 1300 w 3226"/>
                  <a:gd name="T109" fmla="*/ 102 h 3195"/>
                  <a:gd name="T110" fmla="*/ 1445 w 3226"/>
                  <a:gd name="T111" fmla="*/ 2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26" h="3195">
                    <a:moveTo>
                      <a:pt x="1476" y="200"/>
                    </a:moveTo>
                    <a:lnTo>
                      <a:pt x="1414" y="506"/>
                    </a:lnTo>
                    <a:lnTo>
                      <a:pt x="1405" y="535"/>
                    </a:lnTo>
                    <a:lnTo>
                      <a:pt x="1394" y="562"/>
                    </a:lnTo>
                    <a:lnTo>
                      <a:pt x="1378" y="586"/>
                    </a:lnTo>
                    <a:lnTo>
                      <a:pt x="1358" y="609"/>
                    </a:lnTo>
                    <a:lnTo>
                      <a:pt x="1335" y="628"/>
                    </a:lnTo>
                    <a:lnTo>
                      <a:pt x="1311" y="643"/>
                    </a:lnTo>
                    <a:lnTo>
                      <a:pt x="1283" y="656"/>
                    </a:lnTo>
                    <a:lnTo>
                      <a:pt x="1227" y="676"/>
                    </a:lnTo>
                    <a:lnTo>
                      <a:pt x="1174" y="701"/>
                    </a:lnTo>
                    <a:lnTo>
                      <a:pt x="1146" y="711"/>
                    </a:lnTo>
                    <a:lnTo>
                      <a:pt x="1117" y="718"/>
                    </a:lnTo>
                    <a:lnTo>
                      <a:pt x="1087" y="720"/>
                    </a:lnTo>
                    <a:lnTo>
                      <a:pt x="1057" y="718"/>
                    </a:lnTo>
                    <a:lnTo>
                      <a:pt x="1028" y="711"/>
                    </a:lnTo>
                    <a:lnTo>
                      <a:pt x="1001" y="701"/>
                    </a:lnTo>
                    <a:lnTo>
                      <a:pt x="974" y="686"/>
                    </a:lnTo>
                    <a:lnTo>
                      <a:pt x="711" y="513"/>
                    </a:lnTo>
                    <a:lnTo>
                      <a:pt x="518" y="705"/>
                    </a:lnTo>
                    <a:lnTo>
                      <a:pt x="693" y="965"/>
                    </a:lnTo>
                    <a:lnTo>
                      <a:pt x="708" y="992"/>
                    </a:lnTo>
                    <a:lnTo>
                      <a:pt x="719" y="1019"/>
                    </a:lnTo>
                    <a:lnTo>
                      <a:pt x="725" y="1048"/>
                    </a:lnTo>
                    <a:lnTo>
                      <a:pt x="727" y="1077"/>
                    </a:lnTo>
                    <a:lnTo>
                      <a:pt x="725" y="1106"/>
                    </a:lnTo>
                    <a:lnTo>
                      <a:pt x="718" y="1135"/>
                    </a:lnTo>
                    <a:lnTo>
                      <a:pt x="706" y="1163"/>
                    </a:lnTo>
                    <a:lnTo>
                      <a:pt x="683" y="1216"/>
                    </a:lnTo>
                    <a:lnTo>
                      <a:pt x="662" y="1270"/>
                    </a:lnTo>
                    <a:lnTo>
                      <a:pt x="650" y="1298"/>
                    </a:lnTo>
                    <a:lnTo>
                      <a:pt x="634" y="1323"/>
                    </a:lnTo>
                    <a:lnTo>
                      <a:pt x="615" y="1345"/>
                    </a:lnTo>
                    <a:lnTo>
                      <a:pt x="592" y="1364"/>
                    </a:lnTo>
                    <a:lnTo>
                      <a:pt x="567" y="1381"/>
                    </a:lnTo>
                    <a:lnTo>
                      <a:pt x="540" y="1393"/>
                    </a:lnTo>
                    <a:lnTo>
                      <a:pt x="511" y="1401"/>
                    </a:lnTo>
                    <a:lnTo>
                      <a:pt x="202" y="1461"/>
                    </a:lnTo>
                    <a:lnTo>
                      <a:pt x="202" y="1733"/>
                    </a:lnTo>
                    <a:lnTo>
                      <a:pt x="511" y="1794"/>
                    </a:lnTo>
                    <a:lnTo>
                      <a:pt x="540" y="1802"/>
                    </a:lnTo>
                    <a:lnTo>
                      <a:pt x="567" y="1815"/>
                    </a:lnTo>
                    <a:lnTo>
                      <a:pt x="593" y="1831"/>
                    </a:lnTo>
                    <a:lnTo>
                      <a:pt x="615" y="1850"/>
                    </a:lnTo>
                    <a:lnTo>
                      <a:pt x="634" y="1872"/>
                    </a:lnTo>
                    <a:lnTo>
                      <a:pt x="650" y="1897"/>
                    </a:lnTo>
                    <a:lnTo>
                      <a:pt x="662" y="1925"/>
                    </a:lnTo>
                    <a:lnTo>
                      <a:pt x="683" y="1979"/>
                    </a:lnTo>
                    <a:lnTo>
                      <a:pt x="707" y="2032"/>
                    </a:lnTo>
                    <a:lnTo>
                      <a:pt x="718" y="2060"/>
                    </a:lnTo>
                    <a:lnTo>
                      <a:pt x="725" y="2089"/>
                    </a:lnTo>
                    <a:lnTo>
                      <a:pt x="727" y="2118"/>
                    </a:lnTo>
                    <a:lnTo>
                      <a:pt x="725" y="2148"/>
                    </a:lnTo>
                    <a:lnTo>
                      <a:pt x="719" y="2176"/>
                    </a:lnTo>
                    <a:lnTo>
                      <a:pt x="708" y="2204"/>
                    </a:lnTo>
                    <a:lnTo>
                      <a:pt x="693" y="2230"/>
                    </a:lnTo>
                    <a:lnTo>
                      <a:pt x="518" y="2490"/>
                    </a:lnTo>
                    <a:lnTo>
                      <a:pt x="713" y="2682"/>
                    </a:lnTo>
                    <a:lnTo>
                      <a:pt x="974" y="2509"/>
                    </a:lnTo>
                    <a:lnTo>
                      <a:pt x="1001" y="2494"/>
                    </a:lnTo>
                    <a:lnTo>
                      <a:pt x="1028" y="2484"/>
                    </a:lnTo>
                    <a:lnTo>
                      <a:pt x="1057" y="2478"/>
                    </a:lnTo>
                    <a:lnTo>
                      <a:pt x="1087" y="2475"/>
                    </a:lnTo>
                    <a:lnTo>
                      <a:pt x="1117" y="2478"/>
                    </a:lnTo>
                    <a:lnTo>
                      <a:pt x="1146" y="2485"/>
                    </a:lnTo>
                    <a:lnTo>
                      <a:pt x="1174" y="2495"/>
                    </a:lnTo>
                    <a:lnTo>
                      <a:pt x="1228" y="2519"/>
                    </a:lnTo>
                    <a:lnTo>
                      <a:pt x="1283" y="2540"/>
                    </a:lnTo>
                    <a:lnTo>
                      <a:pt x="1311" y="2552"/>
                    </a:lnTo>
                    <a:lnTo>
                      <a:pt x="1336" y="2567"/>
                    </a:lnTo>
                    <a:lnTo>
                      <a:pt x="1359" y="2587"/>
                    </a:lnTo>
                    <a:lnTo>
                      <a:pt x="1378" y="2609"/>
                    </a:lnTo>
                    <a:lnTo>
                      <a:pt x="1394" y="2634"/>
                    </a:lnTo>
                    <a:lnTo>
                      <a:pt x="1406" y="2660"/>
                    </a:lnTo>
                    <a:lnTo>
                      <a:pt x="1415" y="2690"/>
                    </a:lnTo>
                    <a:lnTo>
                      <a:pt x="1476" y="2995"/>
                    </a:lnTo>
                    <a:lnTo>
                      <a:pt x="1750" y="2995"/>
                    </a:lnTo>
                    <a:lnTo>
                      <a:pt x="1813" y="2690"/>
                    </a:lnTo>
                    <a:lnTo>
                      <a:pt x="1821" y="2660"/>
                    </a:lnTo>
                    <a:lnTo>
                      <a:pt x="1832" y="2634"/>
                    </a:lnTo>
                    <a:lnTo>
                      <a:pt x="1849" y="2609"/>
                    </a:lnTo>
                    <a:lnTo>
                      <a:pt x="1868" y="2587"/>
                    </a:lnTo>
                    <a:lnTo>
                      <a:pt x="1891" y="2567"/>
                    </a:lnTo>
                    <a:lnTo>
                      <a:pt x="1916" y="2552"/>
                    </a:lnTo>
                    <a:lnTo>
                      <a:pt x="1944" y="2540"/>
                    </a:lnTo>
                    <a:lnTo>
                      <a:pt x="1998" y="2519"/>
                    </a:lnTo>
                    <a:lnTo>
                      <a:pt x="2052" y="2495"/>
                    </a:lnTo>
                    <a:lnTo>
                      <a:pt x="2081" y="2485"/>
                    </a:lnTo>
                    <a:lnTo>
                      <a:pt x="2110" y="2478"/>
                    </a:lnTo>
                    <a:lnTo>
                      <a:pt x="2140" y="2475"/>
                    </a:lnTo>
                    <a:lnTo>
                      <a:pt x="2170" y="2478"/>
                    </a:lnTo>
                    <a:lnTo>
                      <a:pt x="2198" y="2484"/>
                    </a:lnTo>
                    <a:lnTo>
                      <a:pt x="2226" y="2494"/>
                    </a:lnTo>
                    <a:lnTo>
                      <a:pt x="2252" y="2509"/>
                    </a:lnTo>
                    <a:lnTo>
                      <a:pt x="2514" y="2682"/>
                    </a:lnTo>
                    <a:lnTo>
                      <a:pt x="2708" y="2490"/>
                    </a:lnTo>
                    <a:lnTo>
                      <a:pt x="2534" y="2230"/>
                    </a:lnTo>
                    <a:lnTo>
                      <a:pt x="2518" y="2204"/>
                    </a:lnTo>
                    <a:lnTo>
                      <a:pt x="2508" y="2176"/>
                    </a:lnTo>
                    <a:lnTo>
                      <a:pt x="2502" y="2148"/>
                    </a:lnTo>
                    <a:lnTo>
                      <a:pt x="2500" y="2118"/>
                    </a:lnTo>
                    <a:lnTo>
                      <a:pt x="2502" y="2089"/>
                    </a:lnTo>
                    <a:lnTo>
                      <a:pt x="2509" y="2060"/>
                    </a:lnTo>
                    <a:lnTo>
                      <a:pt x="2520" y="2032"/>
                    </a:lnTo>
                    <a:lnTo>
                      <a:pt x="2544" y="1979"/>
                    </a:lnTo>
                    <a:lnTo>
                      <a:pt x="2565" y="1925"/>
                    </a:lnTo>
                    <a:lnTo>
                      <a:pt x="2577" y="1897"/>
                    </a:lnTo>
                    <a:lnTo>
                      <a:pt x="2592" y="1872"/>
                    </a:lnTo>
                    <a:lnTo>
                      <a:pt x="2612" y="1849"/>
                    </a:lnTo>
                    <a:lnTo>
                      <a:pt x="2635" y="1831"/>
                    </a:lnTo>
                    <a:lnTo>
                      <a:pt x="2659" y="1815"/>
                    </a:lnTo>
                    <a:lnTo>
                      <a:pt x="2686" y="1802"/>
                    </a:lnTo>
                    <a:lnTo>
                      <a:pt x="2716" y="1794"/>
                    </a:lnTo>
                    <a:lnTo>
                      <a:pt x="3024" y="1733"/>
                    </a:lnTo>
                    <a:lnTo>
                      <a:pt x="3024" y="1461"/>
                    </a:lnTo>
                    <a:lnTo>
                      <a:pt x="2716" y="1400"/>
                    </a:lnTo>
                    <a:lnTo>
                      <a:pt x="2686" y="1392"/>
                    </a:lnTo>
                    <a:lnTo>
                      <a:pt x="2659" y="1381"/>
                    </a:lnTo>
                    <a:lnTo>
                      <a:pt x="2635" y="1364"/>
                    </a:lnTo>
                    <a:lnTo>
                      <a:pt x="2612" y="1345"/>
                    </a:lnTo>
                    <a:lnTo>
                      <a:pt x="2592" y="1323"/>
                    </a:lnTo>
                    <a:lnTo>
                      <a:pt x="2577" y="1298"/>
                    </a:lnTo>
                    <a:lnTo>
                      <a:pt x="2564" y="1270"/>
                    </a:lnTo>
                    <a:lnTo>
                      <a:pt x="2544" y="1215"/>
                    </a:lnTo>
                    <a:lnTo>
                      <a:pt x="2520" y="1163"/>
                    </a:lnTo>
                    <a:lnTo>
                      <a:pt x="2509" y="1135"/>
                    </a:lnTo>
                    <a:lnTo>
                      <a:pt x="2502" y="1106"/>
                    </a:lnTo>
                    <a:lnTo>
                      <a:pt x="2500" y="1077"/>
                    </a:lnTo>
                    <a:lnTo>
                      <a:pt x="2502" y="1048"/>
                    </a:lnTo>
                    <a:lnTo>
                      <a:pt x="2508" y="1019"/>
                    </a:lnTo>
                    <a:lnTo>
                      <a:pt x="2519" y="992"/>
                    </a:lnTo>
                    <a:lnTo>
                      <a:pt x="2534" y="965"/>
                    </a:lnTo>
                    <a:lnTo>
                      <a:pt x="2708" y="705"/>
                    </a:lnTo>
                    <a:lnTo>
                      <a:pt x="2514" y="513"/>
                    </a:lnTo>
                    <a:lnTo>
                      <a:pt x="2252" y="686"/>
                    </a:lnTo>
                    <a:lnTo>
                      <a:pt x="2225" y="701"/>
                    </a:lnTo>
                    <a:lnTo>
                      <a:pt x="2197" y="711"/>
                    </a:lnTo>
                    <a:lnTo>
                      <a:pt x="2170" y="718"/>
                    </a:lnTo>
                    <a:lnTo>
                      <a:pt x="2140" y="720"/>
                    </a:lnTo>
                    <a:lnTo>
                      <a:pt x="2110" y="718"/>
                    </a:lnTo>
                    <a:lnTo>
                      <a:pt x="2081" y="711"/>
                    </a:lnTo>
                    <a:lnTo>
                      <a:pt x="2052" y="700"/>
                    </a:lnTo>
                    <a:lnTo>
                      <a:pt x="1998" y="676"/>
                    </a:lnTo>
                    <a:lnTo>
                      <a:pt x="1944" y="656"/>
                    </a:lnTo>
                    <a:lnTo>
                      <a:pt x="1916" y="643"/>
                    </a:lnTo>
                    <a:lnTo>
                      <a:pt x="1890" y="628"/>
                    </a:lnTo>
                    <a:lnTo>
                      <a:pt x="1868" y="609"/>
                    </a:lnTo>
                    <a:lnTo>
                      <a:pt x="1849" y="586"/>
                    </a:lnTo>
                    <a:lnTo>
                      <a:pt x="1832" y="562"/>
                    </a:lnTo>
                    <a:lnTo>
                      <a:pt x="1820" y="535"/>
                    </a:lnTo>
                    <a:lnTo>
                      <a:pt x="1813" y="506"/>
                    </a:lnTo>
                    <a:lnTo>
                      <a:pt x="1750" y="200"/>
                    </a:lnTo>
                    <a:lnTo>
                      <a:pt x="1476" y="200"/>
                    </a:lnTo>
                    <a:close/>
                    <a:moveTo>
                      <a:pt x="1750" y="0"/>
                    </a:moveTo>
                    <a:lnTo>
                      <a:pt x="1782" y="2"/>
                    </a:lnTo>
                    <a:lnTo>
                      <a:pt x="1812" y="9"/>
                    </a:lnTo>
                    <a:lnTo>
                      <a:pt x="1840" y="20"/>
                    </a:lnTo>
                    <a:lnTo>
                      <a:pt x="1866" y="36"/>
                    </a:lnTo>
                    <a:lnTo>
                      <a:pt x="1889" y="55"/>
                    </a:lnTo>
                    <a:lnTo>
                      <a:pt x="1910" y="78"/>
                    </a:lnTo>
                    <a:lnTo>
                      <a:pt x="1927" y="102"/>
                    </a:lnTo>
                    <a:lnTo>
                      <a:pt x="1940" y="131"/>
                    </a:lnTo>
                    <a:lnTo>
                      <a:pt x="1948" y="160"/>
                    </a:lnTo>
                    <a:lnTo>
                      <a:pt x="2010" y="467"/>
                    </a:lnTo>
                    <a:lnTo>
                      <a:pt x="2076" y="491"/>
                    </a:lnTo>
                    <a:lnTo>
                      <a:pt x="2140" y="520"/>
                    </a:lnTo>
                    <a:lnTo>
                      <a:pt x="2403" y="346"/>
                    </a:lnTo>
                    <a:lnTo>
                      <a:pt x="2428" y="332"/>
                    </a:lnTo>
                    <a:lnTo>
                      <a:pt x="2456" y="322"/>
                    </a:lnTo>
                    <a:lnTo>
                      <a:pt x="2485" y="316"/>
                    </a:lnTo>
                    <a:lnTo>
                      <a:pt x="2514" y="314"/>
                    </a:lnTo>
                    <a:lnTo>
                      <a:pt x="2546" y="316"/>
                    </a:lnTo>
                    <a:lnTo>
                      <a:pt x="2576" y="323"/>
                    </a:lnTo>
                    <a:lnTo>
                      <a:pt x="2605" y="335"/>
                    </a:lnTo>
                    <a:lnTo>
                      <a:pt x="2633" y="351"/>
                    </a:lnTo>
                    <a:lnTo>
                      <a:pt x="2657" y="372"/>
                    </a:lnTo>
                    <a:lnTo>
                      <a:pt x="2851" y="564"/>
                    </a:lnTo>
                    <a:lnTo>
                      <a:pt x="2872" y="588"/>
                    </a:lnTo>
                    <a:lnTo>
                      <a:pt x="2887" y="614"/>
                    </a:lnTo>
                    <a:lnTo>
                      <a:pt x="2900" y="641"/>
                    </a:lnTo>
                    <a:lnTo>
                      <a:pt x="2907" y="671"/>
                    </a:lnTo>
                    <a:lnTo>
                      <a:pt x="2910" y="701"/>
                    </a:lnTo>
                    <a:lnTo>
                      <a:pt x="2908" y="730"/>
                    </a:lnTo>
                    <a:lnTo>
                      <a:pt x="2903" y="760"/>
                    </a:lnTo>
                    <a:lnTo>
                      <a:pt x="2891" y="788"/>
                    </a:lnTo>
                    <a:lnTo>
                      <a:pt x="2876" y="816"/>
                    </a:lnTo>
                    <a:lnTo>
                      <a:pt x="2702" y="1076"/>
                    </a:lnTo>
                    <a:lnTo>
                      <a:pt x="2730" y="1140"/>
                    </a:lnTo>
                    <a:lnTo>
                      <a:pt x="2755" y="1205"/>
                    </a:lnTo>
                    <a:lnTo>
                      <a:pt x="3065" y="1265"/>
                    </a:lnTo>
                    <a:lnTo>
                      <a:pt x="3094" y="1275"/>
                    </a:lnTo>
                    <a:lnTo>
                      <a:pt x="3122" y="1287"/>
                    </a:lnTo>
                    <a:lnTo>
                      <a:pt x="3148" y="1304"/>
                    </a:lnTo>
                    <a:lnTo>
                      <a:pt x="3171" y="1324"/>
                    </a:lnTo>
                    <a:lnTo>
                      <a:pt x="3190" y="1347"/>
                    </a:lnTo>
                    <a:lnTo>
                      <a:pt x="3206" y="1373"/>
                    </a:lnTo>
                    <a:lnTo>
                      <a:pt x="3217" y="1401"/>
                    </a:lnTo>
                    <a:lnTo>
                      <a:pt x="3224" y="1431"/>
                    </a:lnTo>
                    <a:lnTo>
                      <a:pt x="3226" y="1461"/>
                    </a:lnTo>
                    <a:lnTo>
                      <a:pt x="3226" y="1733"/>
                    </a:lnTo>
                    <a:lnTo>
                      <a:pt x="3224" y="1765"/>
                    </a:lnTo>
                    <a:lnTo>
                      <a:pt x="3217" y="1794"/>
                    </a:lnTo>
                    <a:lnTo>
                      <a:pt x="3206" y="1822"/>
                    </a:lnTo>
                    <a:lnTo>
                      <a:pt x="3190" y="1848"/>
                    </a:lnTo>
                    <a:lnTo>
                      <a:pt x="3171" y="1871"/>
                    </a:lnTo>
                    <a:lnTo>
                      <a:pt x="3148" y="1891"/>
                    </a:lnTo>
                    <a:lnTo>
                      <a:pt x="3122" y="1908"/>
                    </a:lnTo>
                    <a:lnTo>
                      <a:pt x="3094" y="1921"/>
                    </a:lnTo>
                    <a:lnTo>
                      <a:pt x="3065" y="1929"/>
                    </a:lnTo>
                    <a:lnTo>
                      <a:pt x="2755" y="1990"/>
                    </a:lnTo>
                    <a:lnTo>
                      <a:pt x="2730" y="2056"/>
                    </a:lnTo>
                    <a:lnTo>
                      <a:pt x="2702" y="2119"/>
                    </a:lnTo>
                    <a:lnTo>
                      <a:pt x="2876" y="2379"/>
                    </a:lnTo>
                    <a:lnTo>
                      <a:pt x="2891" y="2406"/>
                    </a:lnTo>
                    <a:lnTo>
                      <a:pt x="2903" y="2436"/>
                    </a:lnTo>
                    <a:lnTo>
                      <a:pt x="2908" y="2465"/>
                    </a:lnTo>
                    <a:lnTo>
                      <a:pt x="2910" y="2495"/>
                    </a:lnTo>
                    <a:lnTo>
                      <a:pt x="2907" y="2524"/>
                    </a:lnTo>
                    <a:lnTo>
                      <a:pt x="2900" y="2554"/>
                    </a:lnTo>
                    <a:lnTo>
                      <a:pt x="2887" y="2582"/>
                    </a:lnTo>
                    <a:lnTo>
                      <a:pt x="2872" y="2607"/>
                    </a:lnTo>
                    <a:lnTo>
                      <a:pt x="2851" y="2632"/>
                    </a:lnTo>
                    <a:lnTo>
                      <a:pt x="2657" y="2824"/>
                    </a:lnTo>
                    <a:lnTo>
                      <a:pt x="2633" y="2844"/>
                    </a:lnTo>
                    <a:lnTo>
                      <a:pt x="2605" y="2860"/>
                    </a:lnTo>
                    <a:lnTo>
                      <a:pt x="2576" y="2873"/>
                    </a:lnTo>
                    <a:lnTo>
                      <a:pt x="2546" y="2880"/>
                    </a:lnTo>
                    <a:lnTo>
                      <a:pt x="2514" y="2882"/>
                    </a:lnTo>
                    <a:lnTo>
                      <a:pt x="2485" y="2880"/>
                    </a:lnTo>
                    <a:lnTo>
                      <a:pt x="2457" y="2874"/>
                    </a:lnTo>
                    <a:lnTo>
                      <a:pt x="2429" y="2864"/>
                    </a:lnTo>
                    <a:lnTo>
                      <a:pt x="2403" y="2848"/>
                    </a:lnTo>
                    <a:lnTo>
                      <a:pt x="2140" y="2675"/>
                    </a:lnTo>
                    <a:lnTo>
                      <a:pt x="2077" y="2703"/>
                    </a:lnTo>
                    <a:lnTo>
                      <a:pt x="2010" y="2729"/>
                    </a:lnTo>
                    <a:lnTo>
                      <a:pt x="1948" y="3034"/>
                    </a:lnTo>
                    <a:lnTo>
                      <a:pt x="1940" y="3065"/>
                    </a:lnTo>
                    <a:lnTo>
                      <a:pt x="1927" y="3092"/>
                    </a:lnTo>
                    <a:lnTo>
                      <a:pt x="1910" y="3118"/>
                    </a:lnTo>
                    <a:lnTo>
                      <a:pt x="1890" y="3139"/>
                    </a:lnTo>
                    <a:lnTo>
                      <a:pt x="1866" y="3159"/>
                    </a:lnTo>
                    <a:lnTo>
                      <a:pt x="1841" y="3174"/>
                    </a:lnTo>
                    <a:lnTo>
                      <a:pt x="1812" y="3185"/>
                    </a:lnTo>
                    <a:lnTo>
                      <a:pt x="1782" y="3192"/>
                    </a:lnTo>
                    <a:lnTo>
                      <a:pt x="1750" y="3195"/>
                    </a:lnTo>
                    <a:lnTo>
                      <a:pt x="1476" y="3195"/>
                    </a:lnTo>
                    <a:lnTo>
                      <a:pt x="1445" y="3192"/>
                    </a:lnTo>
                    <a:lnTo>
                      <a:pt x="1415" y="3185"/>
                    </a:lnTo>
                    <a:lnTo>
                      <a:pt x="1386" y="3174"/>
                    </a:lnTo>
                    <a:lnTo>
                      <a:pt x="1360" y="3159"/>
                    </a:lnTo>
                    <a:lnTo>
                      <a:pt x="1337" y="3140"/>
                    </a:lnTo>
                    <a:lnTo>
                      <a:pt x="1317" y="3118"/>
                    </a:lnTo>
                    <a:lnTo>
                      <a:pt x="1300" y="3092"/>
                    </a:lnTo>
                    <a:lnTo>
                      <a:pt x="1287" y="3065"/>
                    </a:lnTo>
                    <a:lnTo>
                      <a:pt x="1279" y="3034"/>
                    </a:lnTo>
                    <a:lnTo>
                      <a:pt x="1217" y="2729"/>
                    </a:lnTo>
                    <a:lnTo>
                      <a:pt x="1151" y="2703"/>
                    </a:lnTo>
                    <a:lnTo>
                      <a:pt x="1087" y="2675"/>
                    </a:lnTo>
                    <a:lnTo>
                      <a:pt x="824" y="2848"/>
                    </a:lnTo>
                    <a:lnTo>
                      <a:pt x="798" y="2864"/>
                    </a:lnTo>
                    <a:lnTo>
                      <a:pt x="770" y="2874"/>
                    </a:lnTo>
                    <a:lnTo>
                      <a:pt x="741" y="2880"/>
                    </a:lnTo>
                    <a:lnTo>
                      <a:pt x="713" y="2882"/>
                    </a:lnTo>
                    <a:lnTo>
                      <a:pt x="682" y="2880"/>
                    </a:lnTo>
                    <a:lnTo>
                      <a:pt x="651" y="2873"/>
                    </a:lnTo>
                    <a:lnTo>
                      <a:pt x="622" y="2860"/>
                    </a:lnTo>
                    <a:lnTo>
                      <a:pt x="595" y="2844"/>
                    </a:lnTo>
                    <a:lnTo>
                      <a:pt x="570" y="2824"/>
                    </a:lnTo>
                    <a:lnTo>
                      <a:pt x="375" y="2632"/>
                    </a:lnTo>
                    <a:lnTo>
                      <a:pt x="355" y="2607"/>
                    </a:lnTo>
                    <a:lnTo>
                      <a:pt x="339" y="2582"/>
                    </a:lnTo>
                    <a:lnTo>
                      <a:pt x="327" y="2554"/>
                    </a:lnTo>
                    <a:lnTo>
                      <a:pt x="320" y="2524"/>
                    </a:lnTo>
                    <a:lnTo>
                      <a:pt x="317" y="2495"/>
                    </a:lnTo>
                    <a:lnTo>
                      <a:pt x="319" y="2465"/>
                    </a:lnTo>
                    <a:lnTo>
                      <a:pt x="324" y="2436"/>
                    </a:lnTo>
                    <a:lnTo>
                      <a:pt x="335" y="2406"/>
                    </a:lnTo>
                    <a:lnTo>
                      <a:pt x="351" y="2379"/>
                    </a:lnTo>
                    <a:lnTo>
                      <a:pt x="526" y="2119"/>
                    </a:lnTo>
                    <a:lnTo>
                      <a:pt x="497" y="2056"/>
                    </a:lnTo>
                    <a:lnTo>
                      <a:pt x="471" y="1990"/>
                    </a:lnTo>
                    <a:lnTo>
                      <a:pt x="162" y="1929"/>
                    </a:lnTo>
                    <a:lnTo>
                      <a:pt x="132" y="1921"/>
                    </a:lnTo>
                    <a:lnTo>
                      <a:pt x="104" y="1908"/>
                    </a:lnTo>
                    <a:lnTo>
                      <a:pt x="78" y="1891"/>
                    </a:lnTo>
                    <a:lnTo>
                      <a:pt x="56" y="1871"/>
                    </a:lnTo>
                    <a:lnTo>
                      <a:pt x="37" y="1848"/>
                    </a:lnTo>
                    <a:lnTo>
                      <a:pt x="22" y="1822"/>
                    </a:lnTo>
                    <a:lnTo>
                      <a:pt x="9" y="1794"/>
                    </a:lnTo>
                    <a:lnTo>
                      <a:pt x="2" y="1765"/>
                    </a:lnTo>
                    <a:lnTo>
                      <a:pt x="0" y="1733"/>
                    </a:lnTo>
                    <a:lnTo>
                      <a:pt x="0" y="1461"/>
                    </a:lnTo>
                    <a:lnTo>
                      <a:pt x="2" y="1431"/>
                    </a:lnTo>
                    <a:lnTo>
                      <a:pt x="9" y="1401"/>
                    </a:lnTo>
                    <a:lnTo>
                      <a:pt x="22" y="1373"/>
                    </a:lnTo>
                    <a:lnTo>
                      <a:pt x="37" y="1347"/>
                    </a:lnTo>
                    <a:lnTo>
                      <a:pt x="56" y="1324"/>
                    </a:lnTo>
                    <a:lnTo>
                      <a:pt x="78" y="1304"/>
                    </a:lnTo>
                    <a:lnTo>
                      <a:pt x="104" y="1287"/>
                    </a:lnTo>
                    <a:lnTo>
                      <a:pt x="132" y="1275"/>
                    </a:lnTo>
                    <a:lnTo>
                      <a:pt x="162" y="1265"/>
                    </a:lnTo>
                    <a:lnTo>
                      <a:pt x="471" y="1205"/>
                    </a:lnTo>
                    <a:lnTo>
                      <a:pt x="497" y="1140"/>
                    </a:lnTo>
                    <a:lnTo>
                      <a:pt x="526" y="1076"/>
                    </a:lnTo>
                    <a:lnTo>
                      <a:pt x="351" y="816"/>
                    </a:lnTo>
                    <a:lnTo>
                      <a:pt x="335" y="788"/>
                    </a:lnTo>
                    <a:lnTo>
                      <a:pt x="324" y="760"/>
                    </a:lnTo>
                    <a:lnTo>
                      <a:pt x="319" y="730"/>
                    </a:lnTo>
                    <a:lnTo>
                      <a:pt x="317" y="701"/>
                    </a:lnTo>
                    <a:lnTo>
                      <a:pt x="320" y="671"/>
                    </a:lnTo>
                    <a:lnTo>
                      <a:pt x="327" y="641"/>
                    </a:lnTo>
                    <a:lnTo>
                      <a:pt x="339" y="614"/>
                    </a:lnTo>
                    <a:lnTo>
                      <a:pt x="355" y="588"/>
                    </a:lnTo>
                    <a:lnTo>
                      <a:pt x="375" y="564"/>
                    </a:lnTo>
                    <a:lnTo>
                      <a:pt x="570" y="372"/>
                    </a:lnTo>
                    <a:lnTo>
                      <a:pt x="595" y="351"/>
                    </a:lnTo>
                    <a:lnTo>
                      <a:pt x="622" y="335"/>
                    </a:lnTo>
                    <a:lnTo>
                      <a:pt x="651" y="323"/>
                    </a:lnTo>
                    <a:lnTo>
                      <a:pt x="682" y="316"/>
                    </a:lnTo>
                    <a:lnTo>
                      <a:pt x="713" y="314"/>
                    </a:lnTo>
                    <a:lnTo>
                      <a:pt x="741" y="316"/>
                    </a:lnTo>
                    <a:lnTo>
                      <a:pt x="770" y="322"/>
                    </a:lnTo>
                    <a:lnTo>
                      <a:pt x="798" y="332"/>
                    </a:lnTo>
                    <a:lnTo>
                      <a:pt x="824" y="346"/>
                    </a:lnTo>
                    <a:lnTo>
                      <a:pt x="1087" y="520"/>
                    </a:lnTo>
                    <a:lnTo>
                      <a:pt x="1151" y="492"/>
                    </a:lnTo>
                    <a:lnTo>
                      <a:pt x="1217" y="467"/>
                    </a:lnTo>
                    <a:lnTo>
                      <a:pt x="1279" y="160"/>
                    </a:lnTo>
                    <a:lnTo>
                      <a:pt x="1287" y="131"/>
                    </a:lnTo>
                    <a:lnTo>
                      <a:pt x="1300" y="102"/>
                    </a:lnTo>
                    <a:lnTo>
                      <a:pt x="1317" y="78"/>
                    </a:lnTo>
                    <a:lnTo>
                      <a:pt x="1337" y="55"/>
                    </a:lnTo>
                    <a:lnTo>
                      <a:pt x="1360" y="36"/>
                    </a:lnTo>
                    <a:lnTo>
                      <a:pt x="1386" y="20"/>
                    </a:lnTo>
                    <a:lnTo>
                      <a:pt x="1415" y="9"/>
                    </a:lnTo>
                    <a:lnTo>
                      <a:pt x="1445" y="2"/>
                    </a:lnTo>
                    <a:lnTo>
                      <a:pt x="1476" y="0"/>
                    </a:lnTo>
                    <a:lnTo>
                      <a:pt x="1750" y="0"/>
                    </a:lnTo>
                    <a:close/>
                  </a:path>
                </a:pathLst>
              </a:custGeom>
              <a:grpFill/>
              <a:ln>
                <a:noFill/>
              </a:ln>
            </p:spPr>
            <p:txBody>
              <a:bodyPr lIns="0" tIns="0" rIns="0" bIns="0" rtlCol="0" anchor="ctr"/>
              <a:lstStyle/>
              <a:p>
                <a:pPr algn="ctr" defTabSz="884555"/>
                <a:endParaRPr lang="es-SV" sz="935">
                  <a:solidFill>
                    <a:srgbClr val="000000"/>
                  </a:solidFill>
                </a:endParaRPr>
              </a:p>
            </p:txBody>
          </p:sp>
          <p:sp>
            <p:nvSpPr>
              <p:cNvPr id="63" name="Freeform 7"/>
              <p:cNvSpPr>
                <a:spLocks noEditPoints="1"/>
              </p:cNvSpPr>
              <p:nvPr/>
            </p:nvSpPr>
            <p:spPr bwMode="auto">
              <a:xfrm>
                <a:off x="18470329" y="2895769"/>
                <a:ext cx="330112" cy="326839"/>
              </a:xfrm>
              <a:custGeom>
                <a:avLst/>
                <a:gdLst>
                  <a:gd name="T0" fmla="*/ 582 w 1412"/>
                  <a:gd name="T1" fmla="*/ 100 h 1398"/>
                  <a:gd name="T2" fmla="*/ 412 w 1412"/>
                  <a:gd name="T3" fmla="*/ 161 h 1398"/>
                  <a:gd name="T4" fmla="*/ 270 w 1412"/>
                  <a:gd name="T5" fmla="*/ 266 h 1398"/>
                  <a:gd name="T6" fmla="*/ 163 w 1412"/>
                  <a:gd name="T7" fmla="*/ 407 h 1398"/>
                  <a:gd name="T8" fmla="*/ 101 w 1412"/>
                  <a:gd name="T9" fmla="*/ 576 h 1398"/>
                  <a:gd name="T10" fmla="*/ 92 w 1412"/>
                  <a:gd name="T11" fmla="*/ 762 h 1398"/>
                  <a:gd name="T12" fmla="*/ 138 w 1412"/>
                  <a:gd name="T13" fmla="*/ 936 h 1398"/>
                  <a:gd name="T14" fmla="*/ 229 w 1412"/>
                  <a:gd name="T15" fmla="*/ 1087 h 1398"/>
                  <a:gd name="T16" fmla="*/ 361 w 1412"/>
                  <a:gd name="T17" fmla="*/ 1206 h 1398"/>
                  <a:gd name="T18" fmla="*/ 523 w 1412"/>
                  <a:gd name="T19" fmla="*/ 1282 h 1398"/>
                  <a:gd name="T20" fmla="*/ 707 w 1412"/>
                  <a:gd name="T21" fmla="*/ 1310 h 1398"/>
                  <a:gd name="T22" fmla="*/ 890 w 1412"/>
                  <a:gd name="T23" fmla="*/ 1282 h 1398"/>
                  <a:gd name="T24" fmla="*/ 1051 w 1412"/>
                  <a:gd name="T25" fmla="*/ 1206 h 1398"/>
                  <a:gd name="T26" fmla="*/ 1183 w 1412"/>
                  <a:gd name="T27" fmla="*/ 1087 h 1398"/>
                  <a:gd name="T28" fmla="*/ 1275 w 1412"/>
                  <a:gd name="T29" fmla="*/ 936 h 1398"/>
                  <a:gd name="T30" fmla="*/ 1320 w 1412"/>
                  <a:gd name="T31" fmla="*/ 762 h 1398"/>
                  <a:gd name="T32" fmla="*/ 1311 w 1412"/>
                  <a:gd name="T33" fmla="*/ 576 h 1398"/>
                  <a:gd name="T34" fmla="*/ 1249 w 1412"/>
                  <a:gd name="T35" fmla="*/ 407 h 1398"/>
                  <a:gd name="T36" fmla="*/ 1143 w 1412"/>
                  <a:gd name="T37" fmla="*/ 266 h 1398"/>
                  <a:gd name="T38" fmla="*/ 1001 w 1412"/>
                  <a:gd name="T39" fmla="*/ 161 h 1398"/>
                  <a:gd name="T40" fmla="*/ 830 w 1412"/>
                  <a:gd name="T41" fmla="*/ 100 h 1398"/>
                  <a:gd name="T42" fmla="*/ 707 w 1412"/>
                  <a:gd name="T43" fmla="*/ 0 h 1398"/>
                  <a:gd name="T44" fmla="*/ 905 w 1412"/>
                  <a:gd name="T45" fmla="*/ 27 h 1398"/>
                  <a:gd name="T46" fmla="*/ 1081 w 1412"/>
                  <a:gd name="T47" fmla="*/ 106 h 1398"/>
                  <a:gd name="T48" fmla="*/ 1227 w 1412"/>
                  <a:gd name="T49" fmla="*/ 227 h 1398"/>
                  <a:gd name="T50" fmla="*/ 1336 w 1412"/>
                  <a:gd name="T51" fmla="*/ 383 h 1398"/>
                  <a:gd name="T52" fmla="*/ 1399 w 1412"/>
                  <a:gd name="T53" fmla="*/ 565 h 1398"/>
                  <a:gd name="T54" fmla="*/ 1409 w 1412"/>
                  <a:gd name="T55" fmla="*/ 766 h 1398"/>
                  <a:gd name="T56" fmla="*/ 1363 w 1412"/>
                  <a:gd name="T57" fmla="*/ 956 h 1398"/>
                  <a:gd name="T58" fmla="*/ 1268 w 1412"/>
                  <a:gd name="T59" fmla="*/ 1121 h 1398"/>
                  <a:gd name="T60" fmla="*/ 1134 w 1412"/>
                  <a:gd name="T61" fmla="*/ 1255 h 1398"/>
                  <a:gd name="T62" fmla="*/ 966 w 1412"/>
                  <a:gd name="T63" fmla="*/ 1349 h 1398"/>
                  <a:gd name="T64" fmla="*/ 775 w 1412"/>
                  <a:gd name="T65" fmla="*/ 1395 h 1398"/>
                  <a:gd name="T66" fmla="*/ 573 w 1412"/>
                  <a:gd name="T67" fmla="*/ 1384 h 1398"/>
                  <a:gd name="T68" fmla="*/ 388 w 1412"/>
                  <a:gd name="T69" fmla="*/ 1322 h 1398"/>
                  <a:gd name="T70" fmla="*/ 230 w 1412"/>
                  <a:gd name="T71" fmla="*/ 1215 h 1398"/>
                  <a:gd name="T72" fmla="*/ 108 w 1412"/>
                  <a:gd name="T73" fmla="*/ 1069 h 1398"/>
                  <a:gd name="T74" fmla="*/ 28 w 1412"/>
                  <a:gd name="T75" fmla="*/ 895 h 1398"/>
                  <a:gd name="T76" fmla="*/ 0 w 1412"/>
                  <a:gd name="T77" fmla="*/ 699 h 1398"/>
                  <a:gd name="T78" fmla="*/ 28 w 1412"/>
                  <a:gd name="T79" fmla="*/ 502 h 1398"/>
                  <a:gd name="T80" fmla="*/ 108 w 1412"/>
                  <a:gd name="T81" fmla="*/ 328 h 1398"/>
                  <a:gd name="T82" fmla="*/ 230 w 1412"/>
                  <a:gd name="T83" fmla="*/ 183 h 1398"/>
                  <a:gd name="T84" fmla="*/ 388 w 1412"/>
                  <a:gd name="T85" fmla="*/ 74 h 1398"/>
                  <a:gd name="T86" fmla="*/ 573 w 1412"/>
                  <a:gd name="T87" fmla="*/ 12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2" h="1398">
                    <a:moveTo>
                      <a:pt x="707" y="87"/>
                    </a:moveTo>
                    <a:lnTo>
                      <a:pt x="643" y="90"/>
                    </a:lnTo>
                    <a:lnTo>
                      <a:pt x="582" y="100"/>
                    </a:lnTo>
                    <a:lnTo>
                      <a:pt x="523" y="114"/>
                    </a:lnTo>
                    <a:lnTo>
                      <a:pt x="465" y="135"/>
                    </a:lnTo>
                    <a:lnTo>
                      <a:pt x="412" y="161"/>
                    </a:lnTo>
                    <a:lnTo>
                      <a:pt x="361" y="192"/>
                    </a:lnTo>
                    <a:lnTo>
                      <a:pt x="314" y="226"/>
                    </a:lnTo>
                    <a:lnTo>
                      <a:pt x="270" y="266"/>
                    </a:lnTo>
                    <a:lnTo>
                      <a:pt x="229" y="309"/>
                    </a:lnTo>
                    <a:lnTo>
                      <a:pt x="194" y="357"/>
                    </a:lnTo>
                    <a:lnTo>
                      <a:pt x="163" y="407"/>
                    </a:lnTo>
                    <a:lnTo>
                      <a:pt x="138" y="460"/>
                    </a:lnTo>
                    <a:lnTo>
                      <a:pt x="116" y="516"/>
                    </a:lnTo>
                    <a:lnTo>
                      <a:pt x="101" y="576"/>
                    </a:lnTo>
                    <a:lnTo>
                      <a:pt x="92" y="636"/>
                    </a:lnTo>
                    <a:lnTo>
                      <a:pt x="88" y="699"/>
                    </a:lnTo>
                    <a:lnTo>
                      <a:pt x="92" y="762"/>
                    </a:lnTo>
                    <a:lnTo>
                      <a:pt x="101" y="822"/>
                    </a:lnTo>
                    <a:lnTo>
                      <a:pt x="116" y="881"/>
                    </a:lnTo>
                    <a:lnTo>
                      <a:pt x="138" y="936"/>
                    </a:lnTo>
                    <a:lnTo>
                      <a:pt x="163" y="990"/>
                    </a:lnTo>
                    <a:lnTo>
                      <a:pt x="194" y="1040"/>
                    </a:lnTo>
                    <a:lnTo>
                      <a:pt x="229" y="1087"/>
                    </a:lnTo>
                    <a:lnTo>
                      <a:pt x="270" y="1131"/>
                    </a:lnTo>
                    <a:lnTo>
                      <a:pt x="314" y="1170"/>
                    </a:lnTo>
                    <a:lnTo>
                      <a:pt x="361" y="1206"/>
                    </a:lnTo>
                    <a:lnTo>
                      <a:pt x="412" y="1236"/>
                    </a:lnTo>
                    <a:lnTo>
                      <a:pt x="465" y="1262"/>
                    </a:lnTo>
                    <a:lnTo>
                      <a:pt x="523" y="1282"/>
                    </a:lnTo>
                    <a:lnTo>
                      <a:pt x="582" y="1298"/>
                    </a:lnTo>
                    <a:lnTo>
                      <a:pt x="643" y="1307"/>
                    </a:lnTo>
                    <a:lnTo>
                      <a:pt x="707" y="1310"/>
                    </a:lnTo>
                    <a:lnTo>
                      <a:pt x="770" y="1307"/>
                    </a:lnTo>
                    <a:lnTo>
                      <a:pt x="830" y="1298"/>
                    </a:lnTo>
                    <a:lnTo>
                      <a:pt x="890" y="1282"/>
                    </a:lnTo>
                    <a:lnTo>
                      <a:pt x="947" y="1262"/>
                    </a:lnTo>
                    <a:lnTo>
                      <a:pt x="1001" y="1236"/>
                    </a:lnTo>
                    <a:lnTo>
                      <a:pt x="1051" y="1206"/>
                    </a:lnTo>
                    <a:lnTo>
                      <a:pt x="1099" y="1170"/>
                    </a:lnTo>
                    <a:lnTo>
                      <a:pt x="1143" y="1131"/>
                    </a:lnTo>
                    <a:lnTo>
                      <a:pt x="1183" y="1087"/>
                    </a:lnTo>
                    <a:lnTo>
                      <a:pt x="1218" y="1040"/>
                    </a:lnTo>
                    <a:lnTo>
                      <a:pt x="1249" y="990"/>
                    </a:lnTo>
                    <a:lnTo>
                      <a:pt x="1275" y="936"/>
                    </a:lnTo>
                    <a:lnTo>
                      <a:pt x="1296" y="881"/>
                    </a:lnTo>
                    <a:lnTo>
                      <a:pt x="1311" y="822"/>
                    </a:lnTo>
                    <a:lnTo>
                      <a:pt x="1320" y="762"/>
                    </a:lnTo>
                    <a:lnTo>
                      <a:pt x="1323" y="699"/>
                    </a:lnTo>
                    <a:lnTo>
                      <a:pt x="1320" y="636"/>
                    </a:lnTo>
                    <a:lnTo>
                      <a:pt x="1311" y="576"/>
                    </a:lnTo>
                    <a:lnTo>
                      <a:pt x="1296" y="516"/>
                    </a:lnTo>
                    <a:lnTo>
                      <a:pt x="1275" y="460"/>
                    </a:lnTo>
                    <a:lnTo>
                      <a:pt x="1249" y="407"/>
                    </a:lnTo>
                    <a:lnTo>
                      <a:pt x="1218" y="357"/>
                    </a:lnTo>
                    <a:lnTo>
                      <a:pt x="1183" y="309"/>
                    </a:lnTo>
                    <a:lnTo>
                      <a:pt x="1143" y="266"/>
                    </a:lnTo>
                    <a:lnTo>
                      <a:pt x="1099" y="226"/>
                    </a:lnTo>
                    <a:lnTo>
                      <a:pt x="1051" y="192"/>
                    </a:lnTo>
                    <a:lnTo>
                      <a:pt x="1001" y="161"/>
                    </a:lnTo>
                    <a:lnTo>
                      <a:pt x="947" y="135"/>
                    </a:lnTo>
                    <a:lnTo>
                      <a:pt x="890" y="114"/>
                    </a:lnTo>
                    <a:lnTo>
                      <a:pt x="830" y="100"/>
                    </a:lnTo>
                    <a:lnTo>
                      <a:pt x="770" y="90"/>
                    </a:lnTo>
                    <a:lnTo>
                      <a:pt x="707" y="87"/>
                    </a:lnTo>
                    <a:close/>
                    <a:moveTo>
                      <a:pt x="707" y="0"/>
                    </a:moveTo>
                    <a:lnTo>
                      <a:pt x="775" y="3"/>
                    </a:lnTo>
                    <a:lnTo>
                      <a:pt x="841" y="12"/>
                    </a:lnTo>
                    <a:lnTo>
                      <a:pt x="905" y="27"/>
                    </a:lnTo>
                    <a:lnTo>
                      <a:pt x="966" y="49"/>
                    </a:lnTo>
                    <a:lnTo>
                      <a:pt x="1024" y="74"/>
                    </a:lnTo>
                    <a:lnTo>
                      <a:pt x="1081" y="106"/>
                    </a:lnTo>
                    <a:lnTo>
                      <a:pt x="1134" y="142"/>
                    </a:lnTo>
                    <a:lnTo>
                      <a:pt x="1182" y="183"/>
                    </a:lnTo>
                    <a:lnTo>
                      <a:pt x="1227" y="227"/>
                    </a:lnTo>
                    <a:lnTo>
                      <a:pt x="1268" y="275"/>
                    </a:lnTo>
                    <a:lnTo>
                      <a:pt x="1305" y="328"/>
                    </a:lnTo>
                    <a:lnTo>
                      <a:pt x="1336" y="383"/>
                    </a:lnTo>
                    <a:lnTo>
                      <a:pt x="1363" y="442"/>
                    </a:lnTo>
                    <a:lnTo>
                      <a:pt x="1383" y="502"/>
                    </a:lnTo>
                    <a:lnTo>
                      <a:pt x="1399" y="565"/>
                    </a:lnTo>
                    <a:lnTo>
                      <a:pt x="1409" y="632"/>
                    </a:lnTo>
                    <a:lnTo>
                      <a:pt x="1412" y="699"/>
                    </a:lnTo>
                    <a:lnTo>
                      <a:pt x="1409" y="766"/>
                    </a:lnTo>
                    <a:lnTo>
                      <a:pt x="1399" y="831"/>
                    </a:lnTo>
                    <a:lnTo>
                      <a:pt x="1383" y="895"/>
                    </a:lnTo>
                    <a:lnTo>
                      <a:pt x="1363" y="956"/>
                    </a:lnTo>
                    <a:lnTo>
                      <a:pt x="1336" y="1014"/>
                    </a:lnTo>
                    <a:lnTo>
                      <a:pt x="1305" y="1069"/>
                    </a:lnTo>
                    <a:lnTo>
                      <a:pt x="1268" y="1121"/>
                    </a:lnTo>
                    <a:lnTo>
                      <a:pt x="1227" y="1170"/>
                    </a:lnTo>
                    <a:lnTo>
                      <a:pt x="1182" y="1215"/>
                    </a:lnTo>
                    <a:lnTo>
                      <a:pt x="1134" y="1255"/>
                    </a:lnTo>
                    <a:lnTo>
                      <a:pt x="1081" y="1291"/>
                    </a:lnTo>
                    <a:lnTo>
                      <a:pt x="1024" y="1322"/>
                    </a:lnTo>
                    <a:lnTo>
                      <a:pt x="966" y="1349"/>
                    </a:lnTo>
                    <a:lnTo>
                      <a:pt x="905" y="1369"/>
                    </a:lnTo>
                    <a:lnTo>
                      <a:pt x="841" y="1384"/>
                    </a:lnTo>
                    <a:lnTo>
                      <a:pt x="775" y="1395"/>
                    </a:lnTo>
                    <a:lnTo>
                      <a:pt x="707" y="1398"/>
                    </a:lnTo>
                    <a:lnTo>
                      <a:pt x="639" y="1395"/>
                    </a:lnTo>
                    <a:lnTo>
                      <a:pt x="573" y="1384"/>
                    </a:lnTo>
                    <a:lnTo>
                      <a:pt x="508" y="1369"/>
                    </a:lnTo>
                    <a:lnTo>
                      <a:pt x="447" y="1349"/>
                    </a:lnTo>
                    <a:lnTo>
                      <a:pt x="388" y="1322"/>
                    </a:lnTo>
                    <a:lnTo>
                      <a:pt x="331" y="1291"/>
                    </a:lnTo>
                    <a:lnTo>
                      <a:pt x="279" y="1255"/>
                    </a:lnTo>
                    <a:lnTo>
                      <a:pt x="230" y="1215"/>
                    </a:lnTo>
                    <a:lnTo>
                      <a:pt x="185" y="1170"/>
                    </a:lnTo>
                    <a:lnTo>
                      <a:pt x="145" y="1121"/>
                    </a:lnTo>
                    <a:lnTo>
                      <a:pt x="108" y="1069"/>
                    </a:lnTo>
                    <a:lnTo>
                      <a:pt x="77" y="1014"/>
                    </a:lnTo>
                    <a:lnTo>
                      <a:pt x="50" y="956"/>
                    </a:lnTo>
                    <a:lnTo>
                      <a:pt x="28" y="895"/>
                    </a:lnTo>
                    <a:lnTo>
                      <a:pt x="13" y="831"/>
                    </a:lnTo>
                    <a:lnTo>
                      <a:pt x="3" y="766"/>
                    </a:lnTo>
                    <a:lnTo>
                      <a:pt x="0" y="699"/>
                    </a:lnTo>
                    <a:lnTo>
                      <a:pt x="3" y="632"/>
                    </a:lnTo>
                    <a:lnTo>
                      <a:pt x="13" y="565"/>
                    </a:lnTo>
                    <a:lnTo>
                      <a:pt x="28" y="502"/>
                    </a:lnTo>
                    <a:lnTo>
                      <a:pt x="50" y="442"/>
                    </a:lnTo>
                    <a:lnTo>
                      <a:pt x="77" y="383"/>
                    </a:lnTo>
                    <a:lnTo>
                      <a:pt x="108" y="328"/>
                    </a:lnTo>
                    <a:lnTo>
                      <a:pt x="145" y="275"/>
                    </a:lnTo>
                    <a:lnTo>
                      <a:pt x="185" y="227"/>
                    </a:lnTo>
                    <a:lnTo>
                      <a:pt x="230" y="183"/>
                    </a:lnTo>
                    <a:lnTo>
                      <a:pt x="279" y="142"/>
                    </a:lnTo>
                    <a:lnTo>
                      <a:pt x="331" y="106"/>
                    </a:lnTo>
                    <a:lnTo>
                      <a:pt x="388" y="74"/>
                    </a:lnTo>
                    <a:lnTo>
                      <a:pt x="447" y="49"/>
                    </a:lnTo>
                    <a:lnTo>
                      <a:pt x="508" y="27"/>
                    </a:lnTo>
                    <a:lnTo>
                      <a:pt x="573" y="12"/>
                    </a:lnTo>
                    <a:lnTo>
                      <a:pt x="639" y="3"/>
                    </a:lnTo>
                    <a:lnTo>
                      <a:pt x="707" y="0"/>
                    </a:lnTo>
                    <a:close/>
                  </a:path>
                </a:pathLst>
              </a:custGeom>
              <a:grpFill/>
              <a:ln>
                <a:noFill/>
              </a:ln>
            </p:spPr>
            <p:txBody>
              <a:bodyPr lIns="0" tIns="0" rIns="0" bIns="0" rtlCol="0" anchor="ctr"/>
              <a:lstStyle/>
              <a:p>
                <a:pPr algn="ctr" defTabSz="884555"/>
                <a:endParaRPr lang="es-SV" sz="935">
                  <a:solidFill>
                    <a:srgbClr val="000000"/>
                  </a:solidFill>
                </a:endParaRPr>
              </a:p>
            </p:txBody>
          </p:sp>
          <p:sp>
            <p:nvSpPr>
              <p:cNvPr id="64" name="Freeform 8"/>
              <p:cNvSpPr>
                <a:spLocks noEditPoints="1"/>
              </p:cNvSpPr>
              <p:nvPr/>
            </p:nvSpPr>
            <p:spPr bwMode="auto">
              <a:xfrm>
                <a:off x="18541401" y="2965906"/>
                <a:ext cx="188435" cy="187032"/>
              </a:xfrm>
              <a:custGeom>
                <a:avLst/>
                <a:gdLst>
                  <a:gd name="T0" fmla="*/ 361 w 806"/>
                  <a:gd name="T1" fmla="*/ 103 h 800"/>
                  <a:gd name="T2" fmla="*/ 285 w 806"/>
                  <a:gd name="T3" fmla="*/ 123 h 800"/>
                  <a:gd name="T4" fmla="*/ 217 w 806"/>
                  <a:gd name="T5" fmla="*/ 162 h 800"/>
                  <a:gd name="T6" fmla="*/ 162 w 806"/>
                  <a:gd name="T7" fmla="*/ 216 h 800"/>
                  <a:gd name="T8" fmla="*/ 123 w 806"/>
                  <a:gd name="T9" fmla="*/ 283 h 800"/>
                  <a:gd name="T10" fmla="*/ 103 w 806"/>
                  <a:gd name="T11" fmla="*/ 359 h 800"/>
                  <a:gd name="T12" fmla="*/ 103 w 806"/>
                  <a:gd name="T13" fmla="*/ 440 h 800"/>
                  <a:gd name="T14" fmla="*/ 123 w 806"/>
                  <a:gd name="T15" fmla="*/ 517 h 800"/>
                  <a:gd name="T16" fmla="*/ 162 w 806"/>
                  <a:gd name="T17" fmla="*/ 583 h 800"/>
                  <a:gd name="T18" fmla="*/ 217 w 806"/>
                  <a:gd name="T19" fmla="*/ 637 h 800"/>
                  <a:gd name="T20" fmla="*/ 285 w 806"/>
                  <a:gd name="T21" fmla="*/ 676 h 800"/>
                  <a:gd name="T22" fmla="*/ 361 w 806"/>
                  <a:gd name="T23" fmla="*/ 696 h 800"/>
                  <a:gd name="T24" fmla="*/ 443 w 806"/>
                  <a:gd name="T25" fmla="*/ 696 h 800"/>
                  <a:gd name="T26" fmla="*/ 520 w 806"/>
                  <a:gd name="T27" fmla="*/ 676 h 800"/>
                  <a:gd name="T28" fmla="*/ 587 w 806"/>
                  <a:gd name="T29" fmla="*/ 637 h 800"/>
                  <a:gd name="T30" fmla="*/ 642 w 806"/>
                  <a:gd name="T31" fmla="*/ 583 h 800"/>
                  <a:gd name="T32" fmla="*/ 681 w 806"/>
                  <a:gd name="T33" fmla="*/ 517 h 800"/>
                  <a:gd name="T34" fmla="*/ 702 w 806"/>
                  <a:gd name="T35" fmla="*/ 440 h 800"/>
                  <a:gd name="T36" fmla="*/ 702 w 806"/>
                  <a:gd name="T37" fmla="*/ 359 h 800"/>
                  <a:gd name="T38" fmla="*/ 681 w 806"/>
                  <a:gd name="T39" fmla="*/ 283 h 800"/>
                  <a:gd name="T40" fmla="*/ 642 w 806"/>
                  <a:gd name="T41" fmla="*/ 216 h 800"/>
                  <a:gd name="T42" fmla="*/ 587 w 806"/>
                  <a:gd name="T43" fmla="*/ 162 h 800"/>
                  <a:gd name="T44" fmla="*/ 520 w 806"/>
                  <a:gd name="T45" fmla="*/ 123 h 800"/>
                  <a:gd name="T46" fmla="*/ 443 w 806"/>
                  <a:gd name="T47" fmla="*/ 103 h 800"/>
                  <a:gd name="T48" fmla="*/ 403 w 806"/>
                  <a:gd name="T49" fmla="*/ 0 h 800"/>
                  <a:gd name="T50" fmla="*/ 502 w 806"/>
                  <a:gd name="T51" fmla="*/ 12 h 800"/>
                  <a:gd name="T52" fmla="*/ 591 w 806"/>
                  <a:gd name="T53" fmla="*/ 47 h 800"/>
                  <a:gd name="T54" fmla="*/ 670 w 806"/>
                  <a:gd name="T55" fmla="*/ 101 h 800"/>
                  <a:gd name="T56" fmla="*/ 734 w 806"/>
                  <a:gd name="T57" fmla="*/ 171 h 800"/>
                  <a:gd name="T58" fmla="*/ 778 w 806"/>
                  <a:gd name="T59" fmla="*/ 255 h 800"/>
                  <a:gd name="T60" fmla="*/ 803 w 806"/>
                  <a:gd name="T61" fmla="*/ 349 h 800"/>
                  <a:gd name="T62" fmla="*/ 803 w 806"/>
                  <a:gd name="T63" fmla="*/ 450 h 800"/>
                  <a:gd name="T64" fmla="*/ 778 w 806"/>
                  <a:gd name="T65" fmla="*/ 544 h 800"/>
                  <a:gd name="T66" fmla="*/ 734 w 806"/>
                  <a:gd name="T67" fmla="*/ 628 h 800"/>
                  <a:gd name="T68" fmla="*/ 670 w 806"/>
                  <a:gd name="T69" fmla="*/ 698 h 800"/>
                  <a:gd name="T70" fmla="*/ 591 w 806"/>
                  <a:gd name="T71" fmla="*/ 753 h 800"/>
                  <a:gd name="T72" fmla="*/ 502 w 806"/>
                  <a:gd name="T73" fmla="*/ 787 h 800"/>
                  <a:gd name="T74" fmla="*/ 403 w 806"/>
                  <a:gd name="T75" fmla="*/ 800 h 800"/>
                  <a:gd name="T76" fmla="*/ 303 w 806"/>
                  <a:gd name="T77" fmla="*/ 787 h 800"/>
                  <a:gd name="T78" fmla="*/ 213 w 806"/>
                  <a:gd name="T79" fmla="*/ 753 h 800"/>
                  <a:gd name="T80" fmla="*/ 135 w 806"/>
                  <a:gd name="T81" fmla="*/ 698 h 800"/>
                  <a:gd name="T82" fmla="*/ 72 w 806"/>
                  <a:gd name="T83" fmla="*/ 628 h 800"/>
                  <a:gd name="T84" fmla="*/ 26 w 806"/>
                  <a:gd name="T85" fmla="*/ 544 h 800"/>
                  <a:gd name="T86" fmla="*/ 3 w 806"/>
                  <a:gd name="T87" fmla="*/ 450 h 800"/>
                  <a:gd name="T88" fmla="*/ 3 w 806"/>
                  <a:gd name="T89" fmla="*/ 349 h 800"/>
                  <a:gd name="T90" fmla="*/ 26 w 806"/>
                  <a:gd name="T91" fmla="*/ 255 h 800"/>
                  <a:gd name="T92" fmla="*/ 72 w 806"/>
                  <a:gd name="T93" fmla="*/ 171 h 800"/>
                  <a:gd name="T94" fmla="*/ 135 w 806"/>
                  <a:gd name="T95" fmla="*/ 101 h 800"/>
                  <a:gd name="T96" fmla="*/ 213 w 806"/>
                  <a:gd name="T97" fmla="*/ 47 h 800"/>
                  <a:gd name="T98" fmla="*/ 303 w 806"/>
                  <a:gd name="T99" fmla="*/ 12 h 800"/>
                  <a:gd name="T100" fmla="*/ 403 w 806"/>
                  <a:gd name="T101"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6" h="800">
                    <a:moveTo>
                      <a:pt x="403" y="100"/>
                    </a:moveTo>
                    <a:lnTo>
                      <a:pt x="361" y="103"/>
                    </a:lnTo>
                    <a:lnTo>
                      <a:pt x="322" y="110"/>
                    </a:lnTo>
                    <a:lnTo>
                      <a:pt x="285" y="123"/>
                    </a:lnTo>
                    <a:lnTo>
                      <a:pt x="250" y="141"/>
                    </a:lnTo>
                    <a:lnTo>
                      <a:pt x="217" y="162"/>
                    </a:lnTo>
                    <a:lnTo>
                      <a:pt x="188" y="188"/>
                    </a:lnTo>
                    <a:lnTo>
                      <a:pt x="162" y="216"/>
                    </a:lnTo>
                    <a:lnTo>
                      <a:pt x="141" y="248"/>
                    </a:lnTo>
                    <a:lnTo>
                      <a:pt x="123" y="283"/>
                    </a:lnTo>
                    <a:lnTo>
                      <a:pt x="110" y="321"/>
                    </a:lnTo>
                    <a:lnTo>
                      <a:pt x="103" y="359"/>
                    </a:lnTo>
                    <a:lnTo>
                      <a:pt x="100" y="400"/>
                    </a:lnTo>
                    <a:lnTo>
                      <a:pt x="103" y="440"/>
                    </a:lnTo>
                    <a:lnTo>
                      <a:pt x="110" y="479"/>
                    </a:lnTo>
                    <a:lnTo>
                      <a:pt x="123" y="517"/>
                    </a:lnTo>
                    <a:lnTo>
                      <a:pt x="141" y="550"/>
                    </a:lnTo>
                    <a:lnTo>
                      <a:pt x="162" y="583"/>
                    </a:lnTo>
                    <a:lnTo>
                      <a:pt x="188" y="612"/>
                    </a:lnTo>
                    <a:lnTo>
                      <a:pt x="217" y="637"/>
                    </a:lnTo>
                    <a:lnTo>
                      <a:pt x="250" y="659"/>
                    </a:lnTo>
                    <a:lnTo>
                      <a:pt x="285" y="676"/>
                    </a:lnTo>
                    <a:lnTo>
                      <a:pt x="322" y="688"/>
                    </a:lnTo>
                    <a:lnTo>
                      <a:pt x="361" y="696"/>
                    </a:lnTo>
                    <a:lnTo>
                      <a:pt x="403" y="699"/>
                    </a:lnTo>
                    <a:lnTo>
                      <a:pt x="443" y="696"/>
                    </a:lnTo>
                    <a:lnTo>
                      <a:pt x="483" y="688"/>
                    </a:lnTo>
                    <a:lnTo>
                      <a:pt x="520" y="676"/>
                    </a:lnTo>
                    <a:lnTo>
                      <a:pt x="555" y="659"/>
                    </a:lnTo>
                    <a:lnTo>
                      <a:pt x="587" y="637"/>
                    </a:lnTo>
                    <a:lnTo>
                      <a:pt x="616" y="612"/>
                    </a:lnTo>
                    <a:lnTo>
                      <a:pt x="642" y="583"/>
                    </a:lnTo>
                    <a:lnTo>
                      <a:pt x="664" y="550"/>
                    </a:lnTo>
                    <a:lnTo>
                      <a:pt x="681" y="517"/>
                    </a:lnTo>
                    <a:lnTo>
                      <a:pt x="694" y="479"/>
                    </a:lnTo>
                    <a:lnTo>
                      <a:pt x="702" y="440"/>
                    </a:lnTo>
                    <a:lnTo>
                      <a:pt x="705" y="400"/>
                    </a:lnTo>
                    <a:lnTo>
                      <a:pt x="702" y="359"/>
                    </a:lnTo>
                    <a:lnTo>
                      <a:pt x="694" y="321"/>
                    </a:lnTo>
                    <a:lnTo>
                      <a:pt x="681" y="283"/>
                    </a:lnTo>
                    <a:lnTo>
                      <a:pt x="664" y="248"/>
                    </a:lnTo>
                    <a:lnTo>
                      <a:pt x="642" y="216"/>
                    </a:lnTo>
                    <a:lnTo>
                      <a:pt x="616" y="188"/>
                    </a:lnTo>
                    <a:lnTo>
                      <a:pt x="587" y="162"/>
                    </a:lnTo>
                    <a:lnTo>
                      <a:pt x="555" y="141"/>
                    </a:lnTo>
                    <a:lnTo>
                      <a:pt x="520" y="123"/>
                    </a:lnTo>
                    <a:lnTo>
                      <a:pt x="483" y="110"/>
                    </a:lnTo>
                    <a:lnTo>
                      <a:pt x="443" y="103"/>
                    </a:lnTo>
                    <a:lnTo>
                      <a:pt x="403" y="100"/>
                    </a:lnTo>
                    <a:close/>
                    <a:moveTo>
                      <a:pt x="403" y="0"/>
                    </a:moveTo>
                    <a:lnTo>
                      <a:pt x="453" y="3"/>
                    </a:lnTo>
                    <a:lnTo>
                      <a:pt x="502" y="12"/>
                    </a:lnTo>
                    <a:lnTo>
                      <a:pt x="548" y="26"/>
                    </a:lnTo>
                    <a:lnTo>
                      <a:pt x="591" y="47"/>
                    </a:lnTo>
                    <a:lnTo>
                      <a:pt x="633" y="71"/>
                    </a:lnTo>
                    <a:lnTo>
                      <a:pt x="670" y="101"/>
                    </a:lnTo>
                    <a:lnTo>
                      <a:pt x="704" y="134"/>
                    </a:lnTo>
                    <a:lnTo>
                      <a:pt x="734" y="171"/>
                    </a:lnTo>
                    <a:lnTo>
                      <a:pt x="758" y="211"/>
                    </a:lnTo>
                    <a:lnTo>
                      <a:pt x="778" y="255"/>
                    </a:lnTo>
                    <a:lnTo>
                      <a:pt x="794" y="301"/>
                    </a:lnTo>
                    <a:lnTo>
                      <a:pt x="803" y="349"/>
                    </a:lnTo>
                    <a:lnTo>
                      <a:pt x="806" y="400"/>
                    </a:lnTo>
                    <a:lnTo>
                      <a:pt x="803" y="450"/>
                    </a:lnTo>
                    <a:lnTo>
                      <a:pt x="794" y="498"/>
                    </a:lnTo>
                    <a:lnTo>
                      <a:pt x="778" y="544"/>
                    </a:lnTo>
                    <a:lnTo>
                      <a:pt x="758" y="587"/>
                    </a:lnTo>
                    <a:lnTo>
                      <a:pt x="734" y="628"/>
                    </a:lnTo>
                    <a:lnTo>
                      <a:pt x="704" y="665"/>
                    </a:lnTo>
                    <a:lnTo>
                      <a:pt x="670" y="698"/>
                    </a:lnTo>
                    <a:lnTo>
                      <a:pt x="633" y="727"/>
                    </a:lnTo>
                    <a:lnTo>
                      <a:pt x="591" y="753"/>
                    </a:lnTo>
                    <a:lnTo>
                      <a:pt x="548" y="772"/>
                    </a:lnTo>
                    <a:lnTo>
                      <a:pt x="502" y="787"/>
                    </a:lnTo>
                    <a:lnTo>
                      <a:pt x="453" y="796"/>
                    </a:lnTo>
                    <a:lnTo>
                      <a:pt x="403" y="800"/>
                    </a:lnTo>
                    <a:lnTo>
                      <a:pt x="352" y="796"/>
                    </a:lnTo>
                    <a:lnTo>
                      <a:pt x="303" y="787"/>
                    </a:lnTo>
                    <a:lnTo>
                      <a:pt x="256" y="772"/>
                    </a:lnTo>
                    <a:lnTo>
                      <a:pt x="213" y="753"/>
                    </a:lnTo>
                    <a:lnTo>
                      <a:pt x="172" y="727"/>
                    </a:lnTo>
                    <a:lnTo>
                      <a:pt x="135" y="698"/>
                    </a:lnTo>
                    <a:lnTo>
                      <a:pt x="101" y="665"/>
                    </a:lnTo>
                    <a:lnTo>
                      <a:pt x="72" y="628"/>
                    </a:lnTo>
                    <a:lnTo>
                      <a:pt x="46" y="587"/>
                    </a:lnTo>
                    <a:lnTo>
                      <a:pt x="26" y="544"/>
                    </a:lnTo>
                    <a:lnTo>
                      <a:pt x="12" y="498"/>
                    </a:lnTo>
                    <a:lnTo>
                      <a:pt x="3" y="450"/>
                    </a:lnTo>
                    <a:lnTo>
                      <a:pt x="0" y="400"/>
                    </a:lnTo>
                    <a:lnTo>
                      <a:pt x="3" y="349"/>
                    </a:lnTo>
                    <a:lnTo>
                      <a:pt x="12" y="301"/>
                    </a:lnTo>
                    <a:lnTo>
                      <a:pt x="26" y="255"/>
                    </a:lnTo>
                    <a:lnTo>
                      <a:pt x="46" y="211"/>
                    </a:lnTo>
                    <a:lnTo>
                      <a:pt x="72" y="171"/>
                    </a:lnTo>
                    <a:lnTo>
                      <a:pt x="101" y="134"/>
                    </a:lnTo>
                    <a:lnTo>
                      <a:pt x="135" y="101"/>
                    </a:lnTo>
                    <a:lnTo>
                      <a:pt x="172" y="71"/>
                    </a:lnTo>
                    <a:lnTo>
                      <a:pt x="213" y="47"/>
                    </a:lnTo>
                    <a:lnTo>
                      <a:pt x="256" y="26"/>
                    </a:lnTo>
                    <a:lnTo>
                      <a:pt x="303" y="12"/>
                    </a:lnTo>
                    <a:lnTo>
                      <a:pt x="352" y="3"/>
                    </a:lnTo>
                    <a:lnTo>
                      <a:pt x="403" y="0"/>
                    </a:lnTo>
                    <a:close/>
                  </a:path>
                </a:pathLst>
              </a:custGeom>
              <a:grpFill/>
              <a:ln>
                <a:noFill/>
              </a:ln>
            </p:spPr>
            <p:txBody>
              <a:bodyPr lIns="0" tIns="0" rIns="0" bIns="0" rtlCol="0" anchor="ctr"/>
              <a:lstStyle/>
              <a:p>
                <a:pPr algn="ctr" defTabSz="884555"/>
                <a:endParaRPr lang="es-SV" sz="935">
                  <a:solidFill>
                    <a:srgbClr val="000000"/>
                  </a:solidFill>
                </a:endParaRPr>
              </a:p>
            </p:txBody>
          </p:sp>
        </p:grpSp>
      </p:grpSp>
    </p:spTree>
  </p:cSld>
  <p:clrMapOvr>
    <a:masterClrMapping/>
  </p:clrMapOvr>
  <p:transition advTm="10062">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barn(outVertical)">
                                      <p:cBhvr>
                                        <p:cTn id="13" dur="500"/>
                                        <p:tgtEl>
                                          <p:spTgt spid="5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750"/>
                                        <p:tgtEl>
                                          <p:spTgt spid="56"/>
                                        </p:tgtEl>
                                      </p:cBhvr>
                                    </p:animEffect>
                                    <p:anim calcmode="lin" valueType="num">
                                      <p:cBhvr>
                                        <p:cTn id="21" dur="750" fill="hold"/>
                                        <p:tgtEl>
                                          <p:spTgt spid="56"/>
                                        </p:tgtEl>
                                        <p:attrNameLst>
                                          <p:attrName>ppt_x</p:attrName>
                                        </p:attrNameLst>
                                      </p:cBhvr>
                                      <p:tavLst>
                                        <p:tav tm="0">
                                          <p:val>
                                            <p:strVal val="#ppt_x"/>
                                          </p:val>
                                        </p:tav>
                                        <p:tav tm="100000">
                                          <p:val>
                                            <p:strVal val="#ppt_x"/>
                                          </p:val>
                                        </p:tav>
                                      </p:tavLst>
                                    </p:anim>
                                    <p:anim calcmode="lin" valueType="num">
                                      <p:cBhvr>
                                        <p:cTn id="22" dur="750" fill="hold"/>
                                        <p:tgtEl>
                                          <p:spTgt spid="5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anim calcmode="lin" valueType="num">
                                      <p:cBhvr>
                                        <p:cTn id="26" dur="750" fill="hold"/>
                                        <p:tgtEl>
                                          <p:spTgt spid="57"/>
                                        </p:tgtEl>
                                        <p:attrNameLst>
                                          <p:attrName>ppt_x</p:attrName>
                                        </p:attrNameLst>
                                      </p:cBhvr>
                                      <p:tavLst>
                                        <p:tav tm="0">
                                          <p:val>
                                            <p:strVal val="#ppt_x"/>
                                          </p:val>
                                        </p:tav>
                                        <p:tav tm="100000">
                                          <p:val>
                                            <p:strVal val="#ppt_x"/>
                                          </p:val>
                                        </p:tav>
                                      </p:tavLst>
                                    </p:anim>
                                    <p:anim calcmode="lin" valueType="num">
                                      <p:cBhvr>
                                        <p:cTn id="27" dur="750" fill="hold"/>
                                        <p:tgtEl>
                                          <p:spTgt spid="57"/>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23" presetClass="entr" presetSubtype="288"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p:cTn id="31" dur="500" fill="hold"/>
                                        <p:tgtEl>
                                          <p:spTgt spid="51"/>
                                        </p:tgtEl>
                                        <p:attrNameLst>
                                          <p:attrName>ppt_w</p:attrName>
                                        </p:attrNameLst>
                                      </p:cBhvr>
                                      <p:tavLst>
                                        <p:tav tm="0">
                                          <p:val>
                                            <p:strVal val="4/3*#ppt_w"/>
                                          </p:val>
                                        </p:tav>
                                        <p:tav tm="100000">
                                          <p:val>
                                            <p:strVal val="#ppt_w"/>
                                          </p:val>
                                        </p:tav>
                                      </p:tavLst>
                                    </p:anim>
                                    <p:anim calcmode="lin" valueType="num">
                                      <p:cBhvr>
                                        <p:cTn id="32" dur="500" fill="hold"/>
                                        <p:tgtEl>
                                          <p:spTgt spid="51"/>
                                        </p:tgtEl>
                                        <p:attrNameLst>
                                          <p:attrName>ppt_h</p:attrName>
                                        </p:attrNameLst>
                                      </p:cBhvr>
                                      <p:tavLst>
                                        <p:tav tm="0">
                                          <p:val>
                                            <p:strVal val="4/3*#ppt_h"/>
                                          </p:val>
                                        </p:tav>
                                        <p:tav tm="100000">
                                          <p:val>
                                            <p:strVal val="#ppt_h"/>
                                          </p:val>
                                        </p:tav>
                                      </p:tavLst>
                                    </p:anim>
                                  </p:childTnLst>
                                </p:cTn>
                              </p:par>
                              <p:par>
                                <p:cTn id="33" presetID="42"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750"/>
                                        <p:tgtEl>
                                          <p:spTgt spid="52"/>
                                        </p:tgtEl>
                                      </p:cBhvr>
                                    </p:animEffect>
                                    <p:anim calcmode="lin" valueType="num">
                                      <p:cBhvr>
                                        <p:cTn id="36" dur="750" fill="hold"/>
                                        <p:tgtEl>
                                          <p:spTgt spid="52"/>
                                        </p:tgtEl>
                                        <p:attrNameLst>
                                          <p:attrName>ppt_x</p:attrName>
                                        </p:attrNameLst>
                                      </p:cBhvr>
                                      <p:tavLst>
                                        <p:tav tm="0">
                                          <p:val>
                                            <p:strVal val="#ppt_x"/>
                                          </p:val>
                                        </p:tav>
                                        <p:tav tm="100000">
                                          <p:val>
                                            <p:strVal val="#ppt_x"/>
                                          </p:val>
                                        </p:tav>
                                      </p:tavLst>
                                    </p:anim>
                                    <p:anim calcmode="lin" valueType="num">
                                      <p:cBhvr>
                                        <p:cTn id="37" dur="750" fill="hold"/>
                                        <p:tgtEl>
                                          <p:spTgt spid="52"/>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par>
                          <p:cTn id="50" fill="hold">
                            <p:stCondLst>
                              <p:cond delay="3500"/>
                            </p:stCondLst>
                            <p:childTnLst>
                              <p:par>
                                <p:cTn id="51" presetID="10"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par>
                          <p:cTn id="54" fill="hold">
                            <p:stCondLst>
                              <p:cond delay="4000"/>
                            </p:stCondLst>
                            <p:childTnLst>
                              <p:par>
                                <p:cTn id="55" presetID="10"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par>
                          <p:cTn id="58" fill="hold">
                            <p:stCondLst>
                              <p:cond delay="4500"/>
                            </p:stCondLst>
                            <p:childTnLst>
                              <p:par>
                                <p:cTn id="59" presetID="22" presetClass="entr" presetSubtype="8"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par>
                          <p:cTn id="62" fill="hold">
                            <p:stCondLst>
                              <p:cond delay="5000"/>
                            </p:stCondLst>
                            <p:childTnLst>
                              <p:par>
                                <p:cTn id="63" presetID="22" presetClass="entr" presetSubtype="8"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500"/>
                                        <p:tgtEl>
                                          <p:spTgt spid="16"/>
                                        </p:tgtEl>
                                      </p:cBhvr>
                                    </p:animEffect>
                                  </p:childTnLst>
                                </p:cTn>
                              </p:par>
                            </p:childTnLst>
                          </p:cTn>
                        </p:par>
                        <p:par>
                          <p:cTn id="66" fill="hold">
                            <p:stCondLst>
                              <p:cond delay="5500"/>
                            </p:stCondLst>
                            <p:childTnLst>
                              <p:par>
                                <p:cTn id="67" presetID="22" presetClass="entr" presetSubtype="8"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left)">
                                      <p:cBhvr>
                                        <p:cTn id="69" dur="500"/>
                                        <p:tgtEl>
                                          <p:spTgt spid="12"/>
                                        </p:tgtEl>
                                      </p:cBhvr>
                                    </p:animEffect>
                                  </p:childTnLst>
                                </p:cTn>
                              </p:par>
                            </p:childTnLst>
                          </p:cTn>
                        </p:par>
                        <p:par>
                          <p:cTn id="70" fill="hold">
                            <p:stCondLst>
                              <p:cond delay="6000"/>
                            </p:stCondLst>
                            <p:childTnLst>
                              <p:par>
                                <p:cTn id="71" presetID="22" presetClass="entr" presetSubtype="8" fill="hold" grpId="0" nodeType="after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left)">
                                      <p:cBhvr>
                                        <p:cTn id="73" dur="500"/>
                                        <p:tgtEl>
                                          <p:spTgt spid="3"/>
                                        </p:tgtEl>
                                      </p:cBhvr>
                                    </p:animEffect>
                                  </p:childTnLst>
                                </p:cTn>
                              </p:par>
                            </p:childTnLst>
                          </p:cTn>
                        </p:par>
                        <p:par>
                          <p:cTn id="74" fill="hold">
                            <p:stCondLst>
                              <p:cond delay="6500"/>
                            </p:stCondLst>
                            <p:childTnLst>
                              <p:par>
                                <p:cTn id="75" presetID="22" presetClass="entr" presetSubtype="8" fill="hold" grpId="0" nodeType="after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wipe(left)">
                                      <p:cBhvr>
                                        <p:cTn id="7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bldLvl="0" animBg="1"/>
      <p:bldP spid="3" grpId="0" bldLvl="0" animBg="1"/>
      <p:bldP spid="12" grpId="0" bldLvl="0" animBg="1"/>
      <p:bldP spid="16" grpId="0" bldLvl="0" animBg="1"/>
      <p:bldP spid="20" grpId="0" bldLvl="0" animBg="1"/>
      <p:bldP spid="51" grpId="0" bldLvl="0" animBg="1"/>
      <p:bldP spid="55" grpId="0" bldLvl="0" animBg="1"/>
      <p:bldP spid="56" grpId="0"/>
      <p:bldP spid="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4769876" y="189165"/>
            <a:ext cx="2622658" cy="460375"/>
          </a:xfrm>
          <a:prstGeom prst="rect">
            <a:avLst/>
          </a:prstGeom>
          <a:noFill/>
        </p:spPr>
        <p:txBody>
          <a:bodyPr wrap="square" rtlCol="0">
            <a:spAutoFit/>
          </a:bodyPr>
          <a:lstStyle/>
          <a:p>
            <a:pPr algn="ctr"/>
            <a:r>
              <a:rPr lang="zh-CN" altLang="en-US" sz="2400" b="1" dirty="0" smtClean="0">
                <a:gradFill>
                  <a:gsLst>
                    <a:gs pos="0">
                      <a:srgbClr val="E30000"/>
                    </a:gs>
                    <a:gs pos="100000">
                      <a:srgbClr val="760303"/>
                    </a:gs>
                  </a:gsLst>
                  <a:lin ang="5400000" scaled="0"/>
                </a:gradFill>
                <a:latin typeface="微软雅黑" panose="020B0503020204020204" charset="-122"/>
                <a:ea typeface="微软雅黑" panose="020B0503020204020204" charset="-122"/>
              </a:rPr>
              <a:t>目  录  页</a:t>
            </a:r>
          </a:p>
        </p:txBody>
      </p:sp>
      <p:cxnSp>
        <p:nvCxnSpPr>
          <p:cNvPr id="49" name="直接连接符 48"/>
          <p:cNvCxnSpPr/>
          <p:nvPr/>
        </p:nvCxnSpPr>
        <p:spPr>
          <a:xfrm>
            <a:off x="7392534" y="419960"/>
            <a:ext cx="44637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336892" y="424315"/>
            <a:ext cx="43917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7392534" y="477150"/>
            <a:ext cx="446377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336892" y="481504"/>
            <a:ext cx="4391777"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 name="组合 52"/>
          <p:cNvGrpSpPr/>
          <p:nvPr/>
        </p:nvGrpSpPr>
        <p:grpSpPr>
          <a:xfrm>
            <a:off x="4554347" y="2506837"/>
            <a:ext cx="4734651" cy="1159629"/>
            <a:chOff x="4555084" y="2506688"/>
            <a:chExt cx="4735418" cy="1159817"/>
          </a:xfrm>
        </p:grpSpPr>
        <p:sp>
          <p:nvSpPr>
            <p:cNvPr id="54" name="圆角矩形 53"/>
            <p:cNvSpPr/>
            <p:nvPr/>
          </p:nvSpPr>
          <p:spPr>
            <a:xfrm>
              <a:off x="4555084" y="2506688"/>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5" name="图片 54"/>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rot="16200000">
              <a:off x="8638244" y="2830336"/>
              <a:ext cx="958122" cy="346394"/>
            </a:xfrm>
            <a:prstGeom prst="rect">
              <a:avLst/>
            </a:prstGeom>
          </p:spPr>
        </p:pic>
        <p:pic>
          <p:nvPicPr>
            <p:cNvPr id="56" name="图片 55"/>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a:off x="4926460" y="3465198"/>
              <a:ext cx="3646270" cy="201307"/>
            </a:xfrm>
            <a:prstGeom prst="rect">
              <a:avLst/>
            </a:prstGeom>
          </p:spPr>
        </p:pic>
      </p:grpSp>
      <p:grpSp>
        <p:nvGrpSpPr>
          <p:cNvPr id="57" name="组合 56"/>
          <p:cNvGrpSpPr/>
          <p:nvPr/>
        </p:nvGrpSpPr>
        <p:grpSpPr>
          <a:xfrm>
            <a:off x="4554347" y="1341108"/>
            <a:ext cx="4696562" cy="1015765"/>
            <a:chOff x="4555084" y="1340770"/>
            <a:chExt cx="4697323" cy="1015929"/>
          </a:xfrm>
        </p:grpSpPr>
        <p:pic>
          <p:nvPicPr>
            <p:cNvPr id="58" name="图片 57"/>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rot="16200000">
              <a:off x="8600149" y="1662963"/>
              <a:ext cx="958122" cy="346394"/>
            </a:xfrm>
            <a:prstGeom prst="rect">
              <a:avLst/>
            </a:prstGeom>
          </p:spPr>
        </p:pic>
        <p:pic>
          <p:nvPicPr>
            <p:cNvPr id="59" name="图片 58"/>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a:off x="4926460" y="2155392"/>
              <a:ext cx="3646270" cy="201307"/>
            </a:xfrm>
            <a:prstGeom prst="rect">
              <a:avLst/>
            </a:prstGeom>
          </p:spPr>
        </p:pic>
        <p:sp>
          <p:nvSpPr>
            <p:cNvPr id="60" name="圆角矩形 59"/>
            <p:cNvSpPr/>
            <p:nvPr/>
          </p:nvSpPr>
          <p:spPr>
            <a:xfrm>
              <a:off x="4555084" y="1340770"/>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61" name="组合 60"/>
          <p:cNvGrpSpPr/>
          <p:nvPr/>
        </p:nvGrpSpPr>
        <p:grpSpPr>
          <a:xfrm>
            <a:off x="4554347" y="3648583"/>
            <a:ext cx="4696564" cy="1150517"/>
            <a:chOff x="4555084" y="3648619"/>
            <a:chExt cx="4697325" cy="1150703"/>
          </a:xfrm>
        </p:grpSpPr>
        <p:pic>
          <p:nvPicPr>
            <p:cNvPr id="62" name="图片 61"/>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rot="16200000">
              <a:off x="8600151" y="3970811"/>
              <a:ext cx="958122" cy="346394"/>
            </a:xfrm>
            <a:prstGeom prst="rect">
              <a:avLst/>
            </a:prstGeom>
          </p:spPr>
        </p:pic>
        <p:pic>
          <p:nvPicPr>
            <p:cNvPr id="63" name="图片 62"/>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a:off x="4926460" y="4598015"/>
              <a:ext cx="3646270" cy="201307"/>
            </a:xfrm>
            <a:prstGeom prst="rect">
              <a:avLst/>
            </a:prstGeom>
          </p:spPr>
        </p:pic>
        <p:sp>
          <p:nvSpPr>
            <p:cNvPr id="64" name="圆角矩形 63"/>
            <p:cNvSpPr/>
            <p:nvPr/>
          </p:nvSpPr>
          <p:spPr>
            <a:xfrm>
              <a:off x="4555084" y="3648619"/>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65" name="组合 64"/>
          <p:cNvGrpSpPr/>
          <p:nvPr/>
        </p:nvGrpSpPr>
        <p:grpSpPr>
          <a:xfrm>
            <a:off x="4554347" y="4796932"/>
            <a:ext cx="4696562" cy="1151939"/>
            <a:chOff x="4555084" y="4797154"/>
            <a:chExt cx="4697323" cy="1152126"/>
          </a:xfrm>
        </p:grpSpPr>
        <p:pic>
          <p:nvPicPr>
            <p:cNvPr id="66" name="图片 65"/>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rot="16200000">
              <a:off x="8600150" y="5119346"/>
              <a:ext cx="958122" cy="346393"/>
            </a:xfrm>
            <a:prstGeom prst="rect">
              <a:avLst/>
            </a:prstGeom>
          </p:spPr>
        </p:pic>
        <p:pic>
          <p:nvPicPr>
            <p:cNvPr id="67" name="图片 66"/>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a:off x="4926460" y="5747973"/>
              <a:ext cx="3646270" cy="201307"/>
            </a:xfrm>
            <a:prstGeom prst="rect">
              <a:avLst/>
            </a:prstGeom>
          </p:spPr>
        </p:pic>
        <p:sp>
          <p:nvSpPr>
            <p:cNvPr id="68" name="圆角矩形 67"/>
            <p:cNvSpPr/>
            <p:nvPr/>
          </p:nvSpPr>
          <p:spPr>
            <a:xfrm>
              <a:off x="4555084" y="4797154"/>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9" name="流程图: 手动输入 32"/>
          <p:cNvSpPr/>
          <p:nvPr/>
        </p:nvSpPr>
        <p:spPr>
          <a:xfrm flipH="1" flipV="1">
            <a:off x="4601906" y="1319818"/>
            <a:ext cx="345538" cy="62437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6677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6677 h 10000"/>
              <a:gd name="connsiteX0-11" fmla="*/ 0 w 10000"/>
              <a:gd name="connsiteY0-12" fmla="*/ 6875 h 10000"/>
              <a:gd name="connsiteX1-13" fmla="*/ 10000 w 10000"/>
              <a:gd name="connsiteY1-14" fmla="*/ 0 h 10000"/>
              <a:gd name="connsiteX2-15" fmla="*/ 10000 w 10000"/>
              <a:gd name="connsiteY2-16" fmla="*/ 10000 h 10000"/>
              <a:gd name="connsiteX3-17" fmla="*/ 0 w 10000"/>
              <a:gd name="connsiteY3-18" fmla="*/ 10000 h 10000"/>
              <a:gd name="connsiteX4-19" fmla="*/ 0 w 10000"/>
              <a:gd name="connsiteY4-20" fmla="*/ 6875 h 10000"/>
              <a:gd name="connsiteX0-21" fmla="*/ 0 w 10185"/>
              <a:gd name="connsiteY0-22" fmla="*/ 6624 h 10000"/>
              <a:gd name="connsiteX1-23" fmla="*/ 10185 w 10185"/>
              <a:gd name="connsiteY1-24" fmla="*/ 0 h 10000"/>
              <a:gd name="connsiteX2-25" fmla="*/ 10185 w 10185"/>
              <a:gd name="connsiteY2-26" fmla="*/ 10000 h 10000"/>
              <a:gd name="connsiteX3-27" fmla="*/ 185 w 10185"/>
              <a:gd name="connsiteY3-28" fmla="*/ 10000 h 10000"/>
              <a:gd name="connsiteX4-29" fmla="*/ 0 w 10185"/>
              <a:gd name="connsiteY4-30" fmla="*/ 6624 h 10000"/>
              <a:gd name="connsiteX0-31" fmla="*/ 0 w 10092"/>
              <a:gd name="connsiteY0-32" fmla="*/ 8092 h 10000"/>
              <a:gd name="connsiteX1-33" fmla="*/ 10092 w 10092"/>
              <a:gd name="connsiteY1-34" fmla="*/ 0 h 10000"/>
              <a:gd name="connsiteX2-35" fmla="*/ 10092 w 10092"/>
              <a:gd name="connsiteY2-36" fmla="*/ 10000 h 10000"/>
              <a:gd name="connsiteX3-37" fmla="*/ 92 w 10092"/>
              <a:gd name="connsiteY3-38" fmla="*/ 10000 h 10000"/>
              <a:gd name="connsiteX4-39" fmla="*/ 0 w 10092"/>
              <a:gd name="connsiteY4-40" fmla="*/ 8092 h 10000"/>
              <a:gd name="connsiteX0-41" fmla="*/ 0 w 10092"/>
              <a:gd name="connsiteY0-42" fmla="*/ 8736 h 10000"/>
              <a:gd name="connsiteX1-43" fmla="*/ 10092 w 10092"/>
              <a:gd name="connsiteY1-44" fmla="*/ 0 h 10000"/>
              <a:gd name="connsiteX2-45" fmla="*/ 10092 w 10092"/>
              <a:gd name="connsiteY2-46" fmla="*/ 10000 h 10000"/>
              <a:gd name="connsiteX3-47" fmla="*/ 92 w 10092"/>
              <a:gd name="connsiteY3-48" fmla="*/ 10000 h 10000"/>
              <a:gd name="connsiteX4-49" fmla="*/ 0 w 10092"/>
              <a:gd name="connsiteY4-50" fmla="*/ 873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92" h="10000">
                <a:moveTo>
                  <a:pt x="0" y="8736"/>
                </a:moveTo>
                <a:lnTo>
                  <a:pt x="10092" y="0"/>
                </a:lnTo>
                <a:lnTo>
                  <a:pt x="10092" y="10000"/>
                </a:lnTo>
                <a:lnTo>
                  <a:pt x="92" y="10000"/>
                </a:lnTo>
                <a:cubicBezTo>
                  <a:pt x="30" y="8875"/>
                  <a:pt x="62" y="9861"/>
                  <a:pt x="0" y="8736"/>
                </a:cubicBezTo>
                <a:close/>
              </a:path>
            </a:pathLst>
          </a:custGeom>
          <a:gradFill>
            <a:gsLst>
              <a:gs pos="0">
                <a:schemeClr val="tx1">
                  <a:alpha val="21000"/>
                </a:schemeClr>
              </a:gs>
              <a:gs pos="100000">
                <a:srgbClr val="F2F2F2">
                  <a:alpha val="0"/>
                </a:srgbClr>
              </a:gs>
            </a:gsLst>
            <a:lin ang="108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梯形 69"/>
          <p:cNvSpPr/>
          <p:nvPr/>
        </p:nvSpPr>
        <p:spPr>
          <a:xfrm rot="5400000">
            <a:off x="4084701" y="2325003"/>
            <a:ext cx="1396036" cy="345812"/>
          </a:xfrm>
          <a:prstGeom prst="trapezoid">
            <a:avLst>
              <a:gd name="adj" fmla="val 173951"/>
            </a:avLst>
          </a:prstGeom>
          <a:gradFill>
            <a:gsLst>
              <a:gs pos="100000">
                <a:schemeClr val="tx1">
                  <a:alpha val="21000"/>
                </a:schemeClr>
              </a:gs>
              <a:gs pos="0">
                <a:srgbClr val="F2F2F2">
                  <a:alpha val="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梯形 70"/>
          <p:cNvSpPr/>
          <p:nvPr/>
        </p:nvSpPr>
        <p:spPr>
          <a:xfrm rot="5400000">
            <a:off x="4084701" y="3573798"/>
            <a:ext cx="1396036" cy="345812"/>
          </a:xfrm>
          <a:prstGeom prst="trapezoid">
            <a:avLst>
              <a:gd name="adj" fmla="val 173951"/>
            </a:avLst>
          </a:prstGeom>
          <a:gradFill>
            <a:gsLst>
              <a:gs pos="100000">
                <a:schemeClr val="tx1">
                  <a:alpha val="21000"/>
                </a:schemeClr>
              </a:gs>
              <a:gs pos="0">
                <a:srgbClr val="F2F2F2">
                  <a:alpha val="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梯形 71"/>
          <p:cNvSpPr/>
          <p:nvPr/>
        </p:nvSpPr>
        <p:spPr>
          <a:xfrm rot="5400000">
            <a:off x="4084701" y="4800573"/>
            <a:ext cx="1396036" cy="345812"/>
          </a:xfrm>
          <a:prstGeom prst="trapezoid">
            <a:avLst>
              <a:gd name="adj" fmla="val 173951"/>
            </a:avLst>
          </a:prstGeom>
          <a:gradFill>
            <a:gsLst>
              <a:gs pos="100000">
                <a:schemeClr val="tx1">
                  <a:alpha val="21000"/>
                </a:schemeClr>
              </a:gs>
              <a:gs pos="0">
                <a:srgbClr val="F2F2F2">
                  <a:alpha val="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流程图: 手动输入 32"/>
          <p:cNvSpPr/>
          <p:nvPr/>
        </p:nvSpPr>
        <p:spPr>
          <a:xfrm flipH="1">
            <a:off x="4613456" y="5485531"/>
            <a:ext cx="345538" cy="36270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6677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6677 h 10000"/>
              <a:gd name="connsiteX0-11" fmla="*/ 0 w 10000"/>
              <a:gd name="connsiteY0-12" fmla="*/ 6875 h 10000"/>
              <a:gd name="connsiteX1-13" fmla="*/ 10000 w 10000"/>
              <a:gd name="connsiteY1-14" fmla="*/ 0 h 10000"/>
              <a:gd name="connsiteX2-15" fmla="*/ 10000 w 10000"/>
              <a:gd name="connsiteY2-16" fmla="*/ 10000 h 10000"/>
              <a:gd name="connsiteX3-17" fmla="*/ 0 w 10000"/>
              <a:gd name="connsiteY3-18" fmla="*/ 10000 h 10000"/>
              <a:gd name="connsiteX4-19" fmla="*/ 0 w 10000"/>
              <a:gd name="connsiteY4-20" fmla="*/ 6875 h 10000"/>
              <a:gd name="connsiteX0-21" fmla="*/ 0 w 10185"/>
              <a:gd name="connsiteY0-22" fmla="*/ 6624 h 10000"/>
              <a:gd name="connsiteX1-23" fmla="*/ 10185 w 10185"/>
              <a:gd name="connsiteY1-24" fmla="*/ 0 h 10000"/>
              <a:gd name="connsiteX2-25" fmla="*/ 10185 w 10185"/>
              <a:gd name="connsiteY2-26" fmla="*/ 10000 h 10000"/>
              <a:gd name="connsiteX3-27" fmla="*/ 185 w 10185"/>
              <a:gd name="connsiteY3-28" fmla="*/ 10000 h 10000"/>
              <a:gd name="connsiteX4-29" fmla="*/ 0 w 10185"/>
              <a:gd name="connsiteY4-30" fmla="*/ 6624 h 10000"/>
              <a:gd name="connsiteX0-31" fmla="*/ 0 w 10092"/>
              <a:gd name="connsiteY0-32" fmla="*/ 8092 h 10000"/>
              <a:gd name="connsiteX1-33" fmla="*/ 10092 w 10092"/>
              <a:gd name="connsiteY1-34" fmla="*/ 0 h 10000"/>
              <a:gd name="connsiteX2-35" fmla="*/ 10092 w 10092"/>
              <a:gd name="connsiteY2-36" fmla="*/ 10000 h 10000"/>
              <a:gd name="connsiteX3-37" fmla="*/ 92 w 10092"/>
              <a:gd name="connsiteY3-38" fmla="*/ 10000 h 10000"/>
              <a:gd name="connsiteX4-39" fmla="*/ 0 w 10092"/>
              <a:gd name="connsiteY4-40" fmla="*/ 8092 h 10000"/>
              <a:gd name="connsiteX0-41" fmla="*/ 0 w 10092"/>
              <a:gd name="connsiteY0-42" fmla="*/ 8736 h 10000"/>
              <a:gd name="connsiteX1-43" fmla="*/ 10092 w 10092"/>
              <a:gd name="connsiteY1-44" fmla="*/ 0 h 10000"/>
              <a:gd name="connsiteX2-45" fmla="*/ 10092 w 10092"/>
              <a:gd name="connsiteY2-46" fmla="*/ 10000 h 10000"/>
              <a:gd name="connsiteX3-47" fmla="*/ 92 w 10092"/>
              <a:gd name="connsiteY3-48" fmla="*/ 10000 h 10000"/>
              <a:gd name="connsiteX4-49" fmla="*/ 0 w 10092"/>
              <a:gd name="connsiteY4-50" fmla="*/ 873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92" h="10000">
                <a:moveTo>
                  <a:pt x="0" y="8736"/>
                </a:moveTo>
                <a:lnTo>
                  <a:pt x="10092" y="0"/>
                </a:lnTo>
                <a:lnTo>
                  <a:pt x="10092" y="10000"/>
                </a:lnTo>
                <a:lnTo>
                  <a:pt x="92" y="10000"/>
                </a:lnTo>
                <a:cubicBezTo>
                  <a:pt x="30" y="8875"/>
                  <a:pt x="62" y="9861"/>
                  <a:pt x="0" y="8736"/>
                </a:cubicBezTo>
                <a:close/>
              </a:path>
            </a:pathLst>
          </a:custGeom>
          <a:gradFill>
            <a:gsLst>
              <a:gs pos="0">
                <a:schemeClr val="tx1">
                  <a:alpha val="21000"/>
                </a:schemeClr>
              </a:gs>
              <a:gs pos="100000">
                <a:srgbClr val="F2F2F2">
                  <a:alpha val="0"/>
                </a:srgbClr>
              </a:gs>
            </a:gsLst>
            <a:lin ang="108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组合 73"/>
          <p:cNvGrpSpPr/>
          <p:nvPr/>
        </p:nvGrpSpPr>
        <p:grpSpPr>
          <a:xfrm>
            <a:off x="3207957" y="1341106"/>
            <a:ext cx="1117055" cy="961623"/>
            <a:chOff x="3208476" y="1556792"/>
            <a:chExt cx="1117236" cy="961779"/>
          </a:xfrm>
          <a:solidFill>
            <a:schemeClr val="accent1"/>
          </a:solidFill>
          <a:effectLst>
            <a:outerShdw blurRad="50800" dist="38100" dir="2700000" algn="tl" rotWithShape="0">
              <a:prstClr val="black">
                <a:alpha val="40000"/>
              </a:prstClr>
            </a:outerShdw>
          </a:effectLst>
        </p:grpSpPr>
        <p:grpSp>
          <p:nvGrpSpPr>
            <p:cNvPr id="75" name="组合 74"/>
            <p:cNvGrpSpPr/>
            <p:nvPr/>
          </p:nvGrpSpPr>
          <p:grpSpPr>
            <a:xfrm>
              <a:off x="3227162" y="1556793"/>
              <a:ext cx="1098550" cy="958123"/>
              <a:chOff x="2857499" y="1149477"/>
              <a:chExt cx="1098550" cy="958123"/>
            </a:xfrm>
            <a:grpFill/>
          </p:grpSpPr>
          <p:sp>
            <p:nvSpPr>
              <p:cNvPr id="79" name="圆角矩形 78"/>
              <p:cNvSpPr/>
              <p:nvPr/>
            </p:nvSpPr>
            <p:spPr>
              <a:xfrm>
                <a:off x="2857499" y="1149477"/>
                <a:ext cx="1076325" cy="958123"/>
              </a:xfrm>
              <a:prstGeom prst="roundRect">
                <a:avLst>
                  <a:gd name="adj" fmla="val 1388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圆角矩形 79"/>
              <p:cNvSpPr/>
              <p:nvPr/>
            </p:nvSpPr>
            <p:spPr>
              <a:xfrm>
                <a:off x="2892834" y="1178024"/>
                <a:ext cx="1063215" cy="901028"/>
              </a:xfrm>
              <a:prstGeom prst="roundRect">
                <a:avLst>
                  <a:gd name="adj" fmla="val 13889"/>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3208476" y="1556792"/>
              <a:ext cx="1039305" cy="961779"/>
              <a:chOff x="2633251" y="1689376"/>
              <a:chExt cx="1039305" cy="961779"/>
            </a:xfrm>
            <a:grpFill/>
          </p:grpSpPr>
          <p:sp>
            <p:nvSpPr>
              <p:cNvPr id="77" name="文本框 40"/>
              <p:cNvSpPr txBox="1"/>
              <p:nvPr/>
            </p:nvSpPr>
            <p:spPr>
              <a:xfrm>
                <a:off x="2642042" y="1689376"/>
                <a:ext cx="1030514" cy="706869"/>
              </a:xfrm>
              <a:prstGeom prst="rect">
                <a:avLst/>
              </a:prstGeom>
              <a:grpFill/>
            </p:spPr>
            <p:txBody>
              <a:bodyPr wrap="square" rtlCol="0">
                <a:spAutoFit/>
              </a:bodyPr>
              <a:lstStyle/>
              <a:p>
                <a:pPr algn="ctr"/>
                <a:r>
                  <a:rPr lang="en-US" altLang="zh-CN" sz="4000" dirty="0" smtClean="0">
                    <a:solidFill>
                      <a:schemeClr val="bg1"/>
                    </a:solidFill>
                    <a:latin typeface="Impact" panose="020B0806030902050204" pitchFamily="34" charset="0"/>
                  </a:rPr>
                  <a:t>01</a:t>
                </a:r>
                <a:endParaRPr lang="zh-CN" altLang="en-US" sz="4000" dirty="0">
                  <a:solidFill>
                    <a:schemeClr val="bg1"/>
                  </a:solidFill>
                  <a:latin typeface="Impact" panose="020B0806030902050204" pitchFamily="34" charset="0"/>
                </a:endParaRPr>
              </a:p>
            </p:txBody>
          </p:sp>
          <p:sp>
            <p:nvSpPr>
              <p:cNvPr id="78" name="文本框 41"/>
              <p:cNvSpPr txBox="1"/>
              <p:nvPr/>
            </p:nvSpPr>
            <p:spPr>
              <a:xfrm>
                <a:off x="2633251" y="2344400"/>
                <a:ext cx="1030514" cy="306755"/>
              </a:xfrm>
              <a:prstGeom prst="rect">
                <a:avLst/>
              </a:prstGeom>
              <a:grpFill/>
            </p:spPr>
            <p:txBody>
              <a:bodyPr wrap="square" rtlCol="0">
                <a:spAutoFit/>
              </a:bodyPr>
              <a:lstStyle/>
              <a:p>
                <a:pPr algn="ctr"/>
                <a:r>
                  <a:rPr lang="en-US" altLang="zh-CN" sz="1400" dirty="0" smtClean="0">
                    <a:solidFill>
                      <a:schemeClr val="bg1"/>
                    </a:solidFill>
                    <a:latin typeface="微软雅黑" panose="020B0503020204020204" charset="-122"/>
                    <a:ea typeface="微软雅黑" panose="020B0503020204020204" charset="-122"/>
                  </a:rPr>
                  <a:t>OPTION</a:t>
                </a:r>
                <a:endParaRPr lang="zh-CN" altLang="en-US" sz="1400" dirty="0">
                  <a:solidFill>
                    <a:schemeClr val="bg1"/>
                  </a:solidFill>
                  <a:latin typeface="微软雅黑" panose="020B0503020204020204" charset="-122"/>
                  <a:ea typeface="微软雅黑" panose="020B0503020204020204" charset="-122"/>
                </a:endParaRPr>
              </a:p>
            </p:txBody>
          </p:sp>
        </p:grpSp>
      </p:grpSp>
      <p:grpSp>
        <p:nvGrpSpPr>
          <p:cNvPr id="81" name="组合 80"/>
          <p:cNvGrpSpPr/>
          <p:nvPr/>
        </p:nvGrpSpPr>
        <p:grpSpPr>
          <a:xfrm>
            <a:off x="3207957" y="2493048"/>
            <a:ext cx="1117055" cy="971757"/>
            <a:chOff x="3208476" y="2708920"/>
            <a:chExt cx="1117236" cy="971914"/>
          </a:xfrm>
          <a:solidFill>
            <a:schemeClr val="accent2"/>
          </a:solidFill>
        </p:grpSpPr>
        <p:grpSp>
          <p:nvGrpSpPr>
            <p:cNvPr id="82" name="组合 81"/>
            <p:cNvGrpSpPr/>
            <p:nvPr/>
          </p:nvGrpSpPr>
          <p:grpSpPr>
            <a:xfrm>
              <a:off x="3227162" y="2722711"/>
              <a:ext cx="1098550" cy="958123"/>
              <a:chOff x="2857499" y="1149477"/>
              <a:chExt cx="1098550" cy="958123"/>
            </a:xfrm>
            <a:grpFill/>
          </p:grpSpPr>
          <p:sp>
            <p:nvSpPr>
              <p:cNvPr id="86" name="圆角矩形 85"/>
              <p:cNvSpPr/>
              <p:nvPr/>
            </p:nvSpPr>
            <p:spPr>
              <a:xfrm>
                <a:off x="2857499" y="1149477"/>
                <a:ext cx="1076325" cy="958123"/>
              </a:xfrm>
              <a:prstGeom prst="roundRect">
                <a:avLst>
                  <a:gd name="adj" fmla="val 13889"/>
                </a:avLst>
              </a:prstGeom>
              <a:grp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2892834" y="1178024"/>
                <a:ext cx="1063215" cy="901028"/>
              </a:xfrm>
              <a:prstGeom prst="roundRect">
                <a:avLst>
                  <a:gd name="adj" fmla="val 1388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3" name="组合 82"/>
            <p:cNvGrpSpPr/>
            <p:nvPr/>
          </p:nvGrpSpPr>
          <p:grpSpPr>
            <a:xfrm>
              <a:off x="3208476" y="2708920"/>
              <a:ext cx="1039305" cy="911130"/>
              <a:chOff x="2633251" y="1679328"/>
              <a:chExt cx="1039305" cy="911130"/>
            </a:xfrm>
            <a:grpFill/>
          </p:grpSpPr>
          <p:sp>
            <p:nvSpPr>
              <p:cNvPr id="84" name="文本框 43"/>
              <p:cNvSpPr txBox="1"/>
              <p:nvPr/>
            </p:nvSpPr>
            <p:spPr>
              <a:xfrm>
                <a:off x="2642042" y="1679328"/>
                <a:ext cx="1030514" cy="706869"/>
              </a:xfrm>
              <a:prstGeom prst="rect">
                <a:avLst/>
              </a:prstGeom>
              <a:grpFill/>
            </p:spPr>
            <p:txBody>
              <a:bodyPr wrap="square" rtlCol="0">
                <a:spAutoFit/>
              </a:bodyPr>
              <a:lstStyle/>
              <a:p>
                <a:pPr algn="ctr"/>
                <a:r>
                  <a:rPr lang="en-US" altLang="zh-CN" sz="4000" dirty="0" smtClean="0">
                    <a:solidFill>
                      <a:schemeClr val="bg1"/>
                    </a:solidFill>
                    <a:latin typeface="Impact" panose="020B0806030902050204" pitchFamily="34" charset="0"/>
                  </a:rPr>
                  <a:t>02</a:t>
                </a:r>
                <a:endParaRPr lang="zh-CN" altLang="en-US" sz="4000" dirty="0">
                  <a:solidFill>
                    <a:schemeClr val="bg1"/>
                  </a:solidFill>
                  <a:latin typeface="Impact" panose="020B0806030902050204" pitchFamily="34" charset="0"/>
                </a:endParaRPr>
              </a:p>
            </p:txBody>
          </p:sp>
          <p:sp>
            <p:nvSpPr>
              <p:cNvPr id="85" name="文本框 44"/>
              <p:cNvSpPr txBox="1"/>
              <p:nvPr/>
            </p:nvSpPr>
            <p:spPr>
              <a:xfrm>
                <a:off x="2633251" y="2283703"/>
                <a:ext cx="1030514" cy="306755"/>
              </a:xfrm>
              <a:prstGeom prst="rect">
                <a:avLst/>
              </a:prstGeom>
              <a:grpFill/>
            </p:spPr>
            <p:txBody>
              <a:bodyPr wrap="square" rtlCol="0">
                <a:spAutoFit/>
              </a:bodyPr>
              <a:lstStyle/>
              <a:p>
                <a:pPr algn="ctr"/>
                <a:r>
                  <a:rPr lang="en-US" altLang="zh-CN" sz="1400" dirty="0" smtClean="0">
                    <a:solidFill>
                      <a:schemeClr val="bg1"/>
                    </a:solidFill>
                    <a:latin typeface="微软雅黑" panose="020B0503020204020204" charset="-122"/>
                    <a:ea typeface="微软雅黑" panose="020B0503020204020204" charset="-122"/>
                  </a:rPr>
                  <a:t>OPTION</a:t>
                </a:r>
                <a:endParaRPr lang="zh-CN" altLang="en-US" sz="1400" dirty="0">
                  <a:solidFill>
                    <a:schemeClr val="bg1"/>
                  </a:solidFill>
                  <a:latin typeface="微软雅黑" panose="020B0503020204020204" charset="-122"/>
                  <a:ea typeface="微软雅黑" panose="020B0503020204020204" charset="-122"/>
                </a:endParaRPr>
              </a:p>
            </p:txBody>
          </p:sp>
        </p:grpSp>
      </p:grpSp>
      <p:grpSp>
        <p:nvGrpSpPr>
          <p:cNvPr id="88" name="组合 87"/>
          <p:cNvGrpSpPr/>
          <p:nvPr/>
        </p:nvGrpSpPr>
        <p:grpSpPr>
          <a:xfrm>
            <a:off x="3207957" y="3644989"/>
            <a:ext cx="1117055" cy="957968"/>
            <a:chOff x="3208476" y="3861048"/>
            <a:chExt cx="1117236" cy="958123"/>
          </a:xfrm>
          <a:solidFill>
            <a:schemeClr val="accent3"/>
          </a:solidFill>
          <a:effectLst>
            <a:outerShdw blurRad="50800" dist="38100" dir="2700000" algn="tl" rotWithShape="0">
              <a:prstClr val="black">
                <a:alpha val="40000"/>
              </a:prstClr>
            </a:outerShdw>
          </a:effectLst>
        </p:grpSpPr>
        <p:grpSp>
          <p:nvGrpSpPr>
            <p:cNvPr id="89" name="组合 88"/>
            <p:cNvGrpSpPr/>
            <p:nvPr/>
          </p:nvGrpSpPr>
          <p:grpSpPr>
            <a:xfrm>
              <a:off x="3227162" y="3861048"/>
              <a:ext cx="1098550" cy="958123"/>
              <a:chOff x="2857499" y="1149477"/>
              <a:chExt cx="1098550" cy="958123"/>
            </a:xfrm>
            <a:grpFill/>
          </p:grpSpPr>
          <p:sp>
            <p:nvSpPr>
              <p:cNvPr id="93" name="圆角矩形 92"/>
              <p:cNvSpPr/>
              <p:nvPr/>
            </p:nvSpPr>
            <p:spPr>
              <a:xfrm>
                <a:off x="2857499" y="1149477"/>
                <a:ext cx="1076325" cy="958123"/>
              </a:xfrm>
              <a:prstGeom prst="roundRect">
                <a:avLst>
                  <a:gd name="adj" fmla="val 1388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圆角矩形 93"/>
              <p:cNvSpPr/>
              <p:nvPr/>
            </p:nvSpPr>
            <p:spPr>
              <a:xfrm>
                <a:off x="2892834" y="1178024"/>
                <a:ext cx="1063215" cy="901028"/>
              </a:xfrm>
              <a:prstGeom prst="roundRect">
                <a:avLst>
                  <a:gd name="adj" fmla="val 13889"/>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0" name="组合 89"/>
            <p:cNvGrpSpPr/>
            <p:nvPr/>
          </p:nvGrpSpPr>
          <p:grpSpPr>
            <a:xfrm>
              <a:off x="3208476" y="3873242"/>
              <a:ext cx="1039305" cy="863284"/>
              <a:chOff x="2633251" y="1704765"/>
              <a:chExt cx="1039305" cy="863284"/>
            </a:xfrm>
            <a:grpFill/>
          </p:grpSpPr>
          <p:sp>
            <p:nvSpPr>
              <p:cNvPr id="91" name="文本框 46"/>
              <p:cNvSpPr txBox="1"/>
              <p:nvPr/>
            </p:nvSpPr>
            <p:spPr>
              <a:xfrm>
                <a:off x="2642042" y="1704765"/>
                <a:ext cx="1030514" cy="706869"/>
              </a:xfrm>
              <a:prstGeom prst="rect">
                <a:avLst/>
              </a:prstGeom>
              <a:grpFill/>
            </p:spPr>
            <p:txBody>
              <a:bodyPr wrap="square" rtlCol="0">
                <a:spAutoFit/>
              </a:bodyPr>
              <a:lstStyle/>
              <a:p>
                <a:pPr algn="ctr"/>
                <a:r>
                  <a:rPr lang="en-US" altLang="zh-CN" sz="4000" dirty="0" smtClean="0">
                    <a:solidFill>
                      <a:schemeClr val="bg1"/>
                    </a:solidFill>
                    <a:latin typeface="Impact" panose="020B0806030902050204" pitchFamily="34" charset="0"/>
                  </a:rPr>
                  <a:t>03</a:t>
                </a:r>
                <a:endParaRPr lang="zh-CN" altLang="en-US" sz="4000" dirty="0">
                  <a:solidFill>
                    <a:schemeClr val="bg1"/>
                  </a:solidFill>
                  <a:latin typeface="Impact" panose="020B0806030902050204" pitchFamily="34" charset="0"/>
                </a:endParaRPr>
              </a:p>
            </p:txBody>
          </p:sp>
          <p:sp>
            <p:nvSpPr>
              <p:cNvPr id="92" name="文本框 47"/>
              <p:cNvSpPr txBox="1"/>
              <p:nvPr/>
            </p:nvSpPr>
            <p:spPr>
              <a:xfrm>
                <a:off x="2633251" y="2261294"/>
                <a:ext cx="1030514" cy="306755"/>
              </a:xfrm>
              <a:prstGeom prst="rect">
                <a:avLst/>
              </a:prstGeom>
              <a:grpFill/>
            </p:spPr>
            <p:txBody>
              <a:bodyPr wrap="square" rtlCol="0">
                <a:spAutoFit/>
              </a:bodyPr>
              <a:lstStyle/>
              <a:p>
                <a:pPr algn="ctr"/>
                <a:r>
                  <a:rPr lang="en-US" altLang="zh-CN" sz="1400" dirty="0" smtClean="0">
                    <a:solidFill>
                      <a:schemeClr val="bg1"/>
                    </a:solidFill>
                    <a:latin typeface="微软雅黑" panose="020B0503020204020204" charset="-122"/>
                    <a:ea typeface="微软雅黑" panose="020B0503020204020204" charset="-122"/>
                  </a:rPr>
                  <a:t>OPTION</a:t>
                </a:r>
                <a:endParaRPr lang="zh-CN" altLang="en-US" sz="1400" dirty="0">
                  <a:solidFill>
                    <a:schemeClr val="bg1"/>
                  </a:solidFill>
                  <a:latin typeface="微软雅黑" panose="020B0503020204020204" charset="-122"/>
                  <a:ea typeface="微软雅黑" panose="020B0503020204020204" charset="-122"/>
                </a:endParaRPr>
              </a:p>
            </p:txBody>
          </p:sp>
        </p:grpSp>
      </p:grpSp>
      <p:grpSp>
        <p:nvGrpSpPr>
          <p:cNvPr id="95" name="组合 94"/>
          <p:cNvGrpSpPr/>
          <p:nvPr/>
        </p:nvGrpSpPr>
        <p:grpSpPr>
          <a:xfrm>
            <a:off x="3207957" y="4796930"/>
            <a:ext cx="1117055" cy="957968"/>
            <a:chOff x="3208476" y="5013176"/>
            <a:chExt cx="1117236" cy="958123"/>
          </a:xfrm>
          <a:solidFill>
            <a:schemeClr val="accent4"/>
          </a:solidFill>
          <a:effectLst>
            <a:outerShdw blurRad="50800" dist="38100" dir="2700000" algn="tl" rotWithShape="0">
              <a:prstClr val="black">
                <a:alpha val="40000"/>
              </a:prstClr>
            </a:outerShdw>
          </a:effectLst>
        </p:grpSpPr>
        <p:grpSp>
          <p:nvGrpSpPr>
            <p:cNvPr id="96" name="组合 95"/>
            <p:cNvGrpSpPr/>
            <p:nvPr/>
          </p:nvGrpSpPr>
          <p:grpSpPr>
            <a:xfrm>
              <a:off x="3227162" y="5013176"/>
              <a:ext cx="1098550" cy="958123"/>
              <a:chOff x="2857499" y="1149477"/>
              <a:chExt cx="1098550" cy="958123"/>
            </a:xfrm>
            <a:grpFill/>
          </p:grpSpPr>
          <p:sp>
            <p:nvSpPr>
              <p:cNvPr id="100" name="圆角矩形 99"/>
              <p:cNvSpPr/>
              <p:nvPr/>
            </p:nvSpPr>
            <p:spPr>
              <a:xfrm>
                <a:off x="2857499" y="1149477"/>
                <a:ext cx="1076325" cy="958123"/>
              </a:xfrm>
              <a:prstGeom prst="roundRect">
                <a:avLst>
                  <a:gd name="adj" fmla="val 13889"/>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圆角矩形 100"/>
              <p:cNvSpPr/>
              <p:nvPr/>
            </p:nvSpPr>
            <p:spPr>
              <a:xfrm>
                <a:off x="2892834" y="1178024"/>
                <a:ext cx="1063215" cy="901028"/>
              </a:xfrm>
              <a:prstGeom prst="roundRect">
                <a:avLst>
                  <a:gd name="adj" fmla="val 13889"/>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3208476" y="5013176"/>
              <a:ext cx="1039305" cy="878823"/>
              <a:chOff x="2633251" y="1689226"/>
              <a:chExt cx="1039305" cy="878823"/>
            </a:xfrm>
            <a:grpFill/>
          </p:grpSpPr>
          <p:sp>
            <p:nvSpPr>
              <p:cNvPr id="98" name="文本框 49"/>
              <p:cNvSpPr txBox="1"/>
              <p:nvPr/>
            </p:nvSpPr>
            <p:spPr>
              <a:xfrm>
                <a:off x="2642042" y="1689226"/>
                <a:ext cx="1030514" cy="706869"/>
              </a:xfrm>
              <a:prstGeom prst="rect">
                <a:avLst/>
              </a:prstGeom>
              <a:grpFill/>
            </p:spPr>
            <p:txBody>
              <a:bodyPr wrap="square" rtlCol="0">
                <a:spAutoFit/>
              </a:bodyPr>
              <a:lstStyle/>
              <a:p>
                <a:pPr algn="ctr"/>
                <a:r>
                  <a:rPr lang="en-US" altLang="zh-CN" sz="4000" dirty="0" smtClean="0">
                    <a:solidFill>
                      <a:schemeClr val="bg1"/>
                    </a:solidFill>
                    <a:latin typeface="Impact" panose="020B0806030902050204" pitchFamily="34" charset="0"/>
                  </a:rPr>
                  <a:t>04</a:t>
                </a:r>
                <a:endParaRPr lang="zh-CN" altLang="en-US" sz="4000" dirty="0">
                  <a:solidFill>
                    <a:schemeClr val="bg1"/>
                  </a:solidFill>
                  <a:latin typeface="Impact" panose="020B0806030902050204" pitchFamily="34" charset="0"/>
                </a:endParaRPr>
              </a:p>
            </p:txBody>
          </p:sp>
          <p:sp>
            <p:nvSpPr>
              <p:cNvPr id="99" name="文本框 50"/>
              <p:cNvSpPr txBox="1"/>
              <p:nvPr/>
            </p:nvSpPr>
            <p:spPr>
              <a:xfrm>
                <a:off x="2633251" y="2261294"/>
                <a:ext cx="1030514" cy="306755"/>
              </a:xfrm>
              <a:prstGeom prst="rect">
                <a:avLst/>
              </a:prstGeom>
              <a:grpFill/>
            </p:spPr>
            <p:txBody>
              <a:bodyPr wrap="square" rtlCol="0">
                <a:spAutoFit/>
              </a:bodyPr>
              <a:lstStyle/>
              <a:p>
                <a:pPr algn="ctr"/>
                <a:r>
                  <a:rPr lang="en-US" altLang="zh-CN" sz="1400" dirty="0" smtClean="0">
                    <a:solidFill>
                      <a:schemeClr val="bg1"/>
                    </a:solidFill>
                    <a:latin typeface="微软雅黑" panose="020B0503020204020204" charset="-122"/>
                    <a:ea typeface="微软雅黑" panose="020B0503020204020204" charset="-122"/>
                  </a:rPr>
                  <a:t>OPTION</a:t>
                </a:r>
                <a:endParaRPr lang="zh-CN" altLang="en-US" sz="1400" dirty="0">
                  <a:solidFill>
                    <a:schemeClr val="bg1"/>
                  </a:solidFill>
                  <a:latin typeface="微软雅黑" panose="020B0503020204020204" charset="-122"/>
                  <a:ea typeface="微软雅黑" panose="020B0503020204020204" charset="-122"/>
                </a:endParaRPr>
              </a:p>
            </p:txBody>
          </p:sp>
        </p:grpSp>
      </p:grpSp>
      <p:sp>
        <p:nvSpPr>
          <p:cNvPr id="102" name="文本框 52"/>
          <p:cNvSpPr txBox="1"/>
          <p:nvPr/>
        </p:nvSpPr>
        <p:spPr>
          <a:xfrm>
            <a:off x="5886767" y="1401209"/>
            <a:ext cx="2641353" cy="460375"/>
          </a:xfrm>
          <a:prstGeom prst="rect">
            <a:avLst/>
          </a:prstGeom>
          <a:noFill/>
        </p:spPr>
        <p:txBody>
          <a:bodyPr wrap="square" rtlCol="0">
            <a:spAutoFit/>
          </a:bodyPr>
          <a:lstStyle/>
          <a:p>
            <a:r>
              <a:rPr lang="zh-CN" altLang="en-US" sz="2400" b="1" dirty="0" smtClean="0">
                <a:gradFill>
                  <a:gsLst>
                    <a:gs pos="0">
                      <a:srgbClr val="E30000"/>
                    </a:gs>
                    <a:gs pos="100000">
                      <a:srgbClr val="760303"/>
                    </a:gs>
                  </a:gsLst>
                  <a:lin ang="5400000" scaled="0"/>
                </a:gradFill>
                <a:latin typeface="微软雅黑" panose="020B0503020204020204" charset="-122"/>
                <a:ea typeface="微软雅黑" panose="020B0503020204020204" charset="-122"/>
              </a:rPr>
              <a:t>此处添加名称</a:t>
            </a:r>
          </a:p>
        </p:txBody>
      </p:sp>
      <p:sp>
        <p:nvSpPr>
          <p:cNvPr id="103" name="文本框 53"/>
          <p:cNvSpPr txBox="1"/>
          <p:nvPr/>
        </p:nvSpPr>
        <p:spPr>
          <a:xfrm>
            <a:off x="5448633" y="1856352"/>
            <a:ext cx="2359524" cy="460375"/>
          </a:xfrm>
          <a:prstGeom prst="rect">
            <a:avLst/>
          </a:prstGeom>
          <a:noFill/>
        </p:spPr>
        <p:txBody>
          <a:bodyPr wrap="square" rtlCol="0">
            <a:spAutoFit/>
          </a:bodyPr>
          <a:lstStyle/>
          <a:p>
            <a:pPr algn="just"/>
            <a:r>
              <a:rPr lang="zh-CN" altLang="en-US" sz="1200" dirty="0" smtClean="0">
                <a:solidFill>
                  <a:schemeClr val="tx1">
                    <a:lumMod val="50000"/>
                    <a:lumOff val="50000"/>
                  </a:schemeClr>
                </a:solidFill>
                <a:latin typeface="微软雅黑" panose="020B0503020204020204" charset="-122"/>
                <a:ea typeface="微软雅黑" panose="020B0503020204020204" charset="-122"/>
              </a:rPr>
              <a:t>请在此处输入详细的文字介绍，表达主题的含义和内容，</a:t>
            </a:r>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nvGrpSpPr>
          <p:cNvPr id="104" name="Group 4"/>
          <p:cNvGrpSpPr>
            <a:grpSpLocks noChangeAspect="1"/>
          </p:cNvGrpSpPr>
          <p:nvPr/>
        </p:nvGrpSpPr>
        <p:grpSpPr bwMode="auto">
          <a:xfrm>
            <a:off x="5554850" y="1413337"/>
            <a:ext cx="299096" cy="350505"/>
            <a:chOff x="1776" y="1776"/>
            <a:chExt cx="64" cy="75"/>
          </a:xfrm>
          <a:gradFill>
            <a:gsLst>
              <a:gs pos="0">
                <a:srgbClr val="E30000"/>
              </a:gs>
              <a:gs pos="100000">
                <a:srgbClr val="760303"/>
              </a:gs>
            </a:gsLst>
            <a:lin ang="2700000" scaled="0"/>
          </a:gradFill>
          <a:effectLst/>
        </p:grpSpPr>
        <p:sp>
          <p:nvSpPr>
            <p:cNvPr id="105"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6"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7"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8"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09" name="Group 18"/>
          <p:cNvGrpSpPr>
            <a:grpSpLocks noChangeAspect="1"/>
          </p:cNvGrpSpPr>
          <p:nvPr/>
        </p:nvGrpSpPr>
        <p:grpSpPr bwMode="auto">
          <a:xfrm>
            <a:off x="5537332" y="2583454"/>
            <a:ext cx="334132" cy="311350"/>
            <a:chOff x="3802" y="2858"/>
            <a:chExt cx="616" cy="574"/>
          </a:xfrm>
          <a:gradFill>
            <a:gsLst>
              <a:gs pos="0">
                <a:srgbClr val="E30000"/>
              </a:gs>
              <a:gs pos="100000">
                <a:srgbClr val="760303"/>
              </a:gs>
            </a:gsLst>
            <a:lin ang="2700000" scaled="0"/>
          </a:gradFill>
          <a:effectLst/>
        </p:grpSpPr>
        <p:sp>
          <p:nvSpPr>
            <p:cNvPr id="110"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1"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2"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3"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4"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15" name="Group 13"/>
          <p:cNvGrpSpPr>
            <a:grpSpLocks noChangeAspect="1"/>
          </p:cNvGrpSpPr>
          <p:nvPr/>
        </p:nvGrpSpPr>
        <p:grpSpPr bwMode="auto">
          <a:xfrm>
            <a:off x="5522030" y="3681163"/>
            <a:ext cx="364737" cy="369044"/>
            <a:chOff x="2426" y="2781"/>
            <a:chExt cx="593" cy="600"/>
          </a:xfrm>
          <a:gradFill>
            <a:gsLst>
              <a:gs pos="0">
                <a:srgbClr val="E30000"/>
              </a:gs>
              <a:gs pos="100000">
                <a:srgbClr val="760303"/>
              </a:gs>
            </a:gsLst>
            <a:lin ang="2700000" scaled="0"/>
          </a:gradFill>
          <a:effectLst/>
        </p:grpSpPr>
        <p:sp>
          <p:nvSpPr>
            <p:cNvPr id="116"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7"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18" name="组合 117"/>
          <p:cNvGrpSpPr/>
          <p:nvPr/>
        </p:nvGrpSpPr>
        <p:grpSpPr>
          <a:xfrm>
            <a:off x="5532004" y="4849993"/>
            <a:ext cx="344788" cy="375199"/>
            <a:chOff x="4873620" y="1965325"/>
            <a:chExt cx="269882" cy="293688"/>
          </a:xfrm>
          <a:gradFill>
            <a:gsLst>
              <a:gs pos="0">
                <a:srgbClr val="E30000"/>
              </a:gs>
              <a:gs pos="100000">
                <a:srgbClr val="760303"/>
              </a:gs>
            </a:gsLst>
            <a:lin ang="2700000" scaled="0"/>
          </a:gradFill>
          <a:effectLst/>
        </p:grpSpPr>
        <p:sp>
          <p:nvSpPr>
            <p:cNvPr id="119" name="Freeform 502"/>
            <p:cNvSpPr/>
            <p:nvPr/>
          </p:nvSpPr>
          <p:spPr bwMode="auto">
            <a:xfrm>
              <a:off x="4873620"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0" name="Freeform 503"/>
            <p:cNvSpPr/>
            <p:nvPr/>
          </p:nvSpPr>
          <p:spPr bwMode="auto">
            <a:xfrm>
              <a:off x="4884737"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1" name="Freeform 504"/>
            <p:cNvSpPr/>
            <p:nvPr/>
          </p:nvSpPr>
          <p:spPr bwMode="auto">
            <a:xfrm>
              <a:off x="4940303"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2"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123" name="文本框 73"/>
          <p:cNvSpPr txBox="1"/>
          <p:nvPr/>
        </p:nvSpPr>
        <p:spPr>
          <a:xfrm>
            <a:off x="5886767" y="2548460"/>
            <a:ext cx="2641353" cy="460375"/>
          </a:xfrm>
          <a:prstGeom prst="rect">
            <a:avLst/>
          </a:prstGeom>
          <a:noFill/>
        </p:spPr>
        <p:txBody>
          <a:bodyPr wrap="square" rtlCol="0">
            <a:spAutoFit/>
          </a:bodyPr>
          <a:lstStyle/>
          <a:p>
            <a:r>
              <a:rPr lang="zh-CN" altLang="en-US" sz="2400" b="1" dirty="0" smtClean="0">
                <a:gradFill>
                  <a:gsLst>
                    <a:gs pos="0">
                      <a:srgbClr val="E30000"/>
                    </a:gs>
                    <a:gs pos="100000">
                      <a:srgbClr val="760303"/>
                    </a:gs>
                  </a:gsLst>
                  <a:lin ang="5400000" scaled="0"/>
                </a:gradFill>
                <a:latin typeface="微软雅黑" panose="020B0503020204020204" charset="-122"/>
                <a:ea typeface="微软雅黑" panose="020B0503020204020204" charset="-122"/>
              </a:rPr>
              <a:t>此处添加名称</a:t>
            </a:r>
          </a:p>
        </p:txBody>
      </p:sp>
      <p:sp>
        <p:nvSpPr>
          <p:cNvPr id="124" name="文本框 74"/>
          <p:cNvSpPr txBox="1"/>
          <p:nvPr/>
        </p:nvSpPr>
        <p:spPr>
          <a:xfrm>
            <a:off x="5448633" y="3003602"/>
            <a:ext cx="2359524" cy="460375"/>
          </a:xfrm>
          <a:prstGeom prst="rect">
            <a:avLst/>
          </a:prstGeom>
          <a:noFill/>
        </p:spPr>
        <p:txBody>
          <a:bodyPr wrap="square" rtlCol="0">
            <a:spAutoFit/>
          </a:bodyPr>
          <a:lstStyle/>
          <a:p>
            <a:pPr algn="just"/>
            <a:r>
              <a:rPr lang="zh-CN" altLang="en-US" sz="1200" dirty="0" smtClean="0">
                <a:solidFill>
                  <a:schemeClr val="tx1">
                    <a:lumMod val="50000"/>
                    <a:lumOff val="50000"/>
                  </a:schemeClr>
                </a:solidFill>
                <a:latin typeface="微软雅黑" panose="020B0503020204020204" charset="-122"/>
                <a:ea typeface="微软雅黑" panose="020B0503020204020204" charset="-122"/>
              </a:rPr>
              <a:t>请在此处输入详细的文字介绍，表达主题的含义和内容，</a:t>
            </a:r>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sp>
        <p:nvSpPr>
          <p:cNvPr id="125" name="文本框 75"/>
          <p:cNvSpPr txBox="1"/>
          <p:nvPr/>
        </p:nvSpPr>
        <p:spPr>
          <a:xfrm>
            <a:off x="5886767" y="3696958"/>
            <a:ext cx="2641353" cy="460375"/>
          </a:xfrm>
          <a:prstGeom prst="rect">
            <a:avLst/>
          </a:prstGeom>
          <a:noFill/>
        </p:spPr>
        <p:txBody>
          <a:bodyPr wrap="square" rtlCol="0">
            <a:spAutoFit/>
          </a:bodyPr>
          <a:lstStyle/>
          <a:p>
            <a:r>
              <a:rPr lang="zh-CN" altLang="en-US" sz="2400" b="1" dirty="0" smtClean="0">
                <a:gradFill>
                  <a:gsLst>
                    <a:gs pos="0">
                      <a:srgbClr val="E30000"/>
                    </a:gs>
                    <a:gs pos="100000">
                      <a:srgbClr val="760303"/>
                    </a:gs>
                  </a:gsLst>
                  <a:lin ang="5400000" scaled="0"/>
                </a:gradFill>
                <a:latin typeface="微软雅黑" panose="020B0503020204020204" charset="-122"/>
                <a:ea typeface="微软雅黑" panose="020B0503020204020204" charset="-122"/>
              </a:rPr>
              <a:t>此处添加名称</a:t>
            </a:r>
          </a:p>
        </p:txBody>
      </p:sp>
      <p:sp>
        <p:nvSpPr>
          <p:cNvPr id="126" name="文本框 76"/>
          <p:cNvSpPr txBox="1"/>
          <p:nvPr/>
        </p:nvSpPr>
        <p:spPr>
          <a:xfrm>
            <a:off x="5448633" y="4152100"/>
            <a:ext cx="2359524" cy="460375"/>
          </a:xfrm>
          <a:prstGeom prst="rect">
            <a:avLst/>
          </a:prstGeom>
          <a:noFill/>
        </p:spPr>
        <p:txBody>
          <a:bodyPr wrap="square" rtlCol="0">
            <a:spAutoFit/>
          </a:bodyPr>
          <a:lstStyle/>
          <a:p>
            <a:pPr algn="just"/>
            <a:r>
              <a:rPr lang="zh-CN" altLang="en-US" sz="1200" dirty="0" smtClean="0">
                <a:solidFill>
                  <a:schemeClr val="tx1">
                    <a:lumMod val="50000"/>
                    <a:lumOff val="50000"/>
                  </a:schemeClr>
                </a:solidFill>
                <a:latin typeface="微软雅黑" panose="020B0503020204020204" charset="-122"/>
                <a:ea typeface="微软雅黑" panose="020B0503020204020204" charset="-122"/>
              </a:rPr>
              <a:t>请在此处输入详细的文字介绍，表达主题的含义和内容，</a:t>
            </a:r>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sp>
        <p:nvSpPr>
          <p:cNvPr id="127" name="文本框 77"/>
          <p:cNvSpPr txBox="1"/>
          <p:nvPr/>
        </p:nvSpPr>
        <p:spPr>
          <a:xfrm>
            <a:off x="5886767" y="4839307"/>
            <a:ext cx="2641353" cy="460375"/>
          </a:xfrm>
          <a:prstGeom prst="rect">
            <a:avLst/>
          </a:prstGeom>
          <a:noFill/>
        </p:spPr>
        <p:txBody>
          <a:bodyPr wrap="square" rtlCol="0">
            <a:spAutoFit/>
          </a:bodyPr>
          <a:lstStyle/>
          <a:p>
            <a:r>
              <a:rPr lang="zh-CN" altLang="en-US" sz="2400" b="1" dirty="0" smtClean="0">
                <a:gradFill>
                  <a:gsLst>
                    <a:gs pos="0">
                      <a:srgbClr val="E30000"/>
                    </a:gs>
                    <a:gs pos="100000">
                      <a:srgbClr val="760303"/>
                    </a:gs>
                  </a:gsLst>
                  <a:lin ang="5400000" scaled="0"/>
                </a:gradFill>
                <a:latin typeface="微软雅黑" panose="020B0503020204020204" charset="-122"/>
                <a:ea typeface="微软雅黑" panose="020B0503020204020204" charset="-122"/>
              </a:rPr>
              <a:t>此处添加名称</a:t>
            </a:r>
          </a:p>
        </p:txBody>
      </p:sp>
      <p:sp>
        <p:nvSpPr>
          <p:cNvPr id="128" name="文本框 78"/>
          <p:cNvSpPr txBox="1"/>
          <p:nvPr/>
        </p:nvSpPr>
        <p:spPr>
          <a:xfrm>
            <a:off x="5448633" y="5294449"/>
            <a:ext cx="2359524" cy="460375"/>
          </a:xfrm>
          <a:prstGeom prst="rect">
            <a:avLst/>
          </a:prstGeom>
          <a:noFill/>
        </p:spPr>
        <p:txBody>
          <a:bodyPr wrap="square" rtlCol="0">
            <a:spAutoFit/>
          </a:bodyPr>
          <a:lstStyle/>
          <a:p>
            <a:pPr algn="just"/>
            <a:r>
              <a:rPr lang="zh-CN" altLang="en-US" sz="1200" dirty="0" smtClean="0">
                <a:solidFill>
                  <a:schemeClr val="tx1">
                    <a:lumMod val="50000"/>
                    <a:lumOff val="50000"/>
                  </a:schemeClr>
                </a:solidFill>
                <a:latin typeface="微软雅黑" panose="020B0503020204020204" charset="-122"/>
                <a:ea typeface="微软雅黑" panose="020B0503020204020204" charset="-122"/>
              </a:rPr>
              <a:t>请在此处输入详细的文字介绍，表达主题的含义和内容，</a:t>
            </a:r>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sp>
        <p:nvSpPr>
          <p:cNvPr id="129" name="矩形 128"/>
          <p:cNvSpPr/>
          <p:nvPr/>
        </p:nvSpPr>
        <p:spPr>
          <a:xfrm>
            <a:off x="4177937" y="1341107"/>
            <a:ext cx="452588" cy="4430119"/>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Tm="10484">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8"/>
                                        </p:tgtEl>
                                        <p:attrNameLst>
                                          <p:attrName>ppt_y</p:attrName>
                                        </p:attrNameLst>
                                      </p:cBhvr>
                                      <p:tavLst>
                                        <p:tav tm="0">
                                          <p:val>
                                            <p:strVal val="#ppt_y"/>
                                          </p:val>
                                        </p:tav>
                                        <p:tav tm="100000">
                                          <p:val>
                                            <p:strVal val="#ppt_y"/>
                                          </p:val>
                                        </p:tav>
                                      </p:tavLst>
                                    </p:anim>
                                    <p:anim calcmode="lin" valueType="num">
                                      <p:cBhvr>
                                        <p:cTn id="9"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8"/>
                                        </p:tgtEl>
                                      </p:cBhvr>
                                    </p:animEffect>
                                  </p:childTnLst>
                                </p:cTn>
                              </p:par>
                              <p:par>
                                <p:cTn id="12" presetID="2" presetClass="entr" presetSubtype="8" fill="hold" nodeType="withEffect">
                                  <p:stCondLst>
                                    <p:cond delay="250"/>
                                  </p:stCondLst>
                                  <p:childTnLst>
                                    <p:set>
                                      <p:cBhvr>
                                        <p:cTn id="13" dur="1" fill="hold">
                                          <p:stCondLst>
                                            <p:cond delay="0"/>
                                          </p:stCondLst>
                                        </p:cTn>
                                        <p:tgtEl>
                                          <p:spTgt spid="50"/>
                                        </p:tgtEl>
                                        <p:attrNameLst>
                                          <p:attrName>style.visibility</p:attrName>
                                        </p:attrNameLst>
                                      </p:cBhvr>
                                      <p:to>
                                        <p:strVal val="visible"/>
                                      </p:to>
                                    </p:set>
                                    <p:anim calcmode="lin" valueType="num">
                                      <p:cBhvr additive="base">
                                        <p:cTn id="14" dur="500" fill="hold"/>
                                        <p:tgtEl>
                                          <p:spTgt spid="50"/>
                                        </p:tgtEl>
                                        <p:attrNameLst>
                                          <p:attrName>ppt_x</p:attrName>
                                        </p:attrNameLst>
                                      </p:cBhvr>
                                      <p:tavLst>
                                        <p:tav tm="0">
                                          <p:val>
                                            <p:strVal val="0-#ppt_w/2"/>
                                          </p:val>
                                        </p:tav>
                                        <p:tav tm="100000">
                                          <p:val>
                                            <p:strVal val="#ppt_x"/>
                                          </p:val>
                                        </p:tav>
                                      </p:tavLst>
                                    </p:anim>
                                    <p:anim calcmode="lin" valueType="num">
                                      <p:cBhvr additive="base">
                                        <p:cTn id="15" dur="500" fill="hold"/>
                                        <p:tgtEl>
                                          <p:spTgt spid="5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49"/>
                                        </p:tgtEl>
                                        <p:attrNameLst>
                                          <p:attrName>style.visibility</p:attrName>
                                        </p:attrNameLst>
                                      </p:cBhvr>
                                      <p:to>
                                        <p:strVal val="visible"/>
                                      </p:to>
                                    </p:set>
                                    <p:anim calcmode="lin" valueType="num">
                                      <p:cBhvr additive="base">
                                        <p:cTn id="18" dur="500" fill="hold"/>
                                        <p:tgtEl>
                                          <p:spTgt spid="49"/>
                                        </p:tgtEl>
                                        <p:attrNameLst>
                                          <p:attrName>ppt_x</p:attrName>
                                        </p:attrNameLst>
                                      </p:cBhvr>
                                      <p:tavLst>
                                        <p:tav tm="0">
                                          <p:val>
                                            <p:strVal val="1+#ppt_w/2"/>
                                          </p:val>
                                        </p:tav>
                                        <p:tav tm="100000">
                                          <p:val>
                                            <p:strVal val="#ppt_x"/>
                                          </p:val>
                                        </p:tav>
                                      </p:tavLst>
                                    </p:anim>
                                    <p:anim calcmode="lin" valueType="num">
                                      <p:cBhvr additive="base">
                                        <p:cTn id="19" dur="500" fill="hold"/>
                                        <p:tgtEl>
                                          <p:spTgt spid="49"/>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25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500" fill="hold"/>
                                        <p:tgtEl>
                                          <p:spTgt spid="52"/>
                                        </p:tgtEl>
                                        <p:attrNameLst>
                                          <p:attrName>ppt_x</p:attrName>
                                        </p:attrNameLst>
                                      </p:cBhvr>
                                      <p:tavLst>
                                        <p:tav tm="0">
                                          <p:val>
                                            <p:strVal val="0-#ppt_w/2"/>
                                          </p:val>
                                        </p:tav>
                                        <p:tav tm="100000">
                                          <p:val>
                                            <p:strVal val="#ppt_x"/>
                                          </p:val>
                                        </p:tav>
                                      </p:tavLst>
                                    </p:anim>
                                    <p:anim calcmode="lin" valueType="num">
                                      <p:cBhvr additive="base">
                                        <p:cTn id="23" dur="500" fill="hold"/>
                                        <p:tgtEl>
                                          <p:spTgt spid="5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25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500" fill="hold"/>
                                        <p:tgtEl>
                                          <p:spTgt spid="51"/>
                                        </p:tgtEl>
                                        <p:attrNameLst>
                                          <p:attrName>ppt_x</p:attrName>
                                        </p:attrNameLst>
                                      </p:cBhvr>
                                      <p:tavLst>
                                        <p:tav tm="0">
                                          <p:val>
                                            <p:strVal val="1+#ppt_w/2"/>
                                          </p:val>
                                        </p:tav>
                                        <p:tav tm="100000">
                                          <p:val>
                                            <p:strVal val="#ppt_x"/>
                                          </p:val>
                                        </p:tav>
                                      </p:tavLst>
                                    </p:anim>
                                    <p:anim calcmode="lin" valueType="num">
                                      <p:cBhvr additive="base">
                                        <p:cTn id="27" dur="500" fill="hold"/>
                                        <p:tgtEl>
                                          <p:spTgt spid="51"/>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500"/>
                                  </p:stCondLst>
                                  <p:childTnLst>
                                    <p:set>
                                      <p:cBhvr>
                                        <p:cTn id="29" dur="1" fill="hold">
                                          <p:stCondLst>
                                            <p:cond delay="0"/>
                                          </p:stCondLst>
                                        </p:cTn>
                                        <p:tgtEl>
                                          <p:spTgt spid="74"/>
                                        </p:tgtEl>
                                        <p:attrNameLst>
                                          <p:attrName>style.visibility</p:attrName>
                                        </p:attrNameLst>
                                      </p:cBhvr>
                                      <p:to>
                                        <p:strVal val="visible"/>
                                      </p:to>
                                    </p:set>
                                    <p:anim calcmode="lin" valueType="num">
                                      <p:cBhvr additive="base">
                                        <p:cTn id="30" dur="500" fill="hold"/>
                                        <p:tgtEl>
                                          <p:spTgt spid="74"/>
                                        </p:tgtEl>
                                        <p:attrNameLst>
                                          <p:attrName>ppt_x</p:attrName>
                                        </p:attrNameLst>
                                      </p:cBhvr>
                                      <p:tavLst>
                                        <p:tav tm="0">
                                          <p:val>
                                            <p:strVal val="0-#ppt_w/2"/>
                                          </p:val>
                                        </p:tav>
                                        <p:tav tm="100000">
                                          <p:val>
                                            <p:strVal val="#ppt_x"/>
                                          </p:val>
                                        </p:tav>
                                      </p:tavLst>
                                    </p:anim>
                                    <p:anim calcmode="lin" valueType="num">
                                      <p:cBhvr additive="base">
                                        <p:cTn id="31" dur="500" fill="hold"/>
                                        <p:tgtEl>
                                          <p:spTgt spid="74"/>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500"/>
                                  </p:stCondLst>
                                  <p:childTnLst>
                                    <p:set>
                                      <p:cBhvr>
                                        <p:cTn id="33" dur="1" fill="hold">
                                          <p:stCondLst>
                                            <p:cond delay="0"/>
                                          </p:stCondLst>
                                        </p:cTn>
                                        <p:tgtEl>
                                          <p:spTgt spid="57"/>
                                        </p:tgtEl>
                                        <p:attrNameLst>
                                          <p:attrName>style.visibility</p:attrName>
                                        </p:attrNameLst>
                                      </p:cBhvr>
                                      <p:to>
                                        <p:strVal val="visible"/>
                                      </p:to>
                                    </p:set>
                                    <p:anim calcmode="lin" valueType="num">
                                      <p:cBhvr additive="base">
                                        <p:cTn id="34" dur="500" fill="hold"/>
                                        <p:tgtEl>
                                          <p:spTgt spid="57"/>
                                        </p:tgtEl>
                                        <p:attrNameLst>
                                          <p:attrName>ppt_x</p:attrName>
                                        </p:attrNameLst>
                                      </p:cBhvr>
                                      <p:tavLst>
                                        <p:tav tm="0">
                                          <p:val>
                                            <p:strVal val="1+#ppt_w/2"/>
                                          </p:val>
                                        </p:tav>
                                        <p:tav tm="100000">
                                          <p:val>
                                            <p:strVal val="#ppt_x"/>
                                          </p:val>
                                        </p:tav>
                                      </p:tavLst>
                                    </p:anim>
                                    <p:anim calcmode="lin" valueType="num">
                                      <p:cBhvr additive="base">
                                        <p:cTn id="35" dur="500" fill="hold"/>
                                        <p:tgtEl>
                                          <p:spTgt spid="57"/>
                                        </p:tgtEl>
                                        <p:attrNameLst>
                                          <p:attrName>ppt_y</p:attrName>
                                        </p:attrNameLst>
                                      </p:cBhvr>
                                      <p:tavLst>
                                        <p:tav tm="0">
                                          <p:val>
                                            <p:strVal val="#ppt_y"/>
                                          </p:val>
                                        </p:tav>
                                        <p:tav tm="100000">
                                          <p:val>
                                            <p:strVal val="#ppt_y"/>
                                          </p:val>
                                        </p:tav>
                                      </p:tavLst>
                                    </p:anim>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04"/>
                                        </p:tgtEl>
                                        <p:attrNameLst>
                                          <p:attrName>style.visibility</p:attrName>
                                        </p:attrNameLst>
                                      </p:cBhvr>
                                      <p:to>
                                        <p:strVal val="visible"/>
                                      </p:to>
                                    </p:set>
                                    <p:animEffect transition="in" filter="fade">
                                      <p:cBhvr>
                                        <p:cTn id="39" dur="500"/>
                                        <p:tgtEl>
                                          <p:spTgt spid="104"/>
                                        </p:tgtEl>
                                      </p:cBhvr>
                                    </p:animEffect>
                                  </p:childTnLst>
                                </p:cTn>
                              </p:par>
                            </p:childTnLst>
                          </p:cTn>
                        </p:par>
                        <p:par>
                          <p:cTn id="40" fill="hold">
                            <p:stCondLst>
                              <p:cond delay="1500"/>
                            </p:stCondLst>
                            <p:childTnLst>
                              <p:par>
                                <p:cTn id="41" presetID="22" presetClass="entr" presetSubtype="4" fill="hold" grpId="0" nodeType="after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wipe(down)">
                                      <p:cBhvr>
                                        <p:cTn id="43" dur="500"/>
                                        <p:tgtEl>
                                          <p:spTgt spid="102"/>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03"/>
                                        </p:tgtEl>
                                        <p:attrNameLst>
                                          <p:attrName>style.visibility</p:attrName>
                                        </p:attrNameLst>
                                      </p:cBhvr>
                                      <p:to>
                                        <p:strVal val="visible"/>
                                      </p:to>
                                    </p:set>
                                    <p:animEffect transition="in" filter="fade">
                                      <p:cBhvr>
                                        <p:cTn id="47" dur="500"/>
                                        <p:tgtEl>
                                          <p:spTgt spid="103"/>
                                        </p:tgtEl>
                                      </p:cBhvr>
                                    </p:animEffect>
                                  </p:childTnLst>
                                </p:cTn>
                              </p:par>
                              <p:par>
                                <p:cTn id="48" presetID="2" presetClass="entr" presetSubtype="8" fill="hold" nodeType="withEffect">
                                  <p:stCondLst>
                                    <p:cond delay="500"/>
                                  </p:stCondLst>
                                  <p:childTnLst>
                                    <p:set>
                                      <p:cBhvr>
                                        <p:cTn id="49" dur="1" fill="hold">
                                          <p:stCondLst>
                                            <p:cond delay="0"/>
                                          </p:stCondLst>
                                        </p:cTn>
                                        <p:tgtEl>
                                          <p:spTgt spid="81"/>
                                        </p:tgtEl>
                                        <p:attrNameLst>
                                          <p:attrName>style.visibility</p:attrName>
                                        </p:attrNameLst>
                                      </p:cBhvr>
                                      <p:to>
                                        <p:strVal val="visible"/>
                                      </p:to>
                                    </p:set>
                                    <p:anim calcmode="lin" valueType="num">
                                      <p:cBhvr additive="base">
                                        <p:cTn id="50" dur="500" fill="hold"/>
                                        <p:tgtEl>
                                          <p:spTgt spid="81"/>
                                        </p:tgtEl>
                                        <p:attrNameLst>
                                          <p:attrName>ppt_x</p:attrName>
                                        </p:attrNameLst>
                                      </p:cBhvr>
                                      <p:tavLst>
                                        <p:tav tm="0">
                                          <p:val>
                                            <p:strVal val="0-#ppt_w/2"/>
                                          </p:val>
                                        </p:tav>
                                        <p:tav tm="100000">
                                          <p:val>
                                            <p:strVal val="#ppt_x"/>
                                          </p:val>
                                        </p:tav>
                                      </p:tavLst>
                                    </p:anim>
                                    <p:anim calcmode="lin" valueType="num">
                                      <p:cBhvr additive="base">
                                        <p:cTn id="51" dur="500" fill="hold"/>
                                        <p:tgtEl>
                                          <p:spTgt spid="81"/>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500"/>
                                  </p:stCondLst>
                                  <p:childTnLst>
                                    <p:set>
                                      <p:cBhvr>
                                        <p:cTn id="53" dur="1" fill="hold">
                                          <p:stCondLst>
                                            <p:cond delay="0"/>
                                          </p:stCondLst>
                                        </p:cTn>
                                        <p:tgtEl>
                                          <p:spTgt spid="53"/>
                                        </p:tgtEl>
                                        <p:attrNameLst>
                                          <p:attrName>style.visibility</p:attrName>
                                        </p:attrNameLst>
                                      </p:cBhvr>
                                      <p:to>
                                        <p:strVal val="visible"/>
                                      </p:to>
                                    </p:set>
                                    <p:anim calcmode="lin" valueType="num">
                                      <p:cBhvr additive="base">
                                        <p:cTn id="54" dur="500" fill="hold"/>
                                        <p:tgtEl>
                                          <p:spTgt spid="53"/>
                                        </p:tgtEl>
                                        <p:attrNameLst>
                                          <p:attrName>ppt_x</p:attrName>
                                        </p:attrNameLst>
                                      </p:cBhvr>
                                      <p:tavLst>
                                        <p:tav tm="0">
                                          <p:val>
                                            <p:strVal val="1+#ppt_w/2"/>
                                          </p:val>
                                        </p:tav>
                                        <p:tav tm="100000">
                                          <p:val>
                                            <p:strVal val="#ppt_x"/>
                                          </p:val>
                                        </p:tav>
                                      </p:tavLst>
                                    </p:anim>
                                    <p:anim calcmode="lin" valueType="num">
                                      <p:cBhvr additive="base">
                                        <p:cTn id="55" dur="500" fill="hold"/>
                                        <p:tgtEl>
                                          <p:spTgt spid="53"/>
                                        </p:tgtEl>
                                        <p:attrNameLst>
                                          <p:attrName>ppt_y</p:attrName>
                                        </p:attrNameLst>
                                      </p:cBhvr>
                                      <p:tavLst>
                                        <p:tav tm="0">
                                          <p:val>
                                            <p:strVal val="#ppt_y"/>
                                          </p:val>
                                        </p:tav>
                                        <p:tav tm="100000">
                                          <p:val>
                                            <p:strVal val="#ppt_y"/>
                                          </p:val>
                                        </p:tav>
                                      </p:tavLst>
                                    </p:anim>
                                  </p:childTnLst>
                                </p:cTn>
                              </p:par>
                            </p:childTnLst>
                          </p:cTn>
                        </p:par>
                        <p:par>
                          <p:cTn id="56" fill="hold">
                            <p:stCondLst>
                              <p:cond delay="2500"/>
                            </p:stCondLst>
                            <p:childTnLst>
                              <p:par>
                                <p:cTn id="57" presetID="10" presetClass="entr" presetSubtype="0" fill="hold" nodeType="afterEffect">
                                  <p:stCondLst>
                                    <p:cond delay="0"/>
                                  </p:stCondLst>
                                  <p:childTnLst>
                                    <p:set>
                                      <p:cBhvr>
                                        <p:cTn id="58" dur="1" fill="hold">
                                          <p:stCondLst>
                                            <p:cond delay="0"/>
                                          </p:stCondLst>
                                        </p:cTn>
                                        <p:tgtEl>
                                          <p:spTgt spid="109"/>
                                        </p:tgtEl>
                                        <p:attrNameLst>
                                          <p:attrName>style.visibility</p:attrName>
                                        </p:attrNameLst>
                                      </p:cBhvr>
                                      <p:to>
                                        <p:strVal val="visible"/>
                                      </p:to>
                                    </p:set>
                                    <p:animEffect transition="in" filter="fade">
                                      <p:cBhvr>
                                        <p:cTn id="59" dur="500"/>
                                        <p:tgtEl>
                                          <p:spTgt spid="109"/>
                                        </p:tgtEl>
                                      </p:cBhvr>
                                    </p:animEffect>
                                  </p:childTnLst>
                                </p:cTn>
                              </p:par>
                            </p:childTnLst>
                          </p:cTn>
                        </p:par>
                        <p:par>
                          <p:cTn id="60" fill="hold">
                            <p:stCondLst>
                              <p:cond delay="3000"/>
                            </p:stCondLst>
                            <p:childTnLst>
                              <p:par>
                                <p:cTn id="61" presetID="22" presetClass="entr" presetSubtype="4" fill="hold" grpId="0" nodeType="afterEffect">
                                  <p:stCondLst>
                                    <p:cond delay="0"/>
                                  </p:stCondLst>
                                  <p:childTnLst>
                                    <p:set>
                                      <p:cBhvr>
                                        <p:cTn id="62" dur="1" fill="hold">
                                          <p:stCondLst>
                                            <p:cond delay="0"/>
                                          </p:stCondLst>
                                        </p:cTn>
                                        <p:tgtEl>
                                          <p:spTgt spid="123"/>
                                        </p:tgtEl>
                                        <p:attrNameLst>
                                          <p:attrName>style.visibility</p:attrName>
                                        </p:attrNameLst>
                                      </p:cBhvr>
                                      <p:to>
                                        <p:strVal val="visible"/>
                                      </p:to>
                                    </p:set>
                                    <p:animEffect transition="in" filter="wipe(down)">
                                      <p:cBhvr>
                                        <p:cTn id="63" dur="500"/>
                                        <p:tgtEl>
                                          <p:spTgt spid="123"/>
                                        </p:tgtEl>
                                      </p:cBhvr>
                                    </p:animEffect>
                                  </p:childTnLst>
                                </p:cTn>
                              </p:par>
                            </p:childTnLst>
                          </p:cTn>
                        </p:par>
                        <p:par>
                          <p:cTn id="64" fill="hold">
                            <p:stCondLst>
                              <p:cond delay="3500"/>
                            </p:stCondLst>
                            <p:childTnLst>
                              <p:par>
                                <p:cTn id="65" presetID="10" presetClass="entr" presetSubtype="0" fill="hold" grpId="0" nodeType="afterEffect">
                                  <p:stCondLst>
                                    <p:cond delay="0"/>
                                  </p:stCondLst>
                                  <p:childTnLst>
                                    <p:set>
                                      <p:cBhvr>
                                        <p:cTn id="66" dur="1" fill="hold">
                                          <p:stCondLst>
                                            <p:cond delay="0"/>
                                          </p:stCondLst>
                                        </p:cTn>
                                        <p:tgtEl>
                                          <p:spTgt spid="124"/>
                                        </p:tgtEl>
                                        <p:attrNameLst>
                                          <p:attrName>style.visibility</p:attrName>
                                        </p:attrNameLst>
                                      </p:cBhvr>
                                      <p:to>
                                        <p:strVal val="visible"/>
                                      </p:to>
                                    </p:set>
                                    <p:animEffect transition="in" filter="fade">
                                      <p:cBhvr>
                                        <p:cTn id="67" dur="500"/>
                                        <p:tgtEl>
                                          <p:spTgt spid="124"/>
                                        </p:tgtEl>
                                      </p:cBhvr>
                                    </p:animEffect>
                                  </p:childTnLst>
                                </p:cTn>
                              </p:par>
                              <p:par>
                                <p:cTn id="68" presetID="2" presetClass="entr" presetSubtype="8" fill="hold" nodeType="withEffect">
                                  <p:stCondLst>
                                    <p:cond delay="500"/>
                                  </p:stCondLst>
                                  <p:childTnLst>
                                    <p:set>
                                      <p:cBhvr>
                                        <p:cTn id="69" dur="1" fill="hold">
                                          <p:stCondLst>
                                            <p:cond delay="0"/>
                                          </p:stCondLst>
                                        </p:cTn>
                                        <p:tgtEl>
                                          <p:spTgt spid="88"/>
                                        </p:tgtEl>
                                        <p:attrNameLst>
                                          <p:attrName>style.visibility</p:attrName>
                                        </p:attrNameLst>
                                      </p:cBhvr>
                                      <p:to>
                                        <p:strVal val="visible"/>
                                      </p:to>
                                    </p:set>
                                    <p:anim calcmode="lin" valueType="num">
                                      <p:cBhvr additive="base">
                                        <p:cTn id="70" dur="500" fill="hold"/>
                                        <p:tgtEl>
                                          <p:spTgt spid="88"/>
                                        </p:tgtEl>
                                        <p:attrNameLst>
                                          <p:attrName>ppt_x</p:attrName>
                                        </p:attrNameLst>
                                      </p:cBhvr>
                                      <p:tavLst>
                                        <p:tav tm="0">
                                          <p:val>
                                            <p:strVal val="0-#ppt_w/2"/>
                                          </p:val>
                                        </p:tav>
                                        <p:tav tm="100000">
                                          <p:val>
                                            <p:strVal val="#ppt_x"/>
                                          </p:val>
                                        </p:tav>
                                      </p:tavLst>
                                    </p:anim>
                                    <p:anim calcmode="lin" valueType="num">
                                      <p:cBhvr additive="base">
                                        <p:cTn id="71" dur="500" fill="hold"/>
                                        <p:tgtEl>
                                          <p:spTgt spid="88"/>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500"/>
                                  </p:stCondLst>
                                  <p:childTnLst>
                                    <p:set>
                                      <p:cBhvr>
                                        <p:cTn id="73" dur="1" fill="hold">
                                          <p:stCondLst>
                                            <p:cond delay="0"/>
                                          </p:stCondLst>
                                        </p:cTn>
                                        <p:tgtEl>
                                          <p:spTgt spid="61"/>
                                        </p:tgtEl>
                                        <p:attrNameLst>
                                          <p:attrName>style.visibility</p:attrName>
                                        </p:attrNameLst>
                                      </p:cBhvr>
                                      <p:to>
                                        <p:strVal val="visible"/>
                                      </p:to>
                                    </p:set>
                                    <p:anim calcmode="lin" valueType="num">
                                      <p:cBhvr additive="base">
                                        <p:cTn id="74" dur="500" fill="hold"/>
                                        <p:tgtEl>
                                          <p:spTgt spid="61"/>
                                        </p:tgtEl>
                                        <p:attrNameLst>
                                          <p:attrName>ppt_x</p:attrName>
                                        </p:attrNameLst>
                                      </p:cBhvr>
                                      <p:tavLst>
                                        <p:tav tm="0">
                                          <p:val>
                                            <p:strVal val="1+#ppt_w/2"/>
                                          </p:val>
                                        </p:tav>
                                        <p:tav tm="100000">
                                          <p:val>
                                            <p:strVal val="#ppt_x"/>
                                          </p:val>
                                        </p:tav>
                                      </p:tavLst>
                                    </p:anim>
                                    <p:anim calcmode="lin" valueType="num">
                                      <p:cBhvr additive="base">
                                        <p:cTn id="75" dur="500" fill="hold"/>
                                        <p:tgtEl>
                                          <p:spTgt spid="61"/>
                                        </p:tgtEl>
                                        <p:attrNameLst>
                                          <p:attrName>ppt_y</p:attrName>
                                        </p:attrNameLst>
                                      </p:cBhvr>
                                      <p:tavLst>
                                        <p:tav tm="0">
                                          <p:val>
                                            <p:strVal val="#ppt_y"/>
                                          </p:val>
                                        </p:tav>
                                        <p:tav tm="100000">
                                          <p:val>
                                            <p:strVal val="#ppt_y"/>
                                          </p:val>
                                        </p:tav>
                                      </p:tavLst>
                                    </p:anim>
                                  </p:childTnLst>
                                </p:cTn>
                              </p:par>
                            </p:childTnLst>
                          </p:cTn>
                        </p:par>
                        <p:par>
                          <p:cTn id="76" fill="hold">
                            <p:stCondLst>
                              <p:cond delay="4000"/>
                            </p:stCondLst>
                            <p:childTnLst>
                              <p:par>
                                <p:cTn id="77" presetID="10" presetClass="entr" presetSubtype="0" fill="hold" nodeType="afterEffect">
                                  <p:stCondLst>
                                    <p:cond delay="0"/>
                                  </p:stCondLst>
                                  <p:childTnLst>
                                    <p:set>
                                      <p:cBhvr>
                                        <p:cTn id="78" dur="1" fill="hold">
                                          <p:stCondLst>
                                            <p:cond delay="0"/>
                                          </p:stCondLst>
                                        </p:cTn>
                                        <p:tgtEl>
                                          <p:spTgt spid="115"/>
                                        </p:tgtEl>
                                        <p:attrNameLst>
                                          <p:attrName>style.visibility</p:attrName>
                                        </p:attrNameLst>
                                      </p:cBhvr>
                                      <p:to>
                                        <p:strVal val="visible"/>
                                      </p:to>
                                    </p:set>
                                    <p:animEffect transition="in" filter="fade">
                                      <p:cBhvr>
                                        <p:cTn id="79" dur="500"/>
                                        <p:tgtEl>
                                          <p:spTgt spid="115"/>
                                        </p:tgtEl>
                                      </p:cBhvr>
                                    </p:animEffect>
                                  </p:childTnLst>
                                </p:cTn>
                              </p:par>
                            </p:childTnLst>
                          </p:cTn>
                        </p:par>
                        <p:par>
                          <p:cTn id="80" fill="hold">
                            <p:stCondLst>
                              <p:cond delay="4500"/>
                            </p:stCondLst>
                            <p:childTnLst>
                              <p:par>
                                <p:cTn id="81" presetID="22" presetClass="entr" presetSubtype="4" fill="hold" grpId="0" nodeType="afterEffect">
                                  <p:stCondLst>
                                    <p:cond delay="0"/>
                                  </p:stCondLst>
                                  <p:childTnLst>
                                    <p:set>
                                      <p:cBhvr>
                                        <p:cTn id="82" dur="1" fill="hold">
                                          <p:stCondLst>
                                            <p:cond delay="0"/>
                                          </p:stCondLst>
                                        </p:cTn>
                                        <p:tgtEl>
                                          <p:spTgt spid="125"/>
                                        </p:tgtEl>
                                        <p:attrNameLst>
                                          <p:attrName>style.visibility</p:attrName>
                                        </p:attrNameLst>
                                      </p:cBhvr>
                                      <p:to>
                                        <p:strVal val="visible"/>
                                      </p:to>
                                    </p:set>
                                    <p:animEffect transition="in" filter="wipe(down)">
                                      <p:cBhvr>
                                        <p:cTn id="83" dur="500"/>
                                        <p:tgtEl>
                                          <p:spTgt spid="125"/>
                                        </p:tgtEl>
                                      </p:cBhvr>
                                    </p:animEffect>
                                  </p:childTnLst>
                                </p:cTn>
                              </p:par>
                            </p:childTnLst>
                          </p:cTn>
                        </p:par>
                        <p:par>
                          <p:cTn id="84" fill="hold">
                            <p:stCondLst>
                              <p:cond delay="5000"/>
                            </p:stCondLst>
                            <p:childTnLst>
                              <p:par>
                                <p:cTn id="85" presetID="10" presetClass="entr" presetSubtype="0" fill="hold" grpId="0" nodeType="afterEffect">
                                  <p:stCondLst>
                                    <p:cond delay="0"/>
                                  </p:stCondLst>
                                  <p:childTnLst>
                                    <p:set>
                                      <p:cBhvr>
                                        <p:cTn id="86" dur="1" fill="hold">
                                          <p:stCondLst>
                                            <p:cond delay="0"/>
                                          </p:stCondLst>
                                        </p:cTn>
                                        <p:tgtEl>
                                          <p:spTgt spid="126"/>
                                        </p:tgtEl>
                                        <p:attrNameLst>
                                          <p:attrName>style.visibility</p:attrName>
                                        </p:attrNameLst>
                                      </p:cBhvr>
                                      <p:to>
                                        <p:strVal val="visible"/>
                                      </p:to>
                                    </p:set>
                                    <p:animEffect transition="in" filter="fade">
                                      <p:cBhvr>
                                        <p:cTn id="87" dur="500"/>
                                        <p:tgtEl>
                                          <p:spTgt spid="126"/>
                                        </p:tgtEl>
                                      </p:cBhvr>
                                    </p:animEffect>
                                  </p:childTnLst>
                                </p:cTn>
                              </p:par>
                              <p:par>
                                <p:cTn id="88" presetID="2" presetClass="entr" presetSubtype="8" fill="hold" nodeType="withEffect">
                                  <p:stCondLst>
                                    <p:cond delay="500"/>
                                  </p:stCondLst>
                                  <p:childTnLst>
                                    <p:set>
                                      <p:cBhvr>
                                        <p:cTn id="89" dur="1" fill="hold">
                                          <p:stCondLst>
                                            <p:cond delay="0"/>
                                          </p:stCondLst>
                                        </p:cTn>
                                        <p:tgtEl>
                                          <p:spTgt spid="95"/>
                                        </p:tgtEl>
                                        <p:attrNameLst>
                                          <p:attrName>style.visibility</p:attrName>
                                        </p:attrNameLst>
                                      </p:cBhvr>
                                      <p:to>
                                        <p:strVal val="visible"/>
                                      </p:to>
                                    </p:set>
                                    <p:anim calcmode="lin" valueType="num">
                                      <p:cBhvr additive="base">
                                        <p:cTn id="90" dur="500" fill="hold"/>
                                        <p:tgtEl>
                                          <p:spTgt spid="95"/>
                                        </p:tgtEl>
                                        <p:attrNameLst>
                                          <p:attrName>ppt_x</p:attrName>
                                        </p:attrNameLst>
                                      </p:cBhvr>
                                      <p:tavLst>
                                        <p:tav tm="0">
                                          <p:val>
                                            <p:strVal val="0-#ppt_w/2"/>
                                          </p:val>
                                        </p:tav>
                                        <p:tav tm="100000">
                                          <p:val>
                                            <p:strVal val="#ppt_x"/>
                                          </p:val>
                                        </p:tav>
                                      </p:tavLst>
                                    </p:anim>
                                    <p:anim calcmode="lin" valueType="num">
                                      <p:cBhvr additive="base">
                                        <p:cTn id="91" dur="500" fill="hold"/>
                                        <p:tgtEl>
                                          <p:spTgt spid="95"/>
                                        </p:tgtEl>
                                        <p:attrNameLst>
                                          <p:attrName>ppt_y</p:attrName>
                                        </p:attrNameLst>
                                      </p:cBhvr>
                                      <p:tavLst>
                                        <p:tav tm="0">
                                          <p:val>
                                            <p:strVal val="#ppt_y"/>
                                          </p:val>
                                        </p:tav>
                                        <p:tav tm="100000">
                                          <p:val>
                                            <p:strVal val="#ppt_y"/>
                                          </p:val>
                                        </p:tav>
                                      </p:tavLst>
                                    </p:anim>
                                  </p:childTnLst>
                                </p:cTn>
                              </p:par>
                              <p:par>
                                <p:cTn id="92" presetID="2" presetClass="entr" presetSubtype="2" fill="hold" nodeType="withEffect">
                                  <p:stCondLst>
                                    <p:cond delay="500"/>
                                  </p:stCondLst>
                                  <p:childTnLst>
                                    <p:set>
                                      <p:cBhvr>
                                        <p:cTn id="93" dur="1" fill="hold">
                                          <p:stCondLst>
                                            <p:cond delay="0"/>
                                          </p:stCondLst>
                                        </p:cTn>
                                        <p:tgtEl>
                                          <p:spTgt spid="65"/>
                                        </p:tgtEl>
                                        <p:attrNameLst>
                                          <p:attrName>style.visibility</p:attrName>
                                        </p:attrNameLst>
                                      </p:cBhvr>
                                      <p:to>
                                        <p:strVal val="visible"/>
                                      </p:to>
                                    </p:set>
                                    <p:anim calcmode="lin" valueType="num">
                                      <p:cBhvr additive="base">
                                        <p:cTn id="94" dur="500" fill="hold"/>
                                        <p:tgtEl>
                                          <p:spTgt spid="65"/>
                                        </p:tgtEl>
                                        <p:attrNameLst>
                                          <p:attrName>ppt_x</p:attrName>
                                        </p:attrNameLst>
                                      </p:cBhvr>
                                      <p:tavLst>
                                        <p:tav tm="0">
                                          <p:val>
                                            <p:strVal val="1+#ppt_w/2"/>
                                          </p:val>
                                        </p:tav>
                                        <p:tav tm="100000">
                                          <p:val>
                                            <p:strVal val="#ppt_x"/>
                                          </p:val>
                                        </p:tav>
                                      </p:tavLst>
                                    </p:anim>
                                    <p:anim calcmode="lin" valueType="num">
                                      <p:cBhvr additive="base">
                                        <p:cTn id="95" dur="500" fill="hold"/>
                                        <p:tgtEl>
                                          <p:spTgt spid="65"/>
                                        </p:tgtEl>
                                        <p:attrNameLst>
                                          <p:attrName>ppt_y</p:attrName>
                                        </p:attrNameLst>
                                      </p:cBhvr>
                                      <p:tavLst>
                                        <p:tav tm="0">
                                          <p:val>
                                            <p:strVal val="#ppt_y"/>
                                          </p:val>
                                        </p:tav>
                                        <p:tav tm="100000">
                                          <p:val>
                                            <p:strVal val="#ppt_y"/>
                                          </p:val>
                                        </p:tav>
                                      </p:tavLst>
                                    </p:anim>
                                  </p:childTnLst>
                                </p:cTn>
                              </p:par>
                            </p:childTnLst>
                          </p:cTn>
                        </p:par>
                        <p:par>
                          <p:cTn id="96" fill="hold">
                            <p:stCondLst>
                              <p:cond delay="5500"/>
                            </p:stCondLst>
                            <p:childTnLst>
                              <p:par>
                                <p:cTn id="97" presetID="10" presetClass="entr" presetSubtype="0" fill="hold" nodeType="afterEffect">
                                  <p:stCondLst>
                                    <p:cond delay="0"/>
                                  </p:stCondLst>
                                  <p:childTnLst>
                                    <p:set>
                                      <p:cBhvr>
                                        <p:cTn id="98" dur="1" fill="hold">
                                          <p:stCondLst>
                                            <p:cond delay="0"/>
                                          </p:stCondLst>
                                        </p:cTn>
                                        <p:tgtEl>
                                          <p:spTgt spid="118"/>
                                        </p:tgtEl>
                                        <p:attrNameLst>
                                          <p:attrName>style.visibility</p:attrName>
                                        </p:attrNameLst>
                                      </p:cBhvr>
                                      <p:to>
                                        <p:strVal val="visible"/>
                                      </p:to>
                                    </p:set>
                                    <p:animEffect transition="in" filter="fade">
                                      <p:cBhvr>
                                        <p:cTn id="99" dur="500"/>
                                        <p:tgtEl>
                                          <p:spTgt spid="118"/>
                                        </p:tgtEl>
                                      </p:cBhvr>
                                    </p:animEffect>
                                  </p:childTnLst>
                                </p:cTn>
                              </p:par>
                            </p:childTnLst>
                          </p:cTn>
                        </p:par>
                        <p:par>
                          <p:cTn id="100" fill="hold">
                            <p:stCondLst>
                              <p:cond delay="6000"/>
                            </p:stCondLst>
                            <p:childTnLst>
                              <p:par>
                                <p:cTn id="101" presetID="22" presetClass="entr" presetSubtype="4" fill="hold" grpId="0" nodeType="afterEffect">
                                  <p:stCondLst>
                                    <p:cond delay="0"/>
                                  </p:stCondLst>
                                  <p:childTnLst>
                                    <p:set>
                                      <p:cBhvr>
                                        <p:cTn id="102" dur="1" fill="hold">
                                          <p:stCondLst>
                                            <p:cond delay="0"/>
                                          </p:stCondLst>
                                        </p:cTn>
                                        <p:tgtEl>
                                          <p:spTgt spid="127"/>
                                        </p:tgtEl>
                                        <p:attrNameLst>
                                          <p:attrName>style.visibility</p:attrName>
                                        </p:attrNameLst>
                                      </p:cBhvr>
                                      <p:to>
                                        <p:strVal val="visible"/>
                                      </p:to>
                                    </p:set>
                                    <p:animEffect transition="in" filter="wipe(down)">
                                      <p:cBhvr>
                                        <p:cTn id="103" dur="500"/>
                                        <p:tgtEl>
                                          <p:spTgt spid="127"/>
                                        </p:tgtEl>
                                      </p:cBhvr>
                                    </p:animEffect>
                                  </p:childTnLst>
                                </p:cTn>
                              </p:par>
                            </p:childTnLst>
                          </p:cTn>
                        </p:par>
                        <p:par>
                          <p:cTn id="104" fill="hold">
                            <p:stCondLst>
                              <p:cond delay="6500"/>
                            </p:stCondLst>
                            <p:childTnLst>
                              <p:par>
                                <p:cTn id="105" presetID="10" presetClass="entr" presetSubtype="0" fill="hold" grpId="0" nodeType="afterEffect">
                                  <p:stCondLst>
                                    <p:cond delay="0"/>
                                  </p:stCondLst>
                                  <p:childTnLst>
                                    <p:set>
                                      <p:cBhvr>
                                        <p:cTn id="106" dur="1" fill="hold">
                                          <p:stCondLst>
                                            <p:cond delay="0"/>
                                          </p:stCondLst>
                                        </p:cTn>
                                        <p:tgtEl>
                                          <p:spTgt spid="128"/>
                                        </p:tgtEl>
                                        <p:attrNameLst>
                                          <p:attrName>style.visibility</p:attrName>
                                        </p:attrNameLst>
                                      </p:cBhvr>
                                      <p:to>
                                        <p:strVal val="visible"/>
                                      </p:to>
                                    </p:set>
                                    <p:animEffect transition="in" filter="fade">
                                      <p:cBhvr>
                                        <p:cTn id="107" dur="500"/>
                                        <p:tgtEl>
                                          <p:spTgt spid="128"/>
                                        </p:tgtEl>
                                      </p:cBhvr>
                                    </p:animEffect>
                                  </p:childTnLst>
                                </p:cTn>
                              </p:par>
                            </p:childTnLst>
                          </p:cTn>
                        </p:par>
                        <p:par>
                          <p:cTn id="108" fill="hold">
                            <p:stCondLst>
                              <p:cond delay="7000"/>
                            </p:stCondLst>
                            <p:childTnLst>
                              <p:par>
                                <p:cTn id="109" presetID="10" presetClass="entr" presetSubtype="0" fill="hold" grpId="0" nodeType="afterEffect">
                                  <p:stCondLst>
                                    <p:cond delay="0"/>
                                  </p:stCondLst>
                                  <p:childTnLst>
                                    <p:set>
                                      <p:cBhvr>
                                        <p:cTn id="110" dur="1" fill="hold">
                                          <p:stCondLst>
                                            <p:cond delay="0"/>
                                          </p:stCondLst>
                                        </p:cTn>
                                        <p:tgtEl>
                                          <p:spTgt spid="129"/>
                                        </p:tgtEl>
                                        <p:attrNameLst>
                                          <p:attrName>style.visibility</p:attrName>
                                        </p:attrNameLst>
                                      </p:cBhvr>
                                      <p:to>
                                        <p:strVal val="visible"/>
                                      </p:to>
                                    </p:set>
                                    <p:animEffect transition="in" filter="fade">
                                      <p:cBhvr>
                                        <p:cTn id="111" dur="500"/>
                                        <p:tgtEl>
                                          <p:spTgt spid="129"/>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69"/>
                                        </p:tgtEl>
                                        <p:attrNameLst>
                                          <p:attrName>style.visibility</p:attrName>
                                        </p:attrNameLst>
                                      </p:cBhvr>
                                      <p:to>
                                        <p:strVal val="visible"/>
                                      </p:to>
                                    </p:set>
                                    <p:animEffect transition="in" filter="fade">
                                      <p:cBhvr>
                                        <p:cTn id="114" dur="500"/>
                                        <p:tgtEl>
                                          <p:spTgt spid="69"/>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0"/>
                                        </p:tgtEl>
                                        <p:attrNameLst>
                                          <p:attrName>style.visibility</p:attrName>
                                        </p:attrNameLst>
                                      </p:cBhvr>
                                      <p:to>
                                        <p:strVal val="visible"/>
                                      </p:to>
                                    </p:set>
                                    <p:animEffect transition="in" filter="fade">
                                      <p:cBhvr>
                                        <p:cTn id="117" dur="500"/>
                                        <p:tgtEl>
                                          <p:spTgt spid="7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fade">
                                      <p:cBhvr>
                                        <p:cTn id="120" dur="500"/>
                                        <p:tgtEl>
                                          <p:spTgt spid="7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72"/>
                                        </p:tgtEl>
                                        <p:attrNameLst>
                                          <p:attrName>style.visibility</p:attrName>
                                        </p:attrNameLst>
                                      </p:cBhvr>
                                      <p:to>
                                        <p:strVal val="visible"/>
                                      </p:to>
                                    </p:set>
                                    <p:animEffect transition="in" filter="fade">
                                      <p:cBhvr>
                                        <p:cTn id="123" dur="500"/>
                                        <p:tgtEl>
                                          <p:spTgt spid="72"/>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73"/>
                                        </p:tgtEl>
                                        <p:attrNameLst>
                                          <p:attrName>style.visibility</p:attrName>
                                        </p:attrNameLst>
                                      </p:cBhvr>
                                      <p:to>
                                        <p:strVal val="visible"/>
                                      </p:to>
                                    </p:set>
                                    <p:animEffect transition="in" filter="fade">
                                      <p:cBhvr>
                                        <p:cTn id="12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9" grpId="0" bldLvl="0" animBg="1"/>
      <p:bldP spid="70" grpId="0" bldLvl="0" animBg="1"/>
      <p:bldP spid="71" grpId="0" bldLvl="0" animBg="1"/>
      <p:bldP spid="72" grpId="0" bldLvl="0" animBg="1"/>
      <p:bldP spid="73" grpId="0" bldLvl="0" animBg="1"/>
      <p:bldP spid="102" grpId="0"/>
      <p:bldP spid="103" grpId="0"/>
      <p:bldP spid="123" grpId="0"/>
      <p:bldP spid="124" grpId="0"/>
      <p:bldP spid="125" grpId="0"/>
      <p:bldP spid="126" grpId="0"/>
      <p:bldP spid="127" grpId="0"/>
      <p:bldP spid="128" grpId="0"/>
      <p:bldP spid="129"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sp>
        <p:nvSpPr>
          <p:cNvPr id="38" name="Textbox 1"/>
          <p:cNvSpPr/>
          <p:nvPr/>
        </p:nvSpPr>
        <p:spPr>
          <a:xfrm>
            <a:off x="6569075" y="1510030"/>
            <a:ext cx="4493260" cy="510540"/>
          </a:xfrm>
          <a:prstGeom prst="rect">
            <a:avLst/>
          </a:prstGeom>
        </p:spPr>
        <p:txBody>
          <a:bodyPr wrap="square" lIns="116124" tIns="58096" rIns="116124" bIns="58096">
            <a:spAutoFit/>
          </a:bodyPr>
          <a:lstStyle/>
          <a:p>
            <a:pPr defTabSz="869950">
              <a:lnSpc>
                <a:spcPct val="120000"/>
              </a:lnSpc>
            </a:pPr>
            <a:r>
              <a:rPr lang="en-US" sz="1065" dirty="0">
                <a:solidFill>
                  <a:schemeClr val="tx1">
                    <a:lumMod val="65000"/>
                    <a:lumOff val="35000"/>
                  </a:schemeClr>
                </a:solidFill>
                <a:latin typeface="微软雅黑" panose="020B0503020204020204" charset="-122"/>
                <a:ea typeface="微软雅黑" panose="020B0503020204020204" charset="-122"/>
                <a:cs typeface="Open Sans Condensed" panose="020B0806030504020204" pitchFamily="34" charset="0"/>
              </a:rPr>
              <a:t>您的内容打在这里，或者通过复制您的文本后，在此框中选择粘贴。您的内容打在这里，或者通过复制您的文本后，在此框中选择粘贴。</a:t>
            </a:r>
          </a:p>
        </p:txBody>
      </p:sp>
      <p:sp>
        <p:nvSpPr>
          <p:cNvPr id="67" name="Textbox 1"/>
          <p:cNvSpPr/>
          <p:nvPr/>
        </p:nvSpPr>
        <p:spPr>
          <a:xfrm>
            <a:off x="6569075" y="2747010"/>
            <a:ext cx="4493260" cy="510540"/>
          </a:xfrm>
          <a:prstGeom prst="rect">
            <a:avLst/>
          </a:prstGeom>
        </p:spPr>
        <p:txBody>
          <a:bodyPr wrap="square" lIns="116124" tIns="58096" rIns="116124" bIns="58096">
            <a:spAutoFit/>
          </a:bodyPr>
          <a:lstStyle/>
          <a:p>
            <a:pPr defTabSz="869950">
              <a:lnSpc>
                <a:spcPct val="120000"/>
              </a:lnSpc>
            </a:pPr>
            <a:r>
              <a:rPr lang="en-US" sz="1065" dirty="0">
                <a:solidFill>
                  <a:schemeClr val="tx1">
                    <a:lumMod val="65000"/>
                    <a:lumOff val="35000"/>
                  </a:schemeClr>
                </a:solidFill>
                <a:latin typeface="微软雅黑" panose="020B0503020204020204" charset="-122"/>
                <a:ea typeface="微软雅黑" panose="020B0503020204020204" charset="-122"/>
                <a:cs typeface="Open Sans Condensed" panose="020B0806030504020204" pitchFamily="34" charset="0"/>
              </a:rPr>
              <a:t>您的内容打在这里，或者通过复制您的文本后，在此框中选择粘贴。您的内容打在这里，或者通过复制您的文本后，在此框中选择粘贴。</a:t>
            </a:r>
          </a:p>
        </p:txBody>
      </p:sp>
      <p:sp>
        <p:nvSpPr>
          <p:cNvPr id="68" name="Textbox 1"/>
          <p:cNvSpPr/>
          <p:nvPr/>
        </p:nvSpPr>
        <p:spPr>
          <a:xfrm>
            <a:off x="6569075" y="3984625"/>
            <a:ext cx="4493260" cy="510540"/>
          </a:xfrm>
          <a:prstGeom prst="rect">
            <a:avLst/>
          </a:prstGeom>
        </p:spPr>
        <p:txBody>
          <a:bodyPr wrap="square" lIns="116124" tIns="58096" rIns="116124" bIns="58096">
            <a:spAutoFit/>
          </a:bodyPr>
          <a:lstStyle/>
          <a:p>
            <a:pPr defTabSz="869950">
              <a:lnSpc>
                <a:spcPct val="120000"/>
              </a:lnSpc>
            </a:pPr>
            <a:r>
              <a:rPr lang="en-US" sz="1065" dirty="0">
                <a:solidFill>
                  <a:schemeClr val="tx1">
                    <a:lumMod val="65000"/>
                    <a:lumOff val="35000"/>
                  </a:schemeClr>
                </a:solidFill>
                <a:latin typeface="微软雅黑" panose="020B0503020204020204" charset="-122"/>
                <a:ea typeface="微软雅黑" panose="020B0503020204020204" charset="-122"/>
                <a:cs typeface="Open Sans Condensed" panose="020B0806030504020204" pitchFamily="34" charset="0"/>
              </a:rPr>
              <a:t>您的内容打在这里，或者通过复制您的文本后，在此框中选择粘贴。您的内容打在这里，或者通过复制您的文本后，在此框中选择粘贴。</a:t>
            </a:r>
          </a:p>
        </p:txBody>
      </p:sp>
      <p:sp>
        <p:nvSpPr>
          <p:cNvPr id="69" name="Textbox 1"/>
          <p:cNvSpPr/>
          <p:nvPr/>
        </p:nvSpPr>
        <p:spPr>
          <a:xfrm>
            <a:off x="6569075" y="5221605"/>
            <a:ext cx="4493260" cy="510540"/>
          </a:xfrm>
          <a:prstGeom prst="rect">
            <a:avLst/>
          </a:prstGeom>
        </p:spPr>
        <p:txBody>
          <a:bodyPr wrap="square" lIns="116124" tIns="58096" rIns="116124" bIns="58096">
            <a:spAutoFit/>
          </a:bodyPr>
          <a:lstStyle/>
          <a:p>
            <a:pPr defTabSz="869950">
              <a:lnSpc>
                <a:spcPct val="120000"/>
              </a:lnSpc>
            </a:pPr>
            <a:r>
              <a:rPr lang="en-US" sz="1065" dirty="0">
                <a:solidFill>
                  <a:schemeClr val="tx1">
                    <a:lumMod val="65000"/>
                    <a:lumOff val="35000"/>
                  </a:schemeClr>
                </a:solidFill>
                <a:latin typeface="微软雅黑" panose="020B0503020204020204" charset="-122"/>
                <a:ea typeface="微软雅黑" panose="020B0503020204020204" charset="-122"/>
                <a:cs typeface="Open Sans Condensed" panose="020B0806030504020204" pitchFamily="34" charset="0"/>
              </a:rPr>
              <a:t>您的内容打在这里，或者通过复制您的文本后，在此框中选择粘贴。您的内容打在这里，或者通过复制您的文本后，在此框中选择粘贴。</a:t>
            </a:r>
          </a:p>
        </p:txBody>
      </p:sp>
      <p:grpSp>
        <p:nvGrpSpPr>
          <p:cNvPr id="70" name="69 Grupo"/>
          <p:cNvGrpSpPr>
            <a:grpSpLocks noChangeAspect="1"/>
          </p:cNvGrpSpPr>
          <p:nvPr/>
        </p:nvGrpSpPr>
        <p:grpSpPr>
          <a:xfrm>
            <a:off x="5736830" y="1497435"/>
            <a:ext cx="762260" cy="762283"/>
            <a:chOff x="4061634" y="5468298"/>
            <a:chExt cx="3142942" cy="3143193"/>
          </a:xfrm>
        </p:grpSpPr>
        <p:sp>
          <p:nvSpPr>
            <p:cNvPr id="71" name="4 Elipse"/>
            <p:cNvSpPr/>
            <p:nvPr/>
          </p:nvSpPr>
          <p:spPr>
            <a:xfrm rot="18882981">
              <a:off x="4061508" y="5468424"/>
              <a:ext cx="3143193" cy="3142942"/>
            </a:xfrm>
            <a:prstGeom prst="ellipse">
              <a:avLst/>
            </a:prstGeom>
            <a:solidFill>
              <a:schemeClr val="bg1"/>
            </a:solidFill>
            <a:ln w="3175" cap="rnd" cmpd="sng">
              <a:noFill/>
              <a:bevel/>
            </a:ln>
            <a:effectLst>
              <a:outerShdw blurRad="63500" sx="102000" sy="102000" algn="ctr" rotWithShape="0">
                <a:prstClr val="black">
                  <a:alpha val="25000"/>
                </a:prstClr>
              </a:outerShdw>
            </a:effectLst>
            <a:scene3d>
              <a:camera prst="orthographicFront"/>
              <a:lightRig rig="twoPt" dir="t">
                <a:rot lat="0" lon="0" rev="0"/>
              </a:lightRig>
            </a:scene3d>
            <a:sp3d prstMaterial="flat">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243665" tIns="121837" rIns="243665" bIns="121837" rtlCol="0" anchor="ctr"/>
            <a:lstStyle/>
            <a:p>
              <a:pPr algn="ctr" defTabSz="869950"/>
              <a:endParaRPr lang="es-MX" sz="935">
                <a:solidFill>
                  <a:srgbClr val="FFFFFF"/>
                </a:solidFill>
              </a:endParaRPr>
            </a:p>
          </p:txBody>
        </p:sp>
        <p:sp>
          <p:nvSpPr>
            <p:cNvPr id="72" name="5 Elipse"/>
            <p:cNvSpPr/>
            <p:nvPr/>
          </p:nvSpPr>
          <p:spPr>
            <a:xfrm>
              <a:off x="4515525" y="5922406"/>
              <a:ext cx="2235157" cy="2234980"/>
            </a:xfrm>
            <a:prstGeom prst="ellipse">
              <a:avLst/>
            </a:prstGeom>
            <a:solidFill>
              <a:schemeClr val="accent4"/>
            </a:solidFill>
            <a:ln w="19050">
              <a:noFill/>
            </a:ln>
            <a:effectLst/>
            <a:scene3d>
              <a:camera prst="orthographicFront">
                <a:rot lat="0" lon="0" rev="0"/>
              </a:camera>
              <a:lightRig rig="contrasting" dir="t">
                <a:rot lat="0" lon="0" rev="5400000"/>
              </a:lightRig>
            </a:scene3d>
            <a:sp3d extrusionH="69850" prstMaterial="flat">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121837" rIns="0" bIns="121837" rtlCol="0" anchor="ctr"/>
            <a:lstStyle/>
            <a:p>
              <a:pPr algn="ctr" defTabSz="869950"/>
              <a:endParaRPr lang="es-MX" sz="5735" b="1" dirty="0">
                <a:solidFill>
                  <a:srgbClr val="81B535"/>
                </a:solidFill>
                <a:latin typeface="Oswald" panose="020B0604020202020204" charset="0"/>
              </a:endParaRPr>
            </a:p>
          </p:txBody>
        </p:sp>
        <p:sp>
          <p:nvSpPr>
            <p:cNvPr id="73" name="5 Elipse"/>
            <p:cNvSpPr>
              <a:spLocks noChangeAspect="1"/>
            </p:cNvSpPr>
            <p:nvPr/>
          </p:nvSpPr>
          <p:spPr>
            <a:xfrm>
              <a:off x="4515525" y="5922406"/>
              <a:ext cx="2235600" cy="2235600"/>
            </a:xfrm>
            <a:prstGeom prst="chord">
              <a:avLst>
                <a:gd name="adj1" fmla="val 5384269"/>
                <a:gd name="adj2" fmla="val 16200000"/>
              </a:avLst>
            </a:prstGeom>
            <a:solidFill>
              <a:schemeClr val="tx1">
                <a:alpha val="25000"/>
              </a:schemeClr>
            </a:solidFill>
            <a:ln w="19050">
              <a:noFill/>
            </a:ln>
            <a:effectLst/>
            <a:scene3d>
              <a:camera prst="orthographicFront">
                <a:rot lat="0" lon="0" rev="0"/>
              </a:camera>
              <a:lightRig rig="soft" dir="t">
                <a:rot lat="0" lon="0" rev="21594000"/>
              </a:lightRig>
            </a:scene3d>
            <a:sp3d extrusionH="69850" prstMaterial="flat">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121837" rIns="0" bIns="121837" rtlCol="0" anchor="ctr"/>
            <a:lstStyle/>
            <a:p>
              <a:pPr algn="ctr" defTabSz="869950"/>
              <a:endParaRPr lang="es-MX" sz="5735" b="1" dirty="0">
                <a:solidFill>
                  <a:srgbClr val="81B535"/>
                </a:solidFill>
                <a:latin typeface="Oswald" panose="020B0604020202020204" charset="0"/>
              </a:endParaRPr>
            </a:p>
          </p:txBody>
        </p:sp>
      </p:grpSp>
      <p:grpSp>
        <p:nvGrpSpPr>
          <p:cNvPr id="74" name="73 Grupo"/>
          <p:cNvGrpSpPr>
            <a:grpSpLocks noChangeAspect="1"/>
          </p:cNvGrpSpPr>
          <p:nvPr/>
        </p:nvGrpSpPr>
        <p:grpSpPr>
          <a:xfrm>
            <a:off x="5736830" y="2734692"/>
            <a:ext cx="762260" cy="762283"/>
            <a:chOff x="4061634" y="5468298"/>
            <a:chExt cx="3142942" cy="3143193"/>
          </a:xfrm>
        </p:grpSpPr>
        <p:sp>
          <p:nvSpPr>
            <p:cNvPr id="75" name="4 Elipse"/>
            <p:cNvSpPr/>
            <p:nvPr/>
          </p:nvSpPr>
          <p:spPr>
            <a:xfrm rot="18882981">
              <a:off x="4061508" y="5468424"/>
              <a:ext cx="3143193" cy="3142942"/>
            </a:xfrm>
            <a:prstGeom prst="ellipse">
              <a:avLst/>
            </a:prstGeom>
            <a:solidFill>
              <a:schemeClr val="bg1"/>
            </a:solidFill>
            <a:ln w="3175" cap="rnd" cmpd="sng">
              <a:noFill/>
              <a:bevel/>
            </a:ln>
            <a:effectLst>
              <a:outerShdw blurRad="63500" sx="102000" sy="102000" algn="ctr" rotWithShape="0">
                <a:prstClr val="black">
                  <a:alpha val="25000"/>
                </a:prstClr>
              </a:outerShdw>
            </a:effectLst>
            <a:scene3d>
              <a:camera prst="orthographicFront"/>
              <a:lightRig rig="twoPt" dir="t">
                <a:rot lat="0" lon="0" rev="0"/>
              </a:lightRig>
            </a:scene3d>
            <a:sp3d prstMaterial="flat">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243665" tIns="121837" rIns="243665" bIns="121837" rtlCol="0" anchor="ctr"/>
            <a:lstStyle/>
            <a:p>
              <a:pPr algn="ctr" defTabSz="869950"/>
              <a:endParaRPr lang="es-MX" sz="935">
                <a:solidFill>
                  <a:srgbClr val="FFFFFF"/>
                </a:solidFill>
              </a:endParaRPr>
            </a:p>
          </p:txBody>
        </p:sp>
        <p:sp>
          <p:nvSpPr>
            <p:cNvPr id="76" name="5 Elipse"/>
            <p:cNvSpPr/>
            <p:nvPr/>
          </p:nvSpPr>
          <p:spPr>
            <a:xfrm>
              <a:off x="4515525" y="5922406"/>
              <a:ext cx="2235157" cy="2234980"/>
            </a:xfrm>
            <a:prstGeom prst="ellipse">
              <a:avLst/>
            </a:prstGeom>
            <a:solidFill>
              <a:schemeClr val="accent1"/>
            </a:solidFill>
            <a:ln w="19050">
              <a:noFill/>
            </a:ln>
            <a:effectLst/>
            <a:scene3d>
              <a:camera prst="orthographicFront">
                <a:rot lat="0" lon="0" rev="0"/>
              </a:camera>
              <a:lightRig rig="contrasting" dir="t">
                <a:rot lat="0" lon="0" rev="5400000"/>
              </a:lightRig>
            </a:scene3d>
            <a:sp3d extrusionH="69850" prstMaterial="flat">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121837" rIns="0" bIns="121837" rtlCol="0" anchor="ctr"/>
            <a:lstStyle/>
            <a:p>
              <a:pPr algn="ctr" defTabSz="869950"/>
              <a:endParaRPr lang="es-MX" sz="5735" b="1" dirty="0">
                <a:solidFill>
                  <a:srgbClr val="81B535"/>
                </a:solidFill>
                <a:latin typeface="Oswald" panose="020B0604020202020204" charset="0"/>
              </a:endParaRPr>
            </a:p>
          </p:txBody>
        </p:sp>
        <p:sp>
          <p:nvSpPr>
            <p:cNvPr id="77" name="5 Elipse"/>
            <p:cNvSpPr>
              <a:spLocks noChangeAspect="1"/>
            </p:cNvSpPr>
            <p:nvPr/>
          </p:nvSpPr>
          <p:spPr>
            <a:xfrm>
              <a:off x="4515525" y="5922406"/>
              <a:ext cx="2235600" cy="2235600"/>
            </a:xfrm>
            <a:prstGeom prst="chord">
              <a:avLst>
                <a:gd name="adj1" fmla="val 5384269"/>
                <a:gd name="adj2" fmla="val 16200000"/>
              </a:avLst>
            </a:prstGeom>
            <a:solidFill>
              <a:schemeClr val="tx1">
                <a:alpha val="25000"/>
              </a:schemeClr>
            </a:solidFill>
            <a:ln w="19050">
              <a:noFill/>
            </a:ln>
            <a:effectLst/>
            <a:scene3d>
              <a:camera prst="orthographicFront">
                <a:rot lat="0" lon="0" rev="0"/>
              </a:camera>
              <a:lightRig rig="soft" dir="t">
                <a:rot lat="0" lon="0" rev="21594000"/>
              </a:lightRig>
            </a:scene3d>
            <a:sp3d extrusionH="69850" prstMaterial="flat">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121837" rIns="0" bIns="121837" rtlCol="0" anchor="ctr"/>
            <a:lstStyle/>
            <a:p>
              <a:pPr algn="ctr" defTabSz="869950"/>
              <a:endParaRPr lang="es-MX" sz="5735" b="1" dirty="0">
                <a:solidFill>
                  <a:srgbClr val="81B535"/>
                </a:solidFill>
                <a:latin typeface="Oswald" panose="020B0604020202020204" charset="0"/>
              </a:endParaRPr>
            </a:p>
          </p:txBody>
        </p:sp>
      </p:grpSp>
      <p:grpSp>
        <p:nvGrpSpPr>
          <p:cNvPr id="78" name="77 Grupo"/>
          <p:cNvGrpSpPr>
            <a:grpSpLocks noChangeAspect="1"/>
          </p:cNvGrpSpPr>
          <p:nvPr/>
        </p:nvGrpSpPr>
        <p:grpSpPr>
          <a:xfrm>
            <a:off x="5736830" y="3971949"/>
            <a:ext cx="762260" cy="762283"/>
            <a:chOff x="4061634" y="5468298"/>
            <a:chExt cx="3142942" cy="3143193"/>
          </a:xfrm>
        </p:grpSpPr>
        <p:sp>
          <p:nvSpPr>
            <p:cNvPr id="79" name="4 Elipse"/>
            <p:cNvSpPr/>
            <p:nvPr/>
          </p:nvSpPr>
          <p:spPr>
            <a:xfrm rot="18882981">
              <a:off x="4061508" y="5468424"/>
              <a:ext cx="3143193" cy="3142942"/>
            </a:xfrm>
            <a:prstGeom prst="ellipse">
              <a:avLst/>
            </a:prstGeom>
            <a:solidFill>
              <a:schemeClr val="bg1"/>
            </a:solidFill>
            <a:ln w="3175" cap="rnd" cmpd="sng">
              <a:noFill/>
              <a:bevel/>
            </a:ln>
            <a:effectLst>
              <a:outerShdw blurRad="63500" sx="102000" sy="102000" algn="ctr" rotWithShape="0">
                <a:prstClr val="black">
                  <a:alpha val="25000"/>
                </a:prstClr>
              </a:outerShdw>
            </a:effectLst>
            <a:scene3d>
              <a:camera prst="orthographicFront"/>
              <a:lightRig rig="twoPt" dir="t">
                <a:rot lat="0" lon="0" rev="0"/>
              </a:lightRig>
            </a:scene3d>
            <a:sp3d prstMaterial="flat">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243665" tIns="121837" rIns="243665" bIns="121837" rtlCol="0" anchor="ctr"/>
            <a:lstStyle/>
            <a:p>
              <a:pPr algn="ctr" defTabSz="869950"/>
              <a:endParaRPr lang="es-MX" sz="935">
                <a:solidFill>
                  <a:srgbClr val="FFFFFF"/>
                </a:solidFill>
              </a:endParaRPr>
            </a:p>
          </p:txBody>
        </p:sp>
        <p:sp>
          <p:nvSpPr>
            <p:cNvPr id="80" name="5 Elipse"/>
            <p:cNvSpPr/>
            <p:nvPr/>
          </p:nvSpPr>
          <p:spPr>
            <a:xfrm>
              <a:off x="4515525" y="5922406"/>
              <a:ext cx="2235157" cy="2234980"/>
            </a:xfrm>
            <a:prstGeom prst="ellipse">
              <a:avLst/>
            </a:prstGeom>
            <a:solidFill>
              <a:schemeClr val="accent3"/>
            </a:solidFill>
            <a:ln w="19050">
              <a:noFill/>
            </a:ln>
            <a:effectLst/>
            <a:scene3d>
              <a:camera prst="orthographicFront">
                <a:rot lat="0" lon="0" rev="0"/>
              </a:camera>
              <a:lightRig rig="contrasting" dir="t">
                <a:rot lat="0" lon="0" rev="5400000"/>
              </a:lightRig>
            </a:scene3d>
            <a:sp3d extrusionH="69850" prstMaterial="flat">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121837" rIns="0" bIns="121837" rtlCol="0" anchor="ctr"/>
            <a:lstStyle/>
            <a:p>
              <a:pPr algn="ctr" defTabSz="869950"/>
              <a:endParaRPr lang="es-MX" sz="5735" b="1" dirty="0">
                <a:solidFill>
                  <a:srgbClr val="81B535"/>
                </a:solidFill>
                <a:latin typeface="Oswald" panose="020B0604020202020204" charset="0"/>
              </a:endParaRPr>
            </a:p>
          </p:txBody>
        </p:sp>
        <p:sp>
          <p:nvSpPr>
            <p:cNvPr id="81" name="5 Elipse"/>
            <p:cNvSpPr>
              <a:spLocks noChangeAspect="1"/>
            </p:cNvSpPr>
            <p:nvPr/>
          </p:nvSpPr>
          <p:spPr>
            <a:xfrm>
              <a:off x="4515525" y="5922406"/>
              <a:ext cx="2235600" cy="2235600"/>
            </a:xfrm>
            <a:prstGeom prst="chord">
              <a:avLst>
                <a:gd name="adj1" fmla="val 5384269"/>
                <a:gd name="adj2" fmla="val 16200000"/>
              </a:avLst>
            </a:prstGeom>
            <a:solidFill>
              <a:schemeClr val="tx1">
                <a:alpha val="25000"/>
              </a:schemeClr>
            </a:solidFill>
            <a:ln w="19050">
              <a:noFill/>
            </a:ln>
            <a:effectLst/>
            <a:scene3d>
              <a:camera prst="orthographicFront">
                <a:rot lat="0" lon="0" rev="0"/>
              </a:camera>
              <a:lightRig rig="soft" dir="t">
                <a:rot lat="0" lon="0" rev="21594000"/>
              </a:lightRig>
            </a:scene3d>
            <a:sp3d extrusionH="69850" prstMaterial="flat">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121837" rIns="0" bIns="121837" rtlCol="0" anchor="ctr"/>
            <a:lstStyle/>
            <a:p>
              <a:pPr algn="ctr" defTabSz="869950"/>
              <a:endParaRPr lang="es-MX" sz="5735" b="1" dirty="0">
                <a:solidFill>
                  <a:srgbClr val="81B535"/>
                </a:solidFill>
                <a:latin typeface="Oswald" panose="020B0604020202020204" charset="0"/>
              </a:endParaRPr>
            </a:p>
          </p:txBody>
        </p:sp>
      </p:grpSp>
      <p:grpSp>
        <p:nvGrpSpPr>
          <p:cNvPr id="82" name="81 Grupo"/>
          <p:cNvGrpSpPr>
            <a:grpSpLocks noChangeAspect="1"/>
          </p:cNvGrpSpPr>
          <p:nvPr/>
        </p:nvGrpSpPr>
        <p:grpSpPr>
          <a:xfrm>
            <a:off x="5736830" y="5209205"/>
            <a:ext cx="762260" cy="762283"/>
            <a:chOff x="4061634" y="5468298"/>
            <a:chExt cx="3142942" cy="3143193"/>
          </a:xfrm>
        </p:grpSpPr>
        <p:sp>
          <p:nvSpPr>
            <p:cNvPr id="83" name="4 Elipse"/>
            <p:cNvSpPr/>
            <p:nvPr/>
          </p:nvSpPr>
          <p:spPr>
            <a:xfrm rot="18882981">
              <a:off x="4061508" y="5468424"/>
              <a:ext cx="3143193" cy="3142942"/>
            </a:xfrm>
            <a:prstGeom prst="ellipse">
              <a:avLst/>
            </a:prstGeom>
            <a:solidFill>
              <a:schemeClr val="bg1"/>
            </a:solidFill>
            <a:ln w="3175" cap="rnd" cmpd="sng">
              <a:noFill/>
              <a:bevel/>
            </a:ln>
            <a:effectLst>
              <a:outerShdw blurRad="63500" sx="102000" sy="102000" algn="ctr" rotWithShape="0">
                <a:prstClr val="black">
                  <a:alpha val="25000"/>
                </a:prstClr>
              </a:outerShdw>
            </a:effectLst>
            <a:scene3d>
              <a:camera prst="orthographicFront"/>
              <a:lightRig rig="twoPt" dir="t">
                <a:rot lat="0" lon="0" rev="0"/>
              </a:lightRig>
            </a:scene3d>
            <a:sp3d prstMaterial="flat">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243665" tIns="121837" rIns="243665" bIns="121837" rtlCol="0" anchor="ctr"/>
            <a:lstStyle/>
            <a:p>
              <a:pPr algn="ctr" defTabSz="869950"/>
              <a:endParaRPr lang="es-MX" sz="935">
                <a:solidFill>
                  <a:srgbClr val="FFFFFF"/>
                </a:solidFill>
              </a:endParaRPr>
            </a:p>
          </p:txBody>
        </p:sp>
        <p:sp>
          <p:nvSpPr>
            <p:cNvPr id="84" name="5 Elipse"/>
            <p:cNvSpPr/>
            <p:nvPr/>
          </p:nvSpPr>
          <p:spPr>
            <a:xfrm>
              <a:off x="4515525" y="5922406"/>
              <a:ext cx="2235157" cy="2234980"/>
            </a:xfrm>
            <a:prstGeom prst="ellipse">
              <a:avLst/>
            </a:prstGeom>
            <a:solidFill>
              <a:schemeClr val="accent2"/>
            </a:solidFill>
            <a:ln w="19050">
              <a:noFill/>
            </a:ln>
            <a:effectLst/>
            <a:scene3d>
              <a:camera prst="orthographicFront">
                <a:rot lat="0" lon="0" rev="0"/>
              </a:camera>
              <a:lightRig rig="contrasting" dir="t">
                <a:rot lat="0" lon="0" rev="5400000"/>
              </a:lightRig>
            </a:scene3d>
            <a:sp3d extrusionH="69850" prstMaterial="flat">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121837" rIns="0" bIns="121837" rtlCol="0" anchor="ctr"/>
            <a:lstStyle/>
            <a:p>
              <a:pPr algn="ctr" defTabSz="869950"/>
              <a:endParaRPr lang="es-MX" sz="5735" b="1" dirty="0">
                <a:solidFill>
                  <a:srgbClr val="81B535"/>
                </a:solidFill>
                <a:latin typeface="Oswald" panose="020B0604020202020204" charset="0"/>
              </a:endParaRPr>
            </a:p>
          </p:txBody>
        </p:sp>
        <p:sp>
          <p:nvSpPr>
            <p:cNvPr id="85" name="5 Elipse"/>
            <p:cNvSpPr>
              <a:spLocks noChangeAspect="1"/>
            </p:cNvSpPr>
            <p:nvPr/>
          </p:nvSpPr>
          <p:spPr>
            <a:xfrm>
              <a:off x="4515525" y="5922406"/>
              <a:ext cx="2235600" cy="2235600"/>
            </a:xfrm>
            <a:prstGeom prst="chord">
              <a:avLst>
                <a:gd name="adj1" fmla="val 5384269"/>
                <a:gd name="adj2" fmla="val 16200000"/>
              </a:avLst>
            </a:prstGeom>
            <a:solidFill>
              <a:schemeClr val="tx1">
                <a:alpha val="25000"/>
              </a:schemeClr>
            </a:solidFill>
            <a:ln w="19050">
              <a:noFill/>
            </a:ln>
            <a:effectLst/>
            <a:scene3d>
              <a:camera prst="orthographicFront">
                <a:rot lat="0" lon="0" rev="0"/>
              </a:camera>
              <a:lightRig rig="soft" dir="t">
                <a:rot lat="0" lon="0" rev="21594000"/>
              </a:lightRig>
            </a:scene3d>
            <a:sp3d extrusionH="69850" prstMaterial="flat">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121837" rIns="0" bIns="121837" rtlCol="0" anchor="ctr"/>
            <a:lstStyle/>
            <a:p>
              <a:pPr algn="ctr" defTabSz="869950"/>
              <a:endParaRPr lang="es-MX" sz="5735" b="1" dirty="0">
                <a:solidFill>
                  <a:srgbClr val="81B535"/>
                </a:solidFill>
                <a:latin typeface="Oswald" panose="020B0604020202020204" charset="0"/>
              </a:endParaRPr>
            </a:p>
          </p:txBody>
        </p:sp>
      </p:grpSp>
      <p:grpSp>
        <p:nvGrpSpPr>
          <p:cNvPr id="86" name="Group 4"/>
          <p:cNvGrpSpPr>
            <a:grpSpLocks noChangeAspect="1"/>
          </p:cNvGrpSpPr>
          <p:nvPr/>
        </p:nvGrpSpPr>
        <p:grpSpPr bwMode="auto">
          <a:xfrm>
            <a:off x="6031102" y="2989544"/>
            <a:ext cx="173716" cy="252579"/>
            <a:chOff x="14052" y="2464"/>
            <a:chExt cx="1099" cy="1598"/>
          </a:xfrm>
          <a:solidFill>
            <a:schemeClr val="bg1"/>
          </a:solidFill>
        </p:grpSpPr>
        <p:sp>
          <p:nvSpPr>
            <p:cNvPr id="87" name="Freeform 6"/>
            <p:cNvSpPr>
              <a:spLocks noEditPoints="1"/>
            </p:cNvSpPr>
            <p:nvPr/>
          </p:nvSpPr>
          <p:spPr bwMode="auto">
            <a:xfrm>
              <a:off x="14052" y="2464"/>
              <a:ext cx="1099" cy="1598"/>
            </a:xfrm>
            <a:custGeom>
              <a:avLst/>
              <a:gdLst>
                <a:gd name="T0" fmla="*/ 934 w 2198"/>
                <a:gd name="T1" fmla="*/ 2932 h 3195"/>
                <a:gd name="T2" fmla="*/ 1014 w 2198"/>
                <a:gd name="T3" fmla="*/ 2988 h 3195"/>
                <a:gd name="T4" fmla="*/ 1127 w 2198"/>
                <a:gd name="T5" fmla="*/ 2995 h 3195"/>
                <a:gd name="T6" fmla="*/ 1215 w 2198"/>
                <a:gd name="T7" fmla="*/ 2979 h 3195"/>
                <a:gd name="T8" fmla="*/ 1278 w 2198"/>
                <a:gd name="T9" fmla="*/ 2915 h 3195"/>
                <a:gd name="T10" fmla="*/ 1420 w 2198"/>
                <a:gd name="T11" fmla="*/ 2506 h 3195"/>
                <a:gd name="T12" fmla="*/ 816 w 2198"/>
                <a:gd name="T13" fmla="*/ 2631 h 3195"/>
                <a:gd name="T14" fmla="*/ 862 w 2198"/>
                <a:gd name="T15" fmla="*/ 2775 h 3195"/>
                <a:gd name="T16" fmla="*/ 1394 w 2198"/>
                <a:gd name="T17" fmla="*/ 2594 h 3195"/>
                <a:gd name="T18" fmla="*/ 734 w 2198"/>
                <a:gd name="T19" fmla="*/ 2362 h 3195"/>
                <a:gd name="T20" fmla="*/ 1469 w 2198"/>
                <a:gd name="T21" fmla="*/ 2350 h 3195"/>
                <a:gd name="T22" fmla="*/ 1026 w 2198"/>
                <a:gd name="T23" fmla="*/ 203 h 3195"/>
                <a:gd name="T24" fmla="*/ 749 w 2198"/>
                <a:gd name="T25" fmla="*/ 271 h 3195"/>
                <a:gd name="T26" fmla="*/ 514 w 2198"/>
                <a:gd name="T27" fmla="*/ 417 h 3195"/>
                <a:gd name="T28" fmla="*/ 335 w 2198"/>
                <a:gd name="T29" fmla="*/ 625 h 3195"/>
                <a:gd name="T30" fmla="*/ 226 w 2198"/>
                <a:gd name="T31" fmla="*/ 882 h 3195"/>
                <a:gd name="T32" fmla="*/ 202 w 2198"/>
                <a:gd name="T33" fmla="*/ 1150 h 3195"/>
                <a:gd name="T34" fmla="*/ 261 w 2198"/>
                <a:gd name="T35" fmla="*/ 1368 h 3195"/>
                <a:gd name="T36" fmla="*/ 369 w 2198"/>
                <a:gd name="T37" fmla="*/ 1600 h 3195"/>
                <a:gd name="T38" fmla="*/ 524 w 2198"/>
                <a:gd name="T39" fmla="*/ 1882 h 3195"/>
                <a:gd name="T40" fmla="*/ 1619 w 2198"/>
                <a:gd name="T41" fmla="*/ 1989 h 3195"/>
                <a:gd name="T42" fmla="*/ 1798 w 2198"/>
                <a:gd name="T43" fmla="*/ 1658 h 3195"/>
                <a:gd name="T44" fmla="*/ 1915 w 2198"/>
                <a:gd name="T45" fmla="*/ 1425 h 3195"/>
                <a:gd name="T46" fmla="*/ 1987 w 2198"/>
                <a:gd name="T47" fmla="*/ 1202 h 3195"/>
                <a:gd name="T48" fmla="*/ 1986 w 2198"/>
                <a:gd name="T49" fmla="*/ 953 h 3195"/>
                <a:gd name="T50" fmla="*/ 1898 w 2198"/>
                <a:gd name="T51" fmla="*/ 685 h 3195"/>
                <a:gd name="T52" fmla="*/ 1735 w 2198"/>
                <a:gd name="T53" fmla="*/ 464 h 3195"/>
                <a:gd name="T54" fmla="*/ 1512 w 2198"/>
                <a:gd name="T55" fmla="*/ 300 h 3195"/>
                <a:gd name="T56" fmla="*/ 1245 w 2198"/>
                <a:gd name="T57" fmla="*/ 211 h 3195"/>
                <a:gd name="T58" fmla="*/ 1181 w 2198"/>
                <a:gd name="T59" fmla="*/ 3 h 3195"/>
                <a:gd name="T60" fmla="*/ 1491 w 2198"/>
                <a:gd name="T61" fmla="*/ 72 h 3195"/>
                <a:gd name="T62" fmla="*/ 1761 w 2198"/>
                <a:gd name="T63" fmla="*/ 221 h 3195"/>
                <a:gd name="T64" fmla="*/ 1977 w 2198"/>
                <a:gd name="T65" fmla="*/ 437 h 3195"/>
                <a:gd name="T66" fmla="*/ 2126 w 2198"/>
                <a:gd name="T67" fmla="*/ 707 h 3195"/>
                <a:gd name="T68" fmla="*/ 2195 w 2198"/>
                <a:gd name="T69" fmla="*/ 1016 h 3195"/>
                <a:gd name="T70" fmla="*/ 2170 w 2198"/>
                <a:gd name="T71" fmla="*/ 1300 h 3195"/>
                <a:gd name="T72" fmla="*/ 2066 w 2198"/>
                <a:gd name="T73" fmla="*/ 1574 h 3195"/>
                <a:gd name="T74" fmla="*/ 1923 w 2198"/>
                <a:gd name="T75" fmla="*/ 1846 h 3195"/>
                <a:gd name="T76" fmla="*/ 1779 w 2198"/>
                <a:gd name="T77" fmla="*/ 2112 h 3195"/>
                <a:gd name="T78" fmla="*/ 1673 w 2198"/>
                <a:gd name="T79" fmla="*/ 2370 h 3195"/>
                <a:gd name="T80" fmla="*/ 1597 w 2198"/>
                <a:gd name="T81" fmla="*/ 2611 h 3195"/>
                <a:gd name="T82" fmla="*/ 1536 w 2198"/>
                <a:gd name="T83" fmla="*/ 2815 h 3195"/>
                <a:gd name="T84" fmla="*/ 1472 w 2198"/>
                <a:gd name="T85" fmla="*/ 2977 h 3195"/>
                <a:gd name="T86" fmla="*/ 1390 w 2198"/>
                <a:gd name="T87" fmla="*/ 3096 h 3195"/>
                <a:gd name="T88" fmla="*/ 1271 w 2198"/>
                <a:gd name="T89" fmla="*/ 3170 h 3195"/>
                <a:gd name="T90" fmla="*/ 1099 w 2198"/>
                <a:gd name="T91" fmla="*/ 3195 h 3195"/>
                <a:gd name="T92" fmla="*/ 924 w 2198"/>
                <a:gd name="T93" fmla="*/ 3168 h 3195"/>
                <a:gd name="T94" fmla="*/ 803 w 2198"/>
                <a:gd name="T95" fmla="*/ 3088 h 3195"/>
                <a:gd name="T96" fmla="*/ 719 w 2198"/>
                <a:gd name="T97" fmla="*/ 2958 h 3195"/>
                <a:gd name="T98" fmla="*/ 653 w 2198"/>
                <a:gd name="T99" fmla="*/ 2782 h 3195"/>
                <a:gd name="T100" fmla="*/ 588 w 2198"/>
                <a:gd name="T101" fmla="*/ 2562 h 3195"/>
                <a:gd name="T102" fmla="*/ 503 w 2198"/>
                <a:gd name="T103" fmla="*/ 2302 h 3195"/>
                <a:gd name="T104" fmla="*/ 377 w 2198"/>
                <a:gd name="T105" fmla="*/ 2030 h 3195"/>
                <a:gd name="T106" fmla="*/ 221 w 2198"/>
                <a:gd name="T107" fmla="*/ 1746 h 3195"/>
                <a:gd name="T108" fmla="*/ 81 w 2198"/>
                <a:gd name="T109" fmla="*/ 1457 h 3195"/>
                <a:gd name="T110" fmla="*/ 4 w 2198"/>
                <a:gd name="T111" fmla="*/ 1169 h 3195"/>
                <a:gd name="T112" fmla="*/ 27 w 2198"/>
                <a:gd name="T113" fmla="*/ 858 h 3195"/>
                <a:gd name="T114" fmla="*/ 137 w 2198"/>
                <a:gd name="T115" fmla="*/ 566 h 3195"/>
                <a:gd name="T116" fmla="*/ 322 w 2198"/>
                <a:gd name="T117" fmla="*/ 322 h 3195"/>
                <a:gd name="T118" fmla="*/ 567 w 2198"/>
                <a:gd name="T119" fmla="*/ 137 h 3195"/>
                <a:gd name="T120" fmla="*/ 858 w 2198"/>
                <a:gd name="T121" fmla="*/ 27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8" h="3195">
                  <a:moveTo>
                    <a:pt x="1323" y="2818"/>
                  </a:moveTo>
                  <a:lnTo>
                    <a:pt x="899" y="2871"/>
                  </a:lnTo>
                  <a:lnTo>
                    <a:pt x="917" y="2904"/>
                  </a:lnTo>
                  <a:lnTo>
                    <a:pt x="934" y="2932"/>
                  </a:lnTo>
                  <a:lnTo>
                    <a:pt x="951" y="2953"/>
                  </a:lnTo>
                  <a:lnTo>
                    <a:pt x="971" y="2970"/>
                  </a:lnTo>
                  <a:lnTo>
                    <a:pt x="991" y="2981"/>
                  </a:lnTo>
                  <a:lnTo>
                    <a:pt x="1014" y="2988"/>
                  </a:lnTo>
                  <a:lnTo>
                    <a:pt x="1039" y="2993"/>
                  </a:lnTo>
                  <a:lnTo>
                    <a:pt x="1067" y="2995"/>
                  </a:lnTo>
                  <a:lnTo>
                    <a:pt x="1099" y="2995"/>
                  </a:lnTo>
                  <a:lnTo>
                    <a:pt x="1127" y="2995"/>
                  </a:lnTo>
                  <a:lnTo>
                    <a:pt x="1153" y="2994"/>
                  </a:lnTo>
                  <a:lnTo>
                    <a:pt x="1175" y="2991"/>
                  </a:lnTo>
                  <a:lnTo>
                    <a:pt x="1196" y="2986"/>
                  </a:lnTo>
                  <a:lnTo>
                    <a:pt x="1215" y="2979"/>
                  </a:lnTo>
                  <a:lnTo>
                    <a:pt x="1232" y="2969"/>
                  </a:lnTo>
                  <a:lnTo>
                    <a:pt x="1249" y="2954"/>
                  </a:lnTo>
                  <a:lnTo>
                    <a:pt x="1264" y="2937"/>
                  </a:lnTo>
                  <a:lnTo>
                    <a:pt x="1278" y="2915"/>
                  </a:lnTo>
                  <a:lnTo>
                    <a:pt x="1294" y="2888"/>
                  </a:lnTo>
                  <a:lnTo>
                    <a:pt x="1308" y="2855"/>
                  </a:lnTo>
                  <a:lnTo>
                    <a:pt x="1323" y="2818"/>
                  </a:lnTo>
                  <a:close/>
                  <a:moveTo>
                    <a:pt x="1420" y="2506"/>
                  </a:moveTo>
                  <a:lnTo>
                    <a:pt x="802" y="2583"/>
                  </a:lnTo>
                  <a:lnTo>
                    <a:pt x="802" y="2585"/>
                  </a:lnTo>
                  <a:lnTo>
                    <a:pt x="803" y="2587"/>
                  </a:lnTo>
                  <a:lnTo>
                    <a:pt x="816" y="2631"/>
                  </a:lnTo>
                  <a:lnTo>
                    <a:pt x="829" y="2672"/>
                  </a:lnTo>
                  <a:lnTo>
                    <a:pt x="841" y="2709"/>
                  </a:lnTo>
                  <a:lnTo>
                    <a:pt x="852" y="2743"/>
                  </a:lnTo>
                  <a:lnTo>
                    <a:pt x="862" y="2775"/>
                  </a:lnTo>
                  <a:lnTo>
                    <a:pt x="1358" y="2713"/>
                  </a:lnTo>
                  <a:lnTo>
                    <a:pt x="1369" y="2677"/>
                  </a:lnTo>
                  <a:lnTo>
                    <a:pt x="1381" y="2637"/>
                  </a:lnTo>
                  <a:lnTo>
                    <a:pt x="1394" y="2594"/>
                  </a:lnTo>
                  <a:lnTo>
                    <a:pt x="1407" y="2551"/>
                  </a:lnTo>
                  <a:lnTo>
                    <a:pt x="1420" y="2506"/>
                  </a:lnTo>
                  <a:close/>
                  <a:moveTo>
                    <a:pt x="711" y="2297"/>
                  </a:moveTo>
                  <a:lnTo>
                    <a:pt x="734" y="2362"/>
                  </a:lnTo>
                  <a:lnTo>
                    <a:pt x="754" y="2425"/>
                  </a:lnTo>
                  <a:lnTo>
                    <a:pt x="772" y="2487"/>
                  </a:lnTo>
                  <a:lnTo>
                    <a:pt x="1452" y="2402"/>
                  </a:lnTo>
                  <a:lnTo>
                    <a:pt x="1469" y="2350"/>
                  </a:lnTo>
                  <a:lnTo>
                    <a:pt x="1488" y="2297"/>
                  </a:lnTo>
                  <a:lnTo>
                    <a:pt x="711" y="2297"/>
                  </a:lnTo>
                  <a:close/>
                  <a:moveTo>
                    <a:pt x="1099" y="200"/>
                  </a:moveTo>
                  <a:lnTo>
                    <a:pt x="1026" y="203"/>
                  </a:lnTo>
                  <a:lnTo>
                    <a:pt x="953" y="211"/>
                  </a:lnTo>
                  <a:lnTo>
                    <a:pt x="883" y="226"/>
                  </a:lnTo>
                  <a:lnTo>
                    <a:pt x="815" y="246"/>
                  </a:lnTo>
                  <a:lnTo>
                    <a:pt x="749" y="271"/>
                  </a:lnTo>
                  <a:lnTo>
                    <a:pt x="686" y="300"/>
                  </a:lnTo>
                  <a:lnTo>
                    <a:pt x="625" y="335"/>
                  </a:lnTo>
                  <a:lnTo>
                    <a:pt x="568" y="374"/>
                  </a:lnTo>
                  <a:lnTo>
                    <a:pt x="514" y="417"/>
                  </a:lnTo>
                  <a:lnTo>
                    <a:pt x="464" y="464"/>
                  </a:lnTo>
                  <a:lnTo>
                    <a:pt x="417" y="514"/>
                  </a:lnTo>
                  <a:lnTo>
                    <a:pt x="374" y="568"/>
                  </a:lnTo>
                  <a:lnTo>
                    <a:pt x="335" y="625"/>
                  </a:lnTo>
                  <a:lnTo>
                    <a:pt x="300" y="685"/>
                  </a:lnTo>
                  <a:lnTo>
                    <a:pt x="271" y="749"/>
                  </a:lnTo>
                  <a:lnTo>
                    <a:pt x="246" y="815"/>
                  </a:lnTo>
                  <a:lnTo>
                    <a:pt x="226" y="882"/>
                  </a:lnTo>
                  <a:lnTo>
                    <a:pt x="212" y="953"/>
                  </a:lnTo>
                  <a:lnTo>
                    <a:pt x="203" y="1024"/>
                  </a:lnTo>
                  <a:lnTo>
                    <a:pt x="200" y="1099"/>
                  </a:lnTo>
                  <a:lnTo>
                    <a:pt x="202" y="1150"/>
                  </a:lnTo>
                  <a:lnTo>
                    <a:pt x="210" y="1203"/>
                  </a:lnTo>
                  <a:lnTo>
                    <a:pt x="223" y="1257"/>
                  </a:lnTo>
                  <a:lnTo>
                    <a:pt x="240" y="1312"/>
                  </a:lnTo>
                  <a:lnTo>
                    <a:pt x="261" y="1368"/>
                  </a:lnTo>
                  <a:lnTo>
                    <a:pt x="284" y="1426"/>
                  </a:lnTo>
                  <a:lnTo>
                    <a:pt x="310" y="1484"/>
                  </a:lnTo>
                  <a:lnTo>
                    <a:pt x="338" y="1541"/>
                  </a:lnTo>
                  <a:lnTo>
                    <a:pt x="369" y="1600"/>
                  </a:lnTo>
                  <a:lnTo>
                    <a:pt x="401" y="1658"/>
                  </a:lnTo>
                  <a:lnTo>
                    <a:pt x="432" y="1718"/>
                  </a:lnTo>
                  <a:lnTo>
                    <a:pt x="465" y="1776"/>
                  </a:lnTo>
                  <a:lnTo>
                    <a:pt x="524" y="1882"/>
                  </a:lnTo>
                  <a:lnTo>
                    <a:pt x="580" y="1989"/>
                  </a:lnTo>
                  <a:lnTo>
                    <a:pt x="634" y="2097"/>
                  </a:lnTo>
                  <a:lnTo>
                    <a:pt x="1566" y="2097"/>
                  </a:lnTo>
                  <a:lnTo>
                    <a:pt x="1619" y="1989"/>
                  </a:lnTo>
                  <a:lnTo>
                    <a:pt x="1675" y="1882"/>
                  </a:lnTo>
                  <a:lnTo>
                    <a:pt x="1733" y="1777"/>
                  </a:lnTo>
                  <a:lnTo>
                    <a:pt x="1766" y="1718"/>
                  </a:lnTo>
                  <a:lnTo>
                    <a:pt x="1798" y="1658"/>
                  </a:lnTo>
                  <a:lnTo>
                    <a:pt x="1829" y="1600"/>
                  </a:lnTo>
                  <a:lnTo>
                    <a:pt x="1860" y="1541"/>
                  </a:lnTo>
                  <a:lnTo>
                    <a:pt x="1888" y="1483"/>
                  </a:lnTo>
                  <a:lnTo>
                    <a:pt x="1915" y="1425"/>
                  </a:lnTo>
                  <a:lnTo>
                    <a:pt x="1938" y="1367"/>
                  </a:lnTo>
                  <a:lnTo>
                    <a:pt x="1959" y="1311"/>
                  </a:lnTo>
                  <a:lnTo>
                    <a:pt x="1975" y="1256"/>
                  </a:lnTo>
                  <a:lnTo>
                    <a:pt x="1987" y="1202"/>
                  </a:lnTo>
                  <a:lnTo>
                    <a:pt x="1996" y="1150"/>
                  </a:lnTo>
                  <a:lnTo>
                    <a:pt x="1999" y="1099"/>
                  </a:lnTo>
                  <a:lnTo>
                    <a:pt x="1996" y="1024"/>
                  </a:lnTo>
                  <a:lnTo>
                    <a:pt x="1986" y="953"/>
                  </a:lnTo>
                  <a:lnTo>
                    <a:pt x="1972" y="882"/>
                  </a:lnTo>
                  <a:lnTo>
                    <a:pt x="1953" y="815"/>
                  </a:lnTo>
                  <a:lnTo>
                    <a:pt x="1927" y="749"/>
                  </a:lnTo>
                  <a:lnTo>
                    <a:pt x="1898" y="685"/>
                  </a:lnTo>
                  <a:lnTo>
                    <a:pt x="1864" y="625"/>
                  </a:lnTo>
                  <a:lnTo>
                    <a:pt x="1825" y="568"/>
                  </a:lnTo>
                  <a:lnTo>
                    <a:pt x="1781" y="514"/>
                  </a:lnTo>
                  <a:lnTo>
                    <a:pt x="1735" y="464"/>
                  </a:lnTo>
                  <a:lnTo>
                    <a:pt x="1684" y="417"/>
                  </a:lnTo>
                  <a:lnTo>
                    <a:pt x="1630" y="374"/>
                  </a:lnTo>
                  <a:lnTo>
                    <a:pt x="1573" y="335"/>
                  </a:lnTo>
                  <a:lnTo>
                    <a:pt x="1512" y="300"/>
                  </a:lnTo>
                  <a:lnTo>
                    <a:pt x="1449" y="271"/>
                  </a:lnTo>
                  <a:lnTo>
                    <a:pt x="1383" y="246"/>
                  </a:lnTo>
                  <a:lnTo>
                    <a:pt x="1315" y="226"/>
                  </a:lnTo>
                  <a:lnTo>
                    <a:pt x="1245" y="211"/>
                  </a:lnTo>
                  <a:lnTo>
                    <a:pt x="1173" y="203"/>
                  </a:lnTo>
                  <a:lnTo>
                    <a:pt x="1099" y="200"/>
                  </a:lnTo>
                  <a:close/>
                  <a:moveTo>
                    <a:pt x="1099" y="0"/>
                  </a:moveTo>
                  <a:lnTo>
                    <a:pt x="1181" y="3"/>
                  </a:lnTo>
                  <a:lnTo>
                    <a:pt x="1262" y="12"/>
                  </a:lnTo>
                  <a:lnTo>
                    <a:pt x="1340" y="27"/>
                  </a:lnTo>
                  <a:lnTo>
                    <a:pt x="1416" y="46"/>
                  </a:lnTo>
                  <a:lnTo>
                    <a:pt x="1491" y="72"/>
                  </a:lnTo>
                  <a:lnTo>
                    <a:pt x="1562" y="102"/>
                  </a:lnTo>
                  <a:lnTo>
                    <a:pt x="1632" y="137"/>
                  </a:lnTo>
                  <a:lnTo>
                    <a:pt x="1697" y="177"/>
                  </a:lnTo>
                  <a:lnTo>
                    <a:pt x="1761" y="221"/>
                  </a:lnTo>
                  <a:lnTo>
                    <a:pt x="1820" y="270"/>
                  </a:lnTo>
                  <a:lnTo>
                    <a:pt x="1876" y="322"/>
                  </a:lnTo>
                  <a:lnTo>
                    <a:pt x="1928" y="378"/>
                  </a:lnTo>
                  <a:lnTo>
                    <a:pt x="1977" y="437"/>
                  </a:lnTo>
                  <a:lnTo>
                    <a:pt x="2021" y="500"/>
                  </a:lnTo>
                  <a:lnTo>
                    <a:pt x="2061" y="566"/>
                  </a:lnTo>
                  <a:lnTo>
                    <a:pt x="2096" y="635"/>
                  </a:lnTo>
                  <a:lnTo>
                    <a:pt x="2126" y="707"/>
                  </a:lnTo>
                  <a:lnTo>
                    <a:pt x="2152" y="781"/>
                  </a:lnTo>
                  <a:lnTo>
                    <a:pt x="2171" y="858"/>
                  </a:lnTo>
                  <a:lnTo>
                    <a:pt x="2187" y="936"/>
                  </a:lnTo>
                  <a:lnTo>
                    <a:pt x="2195" y="1016"/>
                  </a:lnTo>
                  <a:lnTo>
                    <a:pt x="2198" y="1099"/>
                  </a:lnTo>
                  <a:lnTo>
                    <a:pt x="2195" y="1165"/>
                  </a:lnTo>
                  <a:lnTo>
                    <a:pt x="2186" y="1233"/>
                  </a:lnTo>
                  <a:lnTo>
                    <a:pt x="2170" y="1300"/>
                  </a:lnTo>
                  <a:lnTo>
                    <a:pt x="2150" y="1368"/>
                  </a:lnTo>
                  <a:lnTo>
                    <a:pt x="2126" y="1437"/>
                  </a:lnTo>
                  <a:lnTo>
                    <a:pt x="2098" y="1505"/>
                  </a:lnTo>
                  <a:lnTo>
                    <a:pt x="2066" y="1574"/>
                  </a:lnTo>
                  <a:lnTo>
                    <a:pt x="2032" y="1642"/>
                  </a:lnTo>
                  <a:lnTo>
                    <a:pt x="1998" y="1711"/>
                  </a:lnTo>
                  <a:lnTo>
                    <a:pt x="1961" y="1778"/>
                  </a:lnTo>
                  <a:lnTo>
                    <a:pt x="1923" y="1846"/>
                  </a:lnTo>
                  <a:lnTo>
                    <a:pt x="1885" y="1914"/>
                  </a:lnTo>
                  <a:lnTo>
                    <a:pt x="1848" y="1980"/>
                  </a:lnTo>
                  <a:lnTo>
                    <a:pt x="1813" y="2047"/>
                  </a:lnTo>
                  <a:lnTo>
                    <a:pt x="1779" y="2112"/>
                  </a:lnTo>
                  <a:lnTo>
                    <a:pt x="1748" y="2177"/>
                  </a:lnTo>
                  <a:lnTo>
                    <a:pt x="1720" y="2241"/>
                  </a:lnTo>
                  <a:lnTo>
                    <a:pt x="1695" y="2304"/>
                  </a:lnTo>
                  <a:lnTo>
                    <a:pt x="1673" y="2370"/>
                  </a:lnTo>
                  <a:lnTo>
                    <a:pt x="1651" y="2434"/>
                  </a:lnTo>
                  <a:lnTo>
                    <a:pt x="1632" y="2495"/>
                  </a:lnTo>
                  <a:lnTo>
                    <a:pt x="1614" y="2554"/>
                  </a:lnTo>
                  <a:lnTo>
                    <a:pt x="1597" y="2611"/>
                  </a:lnTo>
                  <a:lnTo>
                    <a:pt x="1582" y="2665"/>
                  </a:lnTo>
                  <a:lnTo>
                    <a:pt x="1566" y="2717"/>
                  </a:lnTo>
                  <a:lnTo>
                    <a:pt x="1551" y="2768"/>
                  </a:lnTo>
                  <a:lnTo>
                    <a:pt x="1536" y="2815"/>
                  </a:lnTo>
                  <a:lnTo>
                    <a:pt x="1521" y="2859"/>
                  </a:lnTo>
                  <a:lnTo>
                    <a:pt x="1506" y="2901"/>
                  </a:lnTo>
                  <a:lnTo>
                    <a:pt x="1490" y="2940"/>
                  </a:lnTo>
                  <a:lnTo>
                    <a:pt x="1472" y="2977"/>
                  </a:lnTo>
                  <a:lnTo>
                    <a:pt x="1454" y="3012"/>
                  </a:lnTo>
                  <a:lnTo>
                    <a:pt x="1435" y="3042"/>
                  </a:lnTo>
                  <a:lnTo>
                    <a:pt x="1413" y="3071"/>
                  </a:lnTo>
                  <a:lnTo>
                    <a:pt x="1390" y="3096"/>
                  </a:lnTo>
                  <a:lnTo>
                    <a:pt x="1364" y="3120"/>
                  </a:lnTo>
                  <a:lnTo>
                    <a:pt x="1336" y="3139"/>
                  </a:lnTo>
                  <a:lnTo>
                    <a:pt x="1305" y="3157"/>
                  </a:lnTo>
                  <a:lnTo>
                    <a:pt x="1271" y="3170"/>
                  </a:lnTo>
                  <a:lnTo>
                    <a:pt x="1233" y="3181"/>
                  </a:lnTo>
                  <a:lnTo>
                    <a:pt x="1192" y="3189"/>
                  </a:lnTo>
                  <a:lnTo>
                    <a:pt x="1148" y="3193"/>
                  </a:lnTo>
                  <a:lnTo>
                    <a:pt x="1099" y="3195"/>
                  </a:lnTo>
                  <a:lnTo>
                    <a:pt x="1049" y="3193"/>
                  </a:lnTo>
                  <a:lnTo>
                    <a:pt x="1003" y="3188"/>
                  </a:lnTo>
                  <a:lnTo>
                    <a:pt x="962" y="3180"/>
                  </a:lnTo>
                  <a:lnTo>
                    <a:pt x="924" y="3168"/>
                  </a:lnTo>
                  <a:lnTo>
                    <a:pt x="889" y="3153"/>
                  </a:lnTo>
                  <a:lnTo>
                    <a:pt x="857" y="3134"/>
                  </a:lnTo>
                  <a:lnTo>
                    <a:pt x="829" y="3113"/>
                  </a:lnTo>
                  <a:lnTo>
                    <a:pt x="803" y="3088"/>
                  </a:lnTo>
                  <a:lnTo>
                    <a:pt x="780" y="3061"/>
                  </a:lnTo>
                  <a:lnTo>
                    <a:pt x="757" y="3029"/>
                  </a:lnTo>
                  <a:lnTo>
                    <a:pt x="738" y="2995"/>
                  </a:lnTo>
                  <a:lnTo>
                    <a:pt x="719" y="2958"/>
                  </a:lnTo>
                  <a:lnTo>
                    <a:pt x="702" y="2919"/>
                  </a:lnTo>
                  <a:lnTo>
                    <a:pt x="685" y="2876"/>
                  </a:lnTo>
                  <a:lnTo>
                    <a:pt x="669" y="2831"/>
                  </a:lnTo>
                  <a:lnTo>
                    <a:pt x="653" y="2782"/>
                  </a:lnTo>
                  <a:lnTo>
                    <a:pt x="638" y="2731"/>
                  </a:lnTo>
                  <a:lnTo>
                    <a:pt x="621" y="2678"/>
                  </a:lnTo>
                  <a:lnTo>
                    <a:pt x="605" y="2621"/>
                  </a:lnTo>
                  <a:lnTo>
                    <a:pt x="588" y="2562"/>
                  </a:lnTo>
                  <a:lnTo>
                    <a:pt x="568" y="2501"/>
                  </a:lnTo>
                  <a:lnTo>
                    <a:pt x="549" y="2437"/>
                  </a:lnTo>
                  <a:lnTo>
                    <a:pt x="526" y="2371"/>
                  </a:lnTo>
                  <a:lnTo>
                    <a:pt x="503" y="2302"/>
                  </a:lnTo>
                  <a:lnTo>
                    <a:pt x="476" y="2235"/>
                  </a:lnTo>
                  <a:lnTo>
                    <a:pt x="447" y="2168"/>
                  </a:lnTo>
                  <a:lnTo>
                    <a:pt x="413" y="2100"/>
                  </a:lnTo>
                  <a:lnTo>
                    <a:pt x="377" y="2030"/>
                  </a:lnTo>
                  <a:lnTo>
                    <a:pt x="338" y="1960"/>
                  </a:lnTo>
                  <a:lnTo>
                    <a:pt x="299" y="1889"/>
                  </a:lnTo>
                  <a:lnTo>
                    <a:pt x="260" y="1818"/>
                  </a:lnTo>
                  <a:lnTo>
                    <a:pt x="221" y="1746"/>
                  </a:lnTo>
                  <a:lnTo>
                    <a:pt x="182" y="1675"/>
                  </a:lnTo>
                  <a:lnTo>
                    <a:pt x="145" y="1602"/>
                  </a:lnTo>
                  <a:lnTo>
                    <a:pt x="111" y="1530"/>
                  </a:lnTo>
                  <a:lnTo>
                    <a:pt x="81" y="1457"/>
                  </a:lnTo>
                  <a:lnTo>
                    <a:pt x="53" y="1386"/>
                  </a:lnTo>
                  <a:lnTo>
                    <a:pt x="31" y="1313"/>
                  </a:lnTo>
                  <a:lnTo>
                    <a:pt x="14" y="1241"/>
                  </a:lnTo>
                  <a:lnTo>
                    <a:pt x="4" y="1169"/>
                  </a:lnTo>
                  <a:lnTo>
                    <a:pt x="0" y="1099"/>
                  </a:lnTo>
                  <a:lnTo>
                    <a:pt x="3" y="1016"/>
                  </a:lnTo>
                  <a:lnTo>
                    <a:pt x="12" y="936"/>
                  </a:lnTo>
                  <a:lnTo>
                    <a:pt x="27" y="858"/>
                  </a:lnTo>
                  <a:lnTo>
                    <a:pt x="47" y="781"/>
                  </a:lnTo>
                  <a:lnTo>
                    <a:pt x="72" y="707"/>
                  </a:lnTo>
                  <a:lnTo>
                    <a:pt x="102" y="635"/>
                  </a:lnTo>
                  <a:lnTo>
                    <a:pt x="137" y="566"/>
                  </a:lnTo>
                  <a:lnTo>
                    <a:pt x="177" y="500"/>
                  </a:lnTo>
                  <a:lnTo>
                    <a:pt x="221" y="437"/>
                  </a:lnTo>
                  <a:lnTo>
                    <a:pt x="270" y="378"/>
                  </a:lnTo>
                  <a:lnTo>
                    <a:pt x="322" y="322"/>
                  </a:lnTo>
                  <a:lnTo>
                    <a:pt x="378" y="270"/>
                  </a:lnTo>
                  <a:lnTo>
                    <a:pt x="437" y="221"/>
                  </a:lnTo>
                  <a:lnTo>
                    <a:pt x="501" y="177"/>
                  </a:lnTo>
                  <a:lnTo>
                    <a:pt x="567" y="137"/>
                  </a:lnTo>
                  <a:lnTo>
                    <a:pt x="636" y="102"/>
                  </a:lnTo>
                  <a:lnTo>
                    <a:pt x="707" y="72"/>
                  </a:lnTo>
                  <a:lnTo>
                    <a:pt x="782" y="46"/>
                  </a:lnTo>
                  <a:lnTo>
                    <a:pt x="858" y="27"/>
                  </a:lnTo>
                  <a:lnTo>
                    <a:pt x="937" y="12"/>
                  </a:lnTo>
                  <a:lnTo>
                    <a:pt x="1017" y="3"/>
                  </a:lnTo>
                  <a:lnTo>
                    <a:pt x="1099" y="0"/>
                  </a:lnTo>
                  <a:close/>
                </a:path>
              </a:pathLst>
            </a:custGeom>
            <a:grpFill/>
            <a:ln w="0">
              <a:noFill/>
              <a:prstDash val="solid"/>
              <a:round/>
            </a:ln>
          </p:spPr>
          <p:txBody>
            <a:bodyPr vert="horz" wrap="square" lIns="121920" tIns="60961" rIns="121920" bIns="60961" numCol="1" anchor="t" anchorCtr="0" compatLnSpc="1"/>
            <a:lstStyle/>
            <a:p>
              <a:pPr defTabSz="869950"/>
              <a:endParaRPr lang="es-ES" sz="935">
                <a:solidFill>
                  <a:srgbClr val="000000"/>
                </a:solidFill>
              </a:endParaRPr>
            </a:p>
          </p:txBody>
        </p:sp>
        <p:sp>
          <p:nvSpPr>
            <p:cNvPr id="88" name="Freeform 7"/>
            <p:cNvSpPr/>
            <p:nvPr/>
          </p:nvSpPr>
          <p:spPr bwMode="auto">
            <a:xfrm>
              <a:off x="14302" y="2714"/>
              <a:ext cx="324" cy="324"/>
            </a:xfrm>
            <a:custGeom>
              <a:avLst/>
              <a:gdLst>
                <a:gd name="T0" fmla="*/ 599 w 649"/>
                <a:gd name="T1" fmla="*/ 0 h 649"/>
                <a:gd name="T2" fmla="*/ 615 w 649"/>
                <a:gd name="T3" fmla="*/ 2 h 649"/>
                <a:gd name="T4" fmla="*/ 628 w 649"/>
                <a:gd name="T5" fmla="*/ 10 h 649"/>
                <a:gd name="T6" fmla="*/ 639 w 649"/>
                <a:gd name="T7" fmla="*/ 21 h 649"/>
                <a:gd name="T8" fmla="*/ 646 w 649"/>
                <a:gd name="T9" fmla="*/ 34 h 649"/>
                <a:gd name="T10" fmla="*/ 649 w 649"/>
                <a:gd name="T11" fmla="*/ 49 h 649"/>
                <a:gd name="T12" fmla="*/ 646 w 649"/>
                <a:gd name="T13" fmla="*/ 66 h 649"/>
                <a:gd name="T14" fmla="*/ 639 w 649"/>
                <a:gd name="T15" fmla="*/ 80 h 649"/>
                <a:gd name="T16" fmla="*/ 628 w 649"/>
                <a:gd name="T17" fmla="*/ 90 h 649"/>
                <a:gd name="T18" fmla="*/ 615 w 649"/>
                <a:gd name="T19" fmla="*/ 97 h 649"/>
                <a:gd name="T20" fmla="*/ 599 w 649"/>
                <a:gd name="T21" fmla="*/ 100 h 649"/>
                <a:gd name="T22" fmla="*/ 544 w 649"/>
                <a:gd name="T23" fmla="*/ 104 h 649"/>
                <a:gd name="T24" fmla="*/ 492 w 649"/>
                <a:gd name="T25" fmla="*/ 112 h 649"/>
                <a:gd name="T26" fmla="*/ 441 w 649"/>
                <a:gd name="T27" fmla="*/ 126 h 649"/>
                <a:gd name="T28" fmla="*/ 393 w 649"/>
                <a:gd name="T29" fmla="*/ 144 h 649"/>
                <a:gd name="T30" fmla="*/ 347 w 649"/>
                <a:gd name="T31" fmla="*/ 168 h 649"/>
                <a:gd name="T32" fmla="*/ 304 w 649"/>
                <a:gd name="T33" fmla="*/ 196 h 649"/>
                <a:gd name="T34" fmla="*/ 264 w 649"/>
                <a:gd name="T35" fmla="*/ 229 h 649"/>
                <a:gd name="T36" fmla="*/ 229 w 649"/>
                <a:gd name="T37" fmla="*/ 265 h 649"/>
                <a:gd name="T38" fmla="*/ 196 w 649"/>
                <a:gd name="T39" fmla="*/ 305 h 649"/>
                <a:gd name="T40" fmla="*/ 168 w 649"/>
                <a:gd name="T41" fmla="*/ 348 h 649"/>
                <a:gd name="T42" fmla="*/ 144 w 649"/>
                <a:gd name="T43" fmla="*/ 394 h 649"/>
                <a:gd name="T44" fmla="*/ 125 w 649"/>
                <a:gd name="T45" fmla="*/ 442 h 649"/>
                <a:gd name="T46" fmla="*/ 111 w 649"/>
                <a:gd name="T47" fmla="*/ 493 h 649"/>
                <a:gd name="T48" fmla="*/ 103 w 649"/>
                <a:gd name="T49" fmla="*/ 545 h 649"/>
                <a:gd name="T50" fmla="*/ 100 w 649"/>
                <a:gd name="T51" fmla="*/ 600 h 649"/>
                <a:gd name="T52" fmla="*/ 97 w 649"/>
                <a:gd name="T53" fmla="*/ 615 h 649"/>
                <a:gd name="T54" fmla="*/ 90 w 649"/>
                <a:gd name="T55" fmla="*/ 628 h 649"/>
                <a:gd name="T56" fmla="*/ 79 w 649"/>
                <a:gd name="T57" fmla="*/ 640 h 649"/>
                <a:gd name="T58" fmla="*/ 65 w 649"/>
                <a:gd name="T59" fmla="*/ 647 h 649"/>
                <a:gd name="T60" fmla="*/ 50 w 649"/>
                <a:gd name="T61" fmla="*/ 649 h 649"/>
                <a:gd name="T62" fmla="*/ 33 w 649"/>
                <a:gd name="T63" fmla="*/ 647 h 649"/>
                <a:gd name="T64" fmla="*/ 20 w 649"/>
                <a:gd name="T65" fmla="*/ 640 h 649"/>
                <a:gd name="T66" fmla="*/ 9 w 649"/>
                <a:gd name="T67" fmla="*/ 628 h 649"/>
                <a:gd name="T68" fmla="*/ 2 w 649"/>
                <a:gd name="T69" fmla="*/ 615 h 649"/>
                <a:gd name="T70" fmla="*/ 0 w 649"/>
                <a:gd name="T71" fmla="*/ 600 h 649"/>
                <a:gd name="T72" fmla="*/ 3 w 649"/>
                <a:gd name="T73" fmla="*/ 539 h 649"/>
                <a:gd name="T74" fmla="*/ 12 w 649"/>
                <a:gd name="T75" fmla="*/ 478 h 649"/>
                <a:gd name="T76" fmla="*/ 26 w 649"/>
                <a:gd name="T77" fmla="*/ 421 h 649"/>
                <a:gd name="T78" fmla="*/ 47 w 649"/>
                <a:gd name="T79" fmla="*/ 366 h 649"/>
                <a:gd name="T80" fmla="*/ 72 w 649"/>
                <a:gd name="T81" fmla="*/ 314 h 649"/>
                <a:gd name="T82" fmla="*/ 102 w 649"/>
                <a:gd name="T83" fmla="*/ 265 h 649"/>
                <a:gd name="T84" fmla="*/ 137 w 649"/>
                <a:gd name="T85" fmla="*/ 218 h 649"/>
                <a:gd name="T86" fmla="*/ 175 w 649"/>
                <a:gd name="T87" fmla="*/ 176 h 649"/>
                <a:gd name="T88" fmla="*/ 218 w 649"/>
                <a:gd name="T89" fmla="*/ 137 h 649"/>
                <a:gd name="T90" fmla="*/ 264 w 649"/>
                <a:gd name="T91" fmla="*/ 103 h 649"/>
                <a:gd name="T92" fmla="*/ 313 w 649"/>
                <a:gd name="T93" fmla="*/ 73 h 649"/>
                <a:gd name="T94" fmla="*/ 365 w 649"/>
                <a:gd name="T95" fmla="*/ 47 h 649"/>
                <a:gd name="T96" fmla="*/ 421 w 649"/>
                <a:gd name="T97" fmla="*/ 27 h 649"/>
                <a:gd name="T98" fmla="*/ 479 w 649"/>
                <a:gd name="T99" fmla="*/ 13 h 649"/>
                <a:gd name="T100" fmla="*/ 538 w 649"/>
                <a:gd name="T101" fmla="*/ 3 h 649"/>
                <a:gd name="T102" fmla="*/ 599 w 649"/>
                <a:gd name="T103"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9" h="649">
                  <a:moveTo>
                    <a:pt x="599" y="0"/>
                  </a:moveTo>
                  <a:lnTo>
                    <a:pt x="615" y="2"/>
                  </a:lnTo>
                  <a:lnTo>
                    <a:pt x="628" y="10"/>
                  </a:lnTo>
                  <a:lnTo>
                    <a:pt x="639" y="21"/>
                  </a:lnTo>
                  <a:lnTo>
                    <a:pt x="646" y="34"/>
                  </a:lnTo>
                  <a:lnTo>
                    <a:pt x="649" y="49"/>
                  </a:lnTo>
                  <a:lnTo>
                    <a:pt x="646" y="66"/>
                  </a:lnTo>
                  <a:lnTo>
                    <a:pt x="639" y="80"/>
                  </a:lnTo>
                  <a:lnTo>
                    <a:pt x="628" y="90"/>
                  </a:lnTo>
                  <a:lnTo>
                    <a:pt x="615" y="97"/>
                  </a:lnTo>
                  <a:lnTo>
                    <a:pt x="599" y="100"/>
                  </a:lnTo>
                  <a:lnTo>
                    <a:pt x="544" y="104"/>
                  </a:lnTo>
                  <a:lnTo>
                    <a:pt x="492" y="112"/>
                  </a:lnTo>
                  <a:lnTo>
                    <a:pt x="441" y="126"/>
                  </a:lnTo>
                  <a:lnTo>
                    <a:pt x="393" y="144"/>
                  </a:lnTo>
                  <a:lnTo>
                    <a:pt x="347" y="168"/>
                  </a:lnTo>
                  <a:lnTo>
                    <a:pt x="304" y="196"/>
                  </a:lnTo>
                  <a:lnTo>
                    <a:pt x="264" y="229"/>
                  </a:lnTo>
                  <a:lnTo>
                    <a:pt x="229" y="265"/>
                  </a:lnTo>
                  <a:lnTo>
                    <a:pt x="196" y="305"/>
                  </a:lnTo>
                  <a:lnTo>
                    <a:pt x="168" y="348"/>
                  </a:lnTo>
                  <a:lnTo>
                    <a:pt x="144" y="394"/>
                  </a:lnTo>
                  <a:lnTo>
                    <a:pt x="125" y="442"/>
                  </a:lnTo>
                  <a:lnTo>
                    <a:pt x="111" y="493"/>
                  </a:lnTo>
                  <a:lnTo>
                    <a:pt x="103" y="545"/>
                  </a:lnTo>
                  <a:lnTo>
                    <a:pt x="100" y="600"/>
                  </a:lnTo>
                  <a:lnTo>
                    <a:pt x="97" y="615"/>
                  </a:lnTo>
                  <a:lnTo>
                    <a:pt x="90" y="628"/>
                  </a:lnTo>
                  <a:lnTo>
                    <a:pt x="79" y="640"/>
                  </a:lnTo>
                  <a:lnTo>
                    <a:pt x="65" y="647"/>
                  </a:lnTo>
                  <a:lnTo>
                    <a:pt x="50" y="649"/>
                  </a:lnTo>
                  <a:lnTo>
                    <a:pt x="33" y="647"/>
                  </a:lnTo>
                  <a:lnTo>
                    <a:pt x="20" y="640"/>
                  </a:lnTo>
                  <a:lnTo>
                    <a:pt x="9" y="628"/>
                  </a:lnTo>
                  <a:lnTo>
                    <a:pt x="2" y="615"/>
                  </a:lnTo>
                  <a:lnTo>
                    <a:pt x="0" y="600"/>
                  </a:lnTo>
                  <a:lnTo>
                    <a:pt x="3" y="539"/>
                  </a:lnTo>
                  <a:lnTo>
                    <a:pt x="12" y="478"/>
                  </a:lnTo>
                  <a:lnTo>
                    <a:pt x="26" y="421"/>
                  </a:lnTo>
                  <a:lnTo>
                    <a:pt x="47" y="366"/>
                  </a:lnTo>
                  <a:lnTo>
                    <a:pt x="72" y="314"/>
                  </a:lnTo>
                  <a:lnTo>
                    <a:pt x="102" y="265"/>
                  </a:lnTo>
                  <a:lnTo>
                    <a:pt x="137" y="218"/>
                  </a:lnTo>
                  <a:lnTo>
                    <a:pt x="175" y="176"/>
                  </a:lnTo>
                  <a:lnTo>
                    <a:pt x="218" y="137"/>
                  </a:lnTo>
                  <a:lnTo>
                    <a:pt x="264" y="103"/>
                  </a:lnTo>
                  <a:lnTo>
                    <a:pt x="313" y="73"/>
                  </a:lnTo>
                  <a:lnTo>
                    <a:pt x="365" y="47"/>
                  </a:lnTo>
                  <a:lnTo>
                    <a:pt x="421" y="27"/>
                  </a:lnTo>
                  <a:lnTo>
                    <a:pt x="479" y="13"/>
                  </a:lnTo>
                  <a:lnTo>
                    <a:pt x="538" y="3"/>
                  </a:lnTo>
                  <a:lnTo>
                    <a:pt x="599" y="0"/>
                  </a:lnTo>
                  <a:close/>
                </a:path>
              </a:pathLst>
            </a:custGeom>
            <a:grpFill/>
            <a:ln w="0">
              <a:noFill/>
              <a:prstDash val="solid"/>
              <a:round/>
            </a:ln>
          </p:spPr>
          <p:txBody>
            <a:bodyPr vert="horz" wrap="square" lIns="121920" tIns="60961" rIns="121920" bIns="60961" numCol="1" anchor="t" anchorCtr="0" compatLnSpc="1"/>
            <a:lstStyle/>
            <a:p>
              <a:pPr defTabSz="869950"/>
              <a:endParaRPr lang="es-ES" sz="935">
                <a:solidFill>
                  <a:srgbClr val="000000"/>
                </a:solidFill>
              </a:endParaRPr>
            </a:p>
          </p:txBody>
        </p:sp>
      </p:grpSp>
      <p:sp>
        <p:nvSpPr>
          <p:cNvPr id="89" name="Freeform 12"/>
          <p:cNvSpPr>
            <a:spLocks noChangeAspect="1" noEditPoints="1"/>
          </p:cNvSpPr>
          <p:nvPr/>
        </p:nvSpPr>
        <p:spPr bwMode="auto">
          <a:xfrm>
            <a:off x="5990320" y="4226801"/>
            <a:ext cx="255279" cy="252579"/>
          </a:xfrm>
          <a:custGeom>
            <a:avLst/>
            <a:gdLst>
              <a:gd name="T0" fmla="*/ 1210 w 3228"/>
              <a:gd name="T1" fmla="*/ 2995 h 3195"/>
              <a:gd name="T2" fmla="*/ 1118 w 3228"/>
              <a:gd name="T3" fmla="*/ 2762 h 3195"/>
              <a:gd name="T4" fmla="*/ 822 w 3228"/>
              <a:gd name="T5" fmla="*/ 1897 h 3195"/>
              <a:gd name="T6" fmla="*/ 2035 w 3228"/>
              <a:gd name="T7" fmla="*/ 1697 h 3195"/>
              <a:gd name="T8" fmla="*/ 2490 w 3228"/>
              <a:gd name="T9" fmla="*/ 1561 h 3195"/>
              <a:gd name="T10" fmla="*/ 2490 w 3228"/>
              <a:gd name="T11" fmla="*/ 1235 h 3195"/>
              <a:gd name="T12" fmla="*/ 2035 w 3228"/>
              <a:gd name="T13" fmla="*/ 1099 h 3195"/>
              <a:gd name="T14" fmla="*/ 234 w 3228"/>
              <a:gd name="T15" fmla="*/ 1235 h 3195"/>
              <a:gd name="T16" fmla="*/ 234 w 3228"/>
              <a:gd name="T17" fmla="*/ 1561 h 3195"/>
              <a:gd name="T18" fmla="*/ 1111 w 3228"/>
              <a:gd name="T19" fmla="*/ 1697 h 3195"/>
              <a:gd name="T20" fmla="*/ 1011 w 3228"/>
              <a:gd name="T21" fmla="*/ 1347 h 3195"/>
              <a:gd name="T22" fmla="*/ 1859 w 3228"/>
              <a:gd name="T23" fmla="*/ 897 h 3195"/>
              <a:gd name="T24" fmla="*/ 1334 w 3228"/>
              <a:gd name="T25" fmla="*/ 1099 h 3195"/>
              <a:gd name="T26" fmla="*/ 1142 w 3228"/>
              <a:gd name="T27" fmla="*/ 1235 h 3195"/>
              <a:gd name="T28" fmla="*/ 1142 w 3228"/>
              <a:gd name="T29" fmla="*/ 1561 h 3195"/>
              <a:gd name="T30" fmla="*/ 1311 w 3228"/>
              <a:gd name="T31" fmla="*/ 1698 h 3195"/>
              <a:gd name="T32" fmla="*/ 1800 w 3228"/>
              <a:gd name="T33" fmla="*/ 1856 h 3195"/>
              <a:gd name="T34" fmla="*/ 1823 w 3228"/>
              <a:gd name="T35" fmla="*/ 1194 h 3195"/>
              <a:gd name="T36" fmla="*/ 2376 w 3228"/>
              <a:gd name="T37" fmla="*/ 251 h 3195"/>
              <a:gd name="T38" fmla="*/ 2141 w 3228"/>
              <a:gd name="T39" fmla="*/ 616 h 3195"/>
              <a:gd name="T40" fmla="*/ 2449 w 3228"/>
              <a:gd name="T41" fmla="*/ 923 h 3195"/>
              <a:gd name="T42" fmla="*/ 2689 w 3228"/>
              <a:gd name="T43" fmla="*/ 1190 h 3195"/>
              <a:gd name="T44" fmla="*/ 2689 w 3228"/>
              <a:gd name="T45" fmla="*/ 1606 h 3195"/>
              <a:gd name="T46" fmla="*/ 2449 w 3228"/>
              <a:gd name="T47" fmla="*/ 1872 h 3195"/>
              <a:gd name="T48" fmla="*/ 2141 w 3228"/>
              <a:gd name="T49" fmla="*/ 2180 h 3195"/>
              <a:gd name="T50" fmla="*/ 2376 w 3228"/>
              <a:gd name="T51" fmla="*/ 2545 h 3195"/>
              <a:gd name="T52" fmla="*/ 2674 w 3228"/>
              <a:gd name="T53" fmla="*/ 2541 h 3195"/>
              <a:gd name="T54" fmla="*/ 2916 w 3228"/>
              <a:gd name="T55" fmla="*/ 2148 h 3195"/>
              <a:gd name="T56" fmla="*/ 3025 w 3228"/>
              <a:gd name="T57" fmla="*/ 1491 h 3195"/>
              <a:gd name="T58" fmla="*/ 2958 w 3228"/>
              <a:gd name="T59" fmla="*/ 794 h 3195"/>
              <a:gd name="T60" fmla="*/ 2745 w 3228"/>
              <a:gd name="T61" fmla="*/ 322 h 3195"/>
              <a:gd name="T62" fmla="*/ 2573 w 3228"/>
              <a:gd name="T63" fmla="*/ 3 h 3195"/>
              <a:gd name="T64" fmla="*/ 2912 w 3228"/>
              <a:gd name="T65" fmla="*/ 208 h 3195"/>
              <a:gd name="T66" fmla="*/ 3129 w 3228"/>
              <a:gd name="T67" fmla="*/ 659 h 3195"/>
              <a:gd name="T68" fmla="*/ 3224 w 3228"/>
              <a:gd name="T69" fmla="*/ 1244 h 3195"/>
              <a:gd name="T70" fmla="*/ 3193 w 3228"/>
              <a:gd name="T71" fmla="*/ 1855 h 3195"/>
              <a:gd name="T72" fmla="*/ 3035 w 3228"/>
              <a:gd name="T73" fmla="*/ 2386 h 3195"/>
              <a:gd name="T74" fmla="*/ 2757 w 3228"/>
              <a:gd name="T75" fmla="*/ 2728 h 3195"/>
              <a:gd name="T76" fmla="*/ 2375 w 3228"/>
              <a:gd name="T77" fmla="*/ 2771 h 3195"/>
              <a:gd name="T78" fmla="*/ 2067 w 3228"/>
              <a:gd name="T79" fmla="*/ 2491 h 3195"/>
              <a:gd name="T80" fmla="*/ 1773 w 3228"/>
              <a:gd name="T81" fmla="*/ 2088 h 3195"/>
              <a:gd name="T82" fmla="*/ 1382 w 3228"/>
              <a:gd name="T83" fmla="*/ 1906 h 3195"/>
              <a:gd name="T84" fmla="*/ 1343 w 3228"/>
              <a:gd name="T85" fmla="*/ 1926 h 3195"/>
              <a:gd name="T86" fmla="*/ 1311 w 3228"/>
              <a:gd name="T87" fmla="*/ 2696 h 3195"/>
              <a:gd name="T88" fmla="*/ 1394 w 3228"/>
              <a:gd name="T89" fmla="*/ 2825 h 3195"/>
              <a:gd name="T90" fmla="*/ 1373 w 3228"/>
              <a:gd name="T91" fmla="*/ 3114 h 3195"/>
              <a:gd name="T92" fmla="*/ 774 w 3228"/>
              <a:gd name="T93" fmla="*/ 3192 h 3195"/>
              <a:gd name="T94" fmla="*/ 608 w 3228"/>
              <a:gd name="T95" fmla="*/ 3028 h 3195"/>
              <a:gd name="T96" fmla="*/ 506 w 3228"/>
              <a:gd name="T97" fmla="*/ 1925 h 3195"/>
              <a:gd name="T98" fmla="*/ 198 w 3228"/>
              <a:gd name="T99" fmla="*/ 1830 h 3195"/>
              <a:gd name="T100" fmla="*/ 9 w 3228"/>
              <a:gd name="T101" fmla="*/ 1506 h 3195"/>
              <a:gd name="T102" fmla="*/ 77 w 3228"/>
              <a:gd name="T103" fmla="*/ 1101 h 3195"/>
              <a:gd name="T104" fmla="*/ 359 w 3228"/>
              <a:gd name="T105" fmla="*/ 902 h 3195"/>
              <a:gd name="T106" fmla="*/ 1673 w 3228"/>
              <a:gd name="T107" fmla="*/ 788 h 3195"/>
              <a:gd name="T108" fmla="*/ 2034 w 3228"/>
              <a:gd name="T109" fmla="*/ 356 h 3195"/>
              <a:gd name="T110" fmla="*/ 2286 w 3228"/>
              <a:gd name="T111" fmla="*/ 68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28" h="3195">
                <a:moveTo>
                  <a:pt x="752" y="1897"/>
                </a:moveTo>
                <a:lnTo>
                  <a:pt x="771" y="1933"/>
                </a:lnTo>
                <a:lnTo>
                  <a:pt x="786" y="1972"/>
                </a:lnTo>
                <a:lnTo>
                  <a:pt x="798" y="2012"/>
                </a:lnTo>
                <a:lnTo>
                  <a:pt x="804" y="2054"/>
                </a:lnTo>
                <a:lnTo>
                  <a:pt x="807" y="2097"/>
                </a:lnTo>
                <a:lnTo>
                  <a:pt x="807" y="2995"/>
                </a:lnTo>
                <a:lnTo>
                  <a:pt x="1210" y="2995"/>
                </a:lnTo>
                <a:lnTo>
                  <a:pt x="1210" y="2910"/>
                </a:lnTo>
                <a:lnTo>
                  <a:pt x="1196" y="2894"/>
                </a:lnTo>
                <a:lnTo>
                  <a:pt x="1183" y="2879"/>
                </a:lnTo>
                <a:lnTo>
                  <a:pt x="1169" y="2860"/>
                </a:lnTo>
                <a:lnTo>
                  <a:pt x="1155" y="2840"/>
                </a:lnTo>
                <a:lnTo>
                  <a:pt x="1141" y="2817"/>
                </a:lnTo>
                <a:lnTo>
                  <a:pt x="1129" y="2791"/>
                </a:lnTo>
                <a:lnTo>
                  <a:pt x="1118" y="2762"/>
                </a:lnTo>
                <a:lnTo>
                  <a:pt x="1112" y="2731"/>
                </a:lnTo>
                <a:lnTo>
                  <a:pt x="1109" y="2696"/>
                </a:lnTo>
                <a:lnTo>
                  <a:pt x="1109" y="1997"/>
                </a:lnTo>
                <a:lnTo>
                  <a:pt x="1111" y="1963"/>
                </a:lnTo>
                <a:lnTo>
                  <a:pt x="1117" y="1930"/>
                </a:lnTo>
                <a:lnTo>
                  <a:pt x="1127" y="1898"/>
                </a:lnTo>
                <a:lnTo>
                  <a:pt x="822" y="1898"/>
                </a:lnTo>
                <a:lnTo>
                  <a:pt x="822" y="1897"/>
                </a:lnTo>
                <a:lnTo>
                  <a:pt x="752" y="1897"/>
                </a:lnTo>
                <a:close/>
                <a:moveTo>
                  <a:pt x="2035" y="1099"/>
                </a:moveTo>
                <a:lnTo>
                  <a:pt x="2025" y="1196"/>
                </a:lnTo>
                <a:lnTo>
                  <a:pt x="2020" y="1296"/>
                </a:lnTo>
                <a:lnTo>
                  <a:pt x="2018" y="1398"/>
                </a:lnTo>
                <a:lnTo>
                  <a:pt x="2020" y="1500"/>
                </a:lnTo>
                <a:lnTo>
                  <a:pt x="2025" y="1600"/>
                </a:lnTo>
                <a:lnTo>
                  <a:pt x="2035" y="1697"/>
                </a:lnTo>
                <a:lnTo>
                  <a:pt x="2320" y="1697"/>
                </a:lnTo>
                <a:lnTo>
                  <a:pt x="2350" y="1694"/>
                </a:lnTo>
                <a:lnTo>
                  <a:pt x="2378" y="1685"/>
                </a:lnTo>
                <a:lnTo>
                  <a:pt x="2405" y="1670"/>
                </a:lnTo>
                <a:lnTo>
                  <a:pt x="2430" y="1649"/>
                </a:lnTo>
                <a:lnTo>
                  <a:pt x="2453" y="1624"/>
                </a:lnTo>
                <a:lnTo>
                  <a:pt x="2472" y="1594"/>
                </a:lnTo>
                <a:lnTo>
                  <a:pt x="2490" y="1561"/>
                </a:lnTo>
                <a:lnTo>
                  <a:pt x="2503" y="1525"/>
                </a:lnTo>
                <a:lnTo>
                  <a:pt x="2513" y="1485"/>
                </a:lnTo>
                <a:lnTo>
                  <a:pt x="2520" y="1442"/>
                </a:lnTo>
                <a:lnTo>
                  <a:pt x="2523" y="1398"/>
                </a:lnTo>
                <a:lnTo>
                  <a:pt x="2520" y="1353"/>
                </a:lnTo>
                <a:lnTo>
                  <a:pt x="2513" y="1311"/>
                </a:lnTo>
                <a:lnTo>
                  <a:pt x="2503" y="1271"/>
                </a:lnTo>
                <a:lnTo>
                  <a:pt x="2490" y="1235"/>
                </a:lnTo>
                <a:lnTo>
                  <a:pt x="2472" y="1201"/>
                </a:lnTo>
                <a:lnTo>
                  <a:pt x="2453" y="1171"/>
                </a:lnTo>
                <a:lnTo>
                  <a:pt x="2430" y="1147"/>
                </a:lnTo>
                <a:lnTo>
                  <a:pt x="2405" y="1126"/>
                </a:lnTo>
                <a:lnTo>
                  <a:pt x="2378" y="1111"/>
                </a:lnTo>
                <a:lnTo>
                  <a:pt x="2350" y="1102"/>
                </a:lnTo>
                <a:lnTo>
                  <a:pt x="2320" y="1099"/>
                </a:lnTo>
                <a:lnTo>
                  <a:pt x="2035" y="1099"/>
                </a:lnTo>
                <a:close/>
                <a:moveTo>
                  <a:pt x="403" y="1099"/>
                </a:moveTo>
                <a:lnTo>
                  <a:pt x="373" y="1102"/>
                </a:lnTo>
                <a:lnTo>
                  <a:pt x="346" y="1111"/>
                </a:lnTo>
                <a:lnTo>
                  <a:pt x="319" y="1126"/>
                </a:lnTo>
                <a:lnTo>
                  <a:pt x="294" y="1147"/>
                </a:lnTo>
                <a:lnTo>
                  <a:pt x="271" y="1171"/>
                </a:lnTo>
                <a:lnTo>
                  <a:pt x="252" y="1201"/>
                </a:lnTo>
                <a:lnTo>
                  <a:pt x="234" y="1235"/>
                </a:lnTo>
                <a:lnTo>
                  <a:pt x="221" y="1271"/>
                </a:lnTo>
                <a:lnTo>
                  <a:pt x="210" y="1311"/>
                </a:lnTo>
                <a:lnTo>
                  <a:pt x="204" y="1353"/>
                </a:lnTo>
                <a:lnTo>
                  <a:pt x="202" y="1398"/>
                </a:lnTo>
                <a:lnTo>
                  <a:pt x="204" y="1442"/>
                </a:lnTo>
                <a:lnTo>
                  <a:pt x="210" y="1485"/>
                </a:lnTo>
                <a:lnTo>
                  <a:pt x="221" y="1525"/>
                </a:lnTo>
                <a:lnTo>
                  <a:pt x="234" y="1561"/>
                </a:lnTo>
                <a:lnTo>
                  <a:pt x="252" y="1594"/>
                </a:lnTo>
                <a:lnTo>
                  <a:pt x="271" y="1624"/>
                </a:lnTo>
                <a:lnTo>
                  <a:pt x="294" y="1649"/>
                </a:lnTo>
                <a:lnTo>
                  <a:pt x="319" y="1670"/>
                </a:lnTo>
                <a:lnTo>
                  <a:pt x="346" y="1685"/>
                </a:lnTo>
                <a:lnTo>
                  <a:pt x="373" y="1694"/>
                </a:lnTo>
                <a:lnTo>
                  <a:pt x="403" y="1697"/>
                </a:lnTo>
                <a:lnTo>
                  <a:pt x="1111" y="1697"/>
                </a:lnTo>
                <a:lnTo>
                  <a:pt x="1086" y="1665"/>
                </a:lnTo>
                <a:lnTo>
                  <a:pt x="1064" y="1628"/>
                </a:lnTo>
                <a:lnTo>
                  <a:pt x="1045" y="1587"/>
                </a:lnTo>
                <a:lnTo>
                  <a:pt x="1030" y="1544"/>
                </a:lnTo>
                <a:lnTo>
                  <a:pt x="1018" y="1497"/>
                </a:lnTo>
                <a:lnTo>
                  <a:pt x="1011" y="1449"/>
                </a:lnTo>
                <a:lnTo>
                  <a:pt x="1009" y="1398"/>
                </a:lnTo>
                <a:lnTo>
                  <a:pt x="1011" y="1347"/>
                </a:lnTo>
                <a:lnTo>
                  <a:pt x="1018" y="1298"/>
                </a:lnTo>
                <a:lnTo>
                  <a:pt x="1030" y="1252"/>
                </a:lnTo>
                <a:lnTo>
                  <a:pt x="1045" y="1208"/>
                </a:lnTo>
                <a:lnTo>
                  <a:pt x="1064" y="1168"/>
                </a:lnTo>
                <a:lnTo>
                  <a:pt x="1086" y="1132"/>
                </a:lnTo>
                <a:lnTo>
                  <a:pt x="1111" y="1099"/>
                </a:lnTo>
                <a:lnTo>
                  <a:pt x="403" y="1099"/>
                </a:lnTo>
                <a:close/>
                <a:moveTo>
                  <a:pt x="1859" y="897"/>
                </a:moveTo>
                <a:lnTo>
                  <a:pt x="1800" y="943"/>
                </a:lnTo>
                <a:lnTo>
                  <a:pt x="1739" y="982"/>
                </a:lnTo>
                <a:lnTo>
                  <a:pt x="1675" y="1017"/>
                </a:lnTo>
                <a:lnTo>
                  <a:pt x="1610" y="1046"/>
                </a:lnTo>
                <a:lnTo>
                  <a:pt x="1542" y="1068"/>
                </a:lnTo>
                <a:lnTo>
                  <a:pt x="1474" y="1085"/>
                </a:lnTo>
                <a:lnTo>
                  <a:pt x="1405" y="1095"/>
                </a:lnTo>
                <a:lnTo>
                  <a:pt x="1334" y="1099"/>
                </a:lnTo>
                <a:lnTo>
                  <a:pt x="1311" y="1099"/>
                </a:lnTo>
                <a:lnTo>
                  <a:pt x="1281" y="1102"/>
                </a:lnTo>
                <a:lnTo>
                  <a:pt x="1254" y="1111"/>
                </a:lnTo>
                <a:lnTo>
                  <a:pt x="1227" y="1126"/>
                </a:lnTo>
                <a:lnTo>
                  <a:pt x="1202" y="1147"/>
                </a:lnTo>
                <a:lnTo>
                  <a:pt x="1179" y="1171"/>
                </a:lnTo>
                <a:lnTo>
                  <a:pt x="1160" y="1201"/>
                </a:lnTo>
                <a:lnTo>
                  <a:pt x="1142" y="1235"/>
                </a:lnTo>
                <a:lnTo>
                  <a:pt x="1129" y="1271"/>
                </a:lnTo>
                <a:lnTo>
                  <a:pt x="1118" y="1311"/>
                </a:lnTo>
                <a:lnTo>
                  <a:pt x="1112" y="1353"/>
                </a:lnTo>
                <a:lnTo>
                  <a:pt x="1110" y="1398"/>
                </a:lnTo>
                <a:lnTo>
                  <a:pt x="1112" y="1442"/>
                </a:lnTo>
                <a:lnTo>
                  <a:pt x="1118" y="1485"/>
                </a:lnTo>
                <a:lnTo>
                  <a:pt x="1129" y="1525"/>
                </a:lnTo>
                <a:lnTo>
                  <a:pt x="1142" y="1561"/>
                </a:lnTo>
                <a:lnTo>
                  <a:pt x="1160" y="1594"/>
                </a:lnTo>
                <a:lnTo>
                  <a:pt x="1179" y="1624"/>
                </a:lnTo>
                <a:lnTo>
                  <a:pt x="1202" y="1649"/>
                </a:lnTo>
                <a:lnTo>
                  <a:pt x="1227" y="1670"/>
                </a:lnTo>
                <a:lnTo>
                  <a:pt x="1254" y="1685"/>
                </a:lnTo>
                <a:lnTo>
                  <a:pt x="1281" y="1694"/>
                </a:lnTo>
                <a:lnTo>
                  <a:pt x="1311" y="1697"/>
                </a:lnTo>
                <a:lnTo>
                  <a:pt x="1311" y="1698"/>
                </a:lnTo>
                <a:lnTo>
                  <a:pt x="1334" y="1698"/>
                </a:lnTo>
                <a:lnTo>
                  <a:pt x="1405" y="1702"/>
                </a:lnTo>
                <a:lnTo>
                  <a:pt x="1474" y="1713"/>
                </a:lnTo>
                <a:lnTo>
                  <a:pt x="1542" y="1729"/>
                </a:lnTo>
                <a:lnTo>
                  <a:pt x="1610" y="1751"/>
                </a:lnTo>
                <a:lnTo>
                  <a:pt x="1675" y="1780"/>
                </a:lnTo>
                <a:lnTo>
                  <a:pt x="1739" y="1815"/>
                </a:lnTo>
                <a:lnTo>
                  <a:pt x="1800" y="1856"/>
                </a:lnTo>
                <a:lnTo>
                  <a:pt x="1859" y="1901"/>
                </a:lnTo>
                <a:lnTo>
                  <a:pt x="1844" y="1802"/>
                </a:lnTo>
                <a:lnTo>
                  <a:pt x="1831" y="1703"/>
                </a:lnTo>
                <a:lnTo>
                  <a:pt x="1823" y="1602"/>
                </a:lnTo>
                <a:lnTo>
                  <a:pt x="1818" y="1500"/>
                </a:lnTo>
                <a:lnTo>
                  <a:pt x="1816" y="1398"/>
                </a:lnTo>
                <a:lnTo>
                  <a:pt x="1818" y="1296"/>
                </a:lnTo>
                <a:lnTo>
                  <a:pt x="1823" y="1194"/>
                </a:lnTo>
                <a:lnTo>
                  <a:pt x="1831" y="1094"/>
                </a:lnTo>
                <a:lnTo>
                  <a:pt x="1844" y="995"/>
                </a:lnTo>
                <a:lnTo>
                  <a:pt x="1859" y="897"/>
                </a:lnTo>
                <a:close/>
                <a:moveTo>
                  <a:pt x="2523" y="200"/>
                </a:moveTo>
                <a:lnTo>
                  <a:pt x="2485" y="203"/>
                </a:lnTo>
                <a:lnTo>
                  <a:pt x="2447" y="213"/>
                </a:lnTo>
                <a:lnTo>
                  <a:pt x="2411" y="229"/>
                </a:lnTo>
                <a:lnTo>
                  <a:pt x="2376" y="251"/>
                </a:lnTo>
                <a:lnTo>
                  <a:pt x="2342" y="279"/>
                </a:lnTo>
                <a:lnTo>
                  <a:pt x="2309" y="313"/>
                </a:lnTo>
                <a:lnTo>
                  <a:pt x="2277" y="351"/>
                </a:lnTo>
                <a:lnTo>
                  <a:pt x="2247" y="394"/>
                </a:lnTo>
                <a:lnTo>
                  <a:pt x="2218" y="443"/>
                </a:lnTo>
                <a:lnTo>
                  <a:pt x="2190" y="496"/>
                </a:lnTo>
                <a:lnTo>
                  <a:pt x="2165" y="554"/>
                </a:lnTo>
                <a:lnTo>
                  <a:pt x="2141" y="616"/>
                </a:lnTo>
                <a:lnTo>
                  <a:pt x="2118" y="681"/>
                </a:lnTo>
                <a:lnTo>
                  <a:pt x="2099" y="751"/>
                </a:lnTo>
                <a:lnTo>
                  <a:pt x="2080" y="823"/>
                </a:lnTo>
                <a:lnTo>
                  <a:pt x="2065" y="899"/>
                </a:lnTo>
                <a:lnTo>
                  <a:pt x="2320" y="899"/>
                </a:lnTo>
                <a:lnTo>
                  <a:pt x="2365" y="902"/>
                </a:lnTo>
                <a:lnTo>
                  <a:pt x="2408" y="910"/>
                </a:lnTo>
                <a:lnTo>
                  <a:pt x="2449" y="923"/>
                </a:lnTo>
                <a:lnTo>
                  <a:pt x="2489" y="943"/>
                </a:lnTo>
                <a:lnTo>
                  <a:pt x="2526" y="966"/>
                </a:lnTo>
                <a:lnTo>
                  <a:pt x="2560" y="994"/>
                </a:lnTo>
                <a:lnTo>
                  <a:pt x="2592" y="1025"/>
                </a:lnTo>
                <a:lnTo>
                  <a:pt x="2622" y="1061"/>
                </a:lnTo>
                <a:lnTo>
                  <a:pt x="2648" y="1101"/>
                </a:lnTo>
                <a:lnTo>
                  <a:pt x="2670" y="1144"/>
                </a:lnTo>
                <a:lnTo>
                  <a:pt x="2689" y="1190"/>
                </a:lnTo>
                <a:lnTo>
                  <a:pt x="2704" y="1239"/>
                </a:lnTo>
                <a:lnTo>
                  <a:pt x="2715" y="1290"/>
                </a:lnTo>
                <a:lnTo>
                  <a:pt x="2722" y="1343"/>
                </a:lnTo>
                <a:lnTo>
                  <a:pt x="2724" y="1398"/>
                </a:lnTo>
                <a:lnTo>
                  <a:pt x="2722" y="1453"/>
                </a:lnTo>
                <a:lnTo>
                  <a:pt x="2715" y="1506"/>
                </a:lnTo>
                <a:lnTo>
                  <a:pt x="2704" y="1557"/>
                </a:lnTo>
                <a:lnTo>
                  <a:pt x="2689" y="1606"/>
                </a:lnTo>
                <a:lnTo>
                  <a:pt x="2670" y="1651"/>
                </a:lnTo>
                <a:lnTo>
                  <a:pt x="2648" y="1694"/>
                </a:lnTo>
                <a:lnTo>
                  <a:pt x="2622" y="1734"/>
                </a:lnTo>
                <a:lnTo>
                  <a:pt x="2592" y="1770"/>
                </a:lnTo>
                <a:lnTo>
                  <a:pt x="2560" y="1802"/>
                </a:lnTo>
                <a:lnTo>
                  <a:pt x="2526" y="1830"/>
                </a:lnTo>
                <a:lnTo>
                  <a:pt x="2489" y="1854"/>
                </a:lnTo>
                <a:lnTo>
                  <a:pt x="2449" y="1872"/>
                </a:lnTo>
                <a:lnTo>
                  <a:pt x="2408" y="1885"/>
                </a:lnTo>
                <a:lnTo>
                  <a:pt x="2365" y="1894"/>
                </a:lnTo>
                <a:lnTo>
                  <a:pt x="2320" y="1897"/>
                </a:lnTo>
                <a:lnTo>
                  <a:pt x="2065" y="1897"/>
                </a:lnTo>
                <a:lnTo>
                  <a:pt x="2080" y="1973"/>
                </a:lnTo>
                <a:lnTo>
                  <a:pt x="2099" y="2046"/>
                </a:lnTo>
                <a:lnTo>
                  <a:pt x="2118" y="2115"/>
                </a:lnTo>
                <a:lnTo>
                  <a:pt x="2141" y="2180"/>
                </a:lnTo>
                <a:lnTo>
                  <a:pt x="2165" y="2242"/>
                </a:lnTo>
                <a:lnTo>
                  <a:pt x="2190" y="2300"/>
                </a:lnTo>
                <a:lnTo>
                  <a:pt x="2218" y="2353"/>
                </a:lnTo>
                <a:lnTo>
                  <a:pt x="2247" y="2401"/>
                </a:lnTo>
                <a:lnTo>
                  <a:pt x="2277" y="2445"/>
                </a:lnTo>
                <a:lnTo>
                  <a:pt x="2309" y="2484"/>
                </a:lnTo>
                <a:lnTo>
                  <a:pt x="2342" y="2517"/>
                </a:lnTo>
                <a:lnTo>
                  <a:pt x="2376" y="2545"/>
                </a:lnTo>
                <a:lnTo>
                  <a:pt x="2411" y="2567"/>
                </a:lnTo>
                <a:lnTo>
                  <a:pt x="2447" y="2583"/>
                </a:lnTo>
                <a:lnTo>
                  <a:pt x="2485" y="2593"/>
                </a:lnTo>
                <a:lnTo>
                  <a:pt x="2523" y="2596"/>
                </a:lnTo>
                <a:lnTo>
                  <a:pt x="2562" y="2593"/>
                </a:lnTo>
                <a:lnTo>
                  <a:pt x="2600" y="2582"/>
                </a:lnTo>
                <a:lnTo>
                  <a:pt x="2638" y="2564"/>
                </a:lnTo>
                <a:lnTo>
                  <a:pt x="2674" y="2541"/>
                </a:lnTo>
                <a:lnTo>
                  <a:pt x="2710" y="2510"/>
                </a:lnTo>
                <a:lnTo>
                  <a:pt x="2745" y="2474"/>
                </a:lnTo>
                <a:lnTo>
                  <a:pt x="2777" y="2433"/>
                </a:lnTo>
                <a:lnTo>
                  <a:pt x="2809" y="2386"/>
                </a:lnTo>
                <a:lnTo>
                  <a:pt x="2837" y="2332"/>
                </a:lnTo>
                <a:lnTo>
                  <a:pt x="2865" y="2275"/>
                </a:lnTo>
                <a:lnTo>
                  <a:pt x="2892" y="2214"/>
                </a:lnTo>
                <a:lnTo>
                  <a:pt x="2916" y="2148"/>
                </a:lnTo>
                <a:lnTo>
                  <a:pt x="2937" y="2077"/>
                </a:lnTo>
                <a:lnTo>
                  <a:pt x="2958" y="2003"/>
                </a:lnTo>
                <a:lnTo>
                  <a:pt x="2976" y="1925"/>
                </a:lnTo>
                <a:lnTo>
                  <a:pt x="2991" y="1843"/>
                </a:lnTo>
                <a:lnTo>
                  <a:pt x="3004" y="1760"/>
                </a:lnTo>
                <a:lnTo>
                  <a:pt x="3014" y="1673"/>
                </a:lnTo>
                <a:lnTo>
                  <a:pt x="3021" y="1583"/>
                </a:lnTo>
                <a:lnTo>
                  <a:pt x="3025" y="1491"/>
                </a:lnTo>
                <a:lnTo>
                  <a:pt x="3026" y="1398"/>
                </a:lnTo>
                <a:lnTo>
                  <a:pt x="3025" y="1304"/>
                </a:lnTo>
                <a:lnTo>
                  <a:pt x="3021" y="1212"/>
                </a:lnTo>
                <a:lnTo>
                  <a:pt x="3014" y="1123"/>
                </a:lnTo>
                <a:lnTo>
                  <a:pt x="3004" y="1037"/>
                </a:lnTo>
                <a:lnTo>
                  <a:pt x="2991" y="952"/>
                </a:lnTo>
                <a:lnTo>
                  <a:pt x="2976" y="871"/>
                </a:lnTo>
                <a:lnTo>
                  <a:pt x="2958" y="794"/>
                </a:lnTo>
                <a:lnTo>
                  <a:pt x="2937" y="719"/>
                </a:lnTo>
                <a:lnTo>
                  <a:pt x="2916" y="649"/>
                </a:lnTo>
                <a:lnTo>
                  <a:pt x="2892" y="582"/>
                </a:lnTo>
                <a:lnTo>
                  <a:pt x="2865" y="520"/>
                </a:lnTo>
                <a:lnTo>
                  <a:pt x="2837" y="463"/>
                </a:lnTo>
                <a:lnTo>
                  <a:pt x="2809" y="411"/>
                </a:lnTo>
                <a:lnTo>
                  <a:pt x="2777" y="364"/>
                </a:lnTo>
                <a:lnTo>
                  <a:pt x="2745" y="322"/>
                </a:lnTo>
                <a:lnTo>
                  <a:pt x="2710" y="286"/>
                </a:lnTo>
                <a:lnTo>
                  <a:pt x="2674" y="255"/>
                </a:lnTo>
                <a:lnTo>
                  <a:pt x="2638" y="232"/>
                </a:lnTo>
                <a:lnTo>
                  <a:pt x="2600" y="214"/>
                </a:lnTo>
                <a:lnTo>
                  <a:pt x="2562" y="203"/>
                </a:lnTo>
                <a:lnTo>
                  <a:pt x="2523" y="200"/>
                </a:lnTo>
                <a:close/>
                <a:moveTo>
                  <a:pt x="2523" y="0"/>
                </a:moveTo>
                <a:lnTo>
                  <a:pt x="2573" y="3"/>
                </a:lnTo>
                <a:lnTo>
                  <a:pt x="2622" y="11"/>
                </a:lnTo>
                <a:lnTo>
                  <a:pt x="2668" y="25"/>
                </a:lnTo>
                <a:lnTo>
                  <a:pt x="2714" y="44"/>
                </a:lnTo>
                <a:lnTo>
                  <a:pt x="2757" y="67"/>
                </a:lnTo>
                <a:lnTo>
                  <a:pt x="2798" y="96"/>
                </a:lnTo>
                <a:lnTo>
                  <a:pt x="2837" y="130"/>
                </a:lnTo>
                <a:lnTo>
                  <a:pt x="2876" y="166"/>
                </a:lnTo>
                <a:lnTo>
                  <a:pt x="2912" y="208"/>
                </a:lnTo>
                <a:lnTo>
                  <a:pt x="2946" y="253"/>
                </a:lnTo>
                <a:lnTo>
                  <a:pt x="2978" y="302"/>
                </a:lnTo>
                <a:lnTo>
                  <a:pt x="3008" y="354"/>
                </a:lnTo>
                <a:lnTo>
                  <a:pt x="3035" y="410"/>
                </a:lnTo>
                <a:lnTo>
                  <a:pt x="3062" y="468"/>
                </a:lnTo>
                <a:lnTo>
                  <a:pt x="3087" y="529"/>
                </a:lnTo>
                <a:lnTo>
                  <a:pt x="3109" y="592"/>
                </a:lnTo>
                <a:lnTo>
                  <a:pt x="3129" y="659"/>
                </a:lnTo>
                <a:lnTo>
                  <a:pt x="3149" y="726"/>
                </a:lnTo>
                <a:lnTo>
                  <a:pt x="3166" y="797"/>
                </a:lnTo>
                <a:lnTo>
                  <a:pt x="3180" y="868"/>
                </a:lnTo>
                <a:lnTo>
                  <a:pt x="3193" y="942"/>
                </a:lnTo>
                <a:lnTo>
                  <a:pt x="3204" y="1015"/>
                </a:lnTo>
                <a:lnTo>
                  <a:pt x="3213" y="1091"/>
                </a:lnTo>
                <a:lnTo>
                  <a:pt x="3220" y="1167"/>
                </a:lnTo>
                <a:lnTo>
                  <a:pt x="3224" y="1244"/>
                </a:lnTo>
                <a:lnTo>
                  <a:pt x="3227" y="1320"/>
                </a:lnTo>
                <a:lnTo>
                  <a:pt x="3228" y="1398"/>
                </a:lnTo>
                <a:lnTo>
                  <a:pt x="3227" y="1475"/>
                </a:lnTo>
                <a:lnTo>
                  <a:pt x="3224" y="1552"/>
                </a:lnTo>
                <a:lnTo>
                  <a:pt x="3220" y="1629"/>
                </a:lnTo>
                <a:lnTo>
                  <a:pt x="3213" y="1704"/>
                </a:lnTo>
                <a:lnTo>
                  <a:pt x="3204" y="1780"/>
                </a:lnTo>
                <a:lnTo>
                  <a:pt x="3193" y="1855"/>
                </a:lnTo>
                <a:lnTo>
                  <a:pt x="3180" y="1927"/>
                </a:lnTo>
                <a:lnTo>
                  <a:pt x="3166" y="1999"/>
                </a:lnTo>
                <a:lnTo>
                  <a:pt x="3149" y="2069"/>
                </a:lnTo>
                <a:lnTo>
                  <a:pt x="3129" y="2137"/>
                </a:lnTo>
                <a:lnTo>
                  <a:pt x="3109" y="2203"/>
                </a:lnTo>
                <a:lnTo>
                  <a:pt x="3087" y="2266"/>
                </a:lnTo>
                <a:lnTo>
                  <a:pt x="3062" y="2327"/>
                </a:lnTo>
                <a:lnTo>
                  <a:pt x="3035" y="2386"/>
                </a:lnTo>
                <a:lnTo>
                  <a:pt x="3008" y="2442"/>
                </a:lnTo>
                <a:lnTo>
                  <a:pt x="2978" y="2494"/>
                </a:lnTo>
                <a:lnTo>
                  <a:pt x="2946" y="2543"/>
                </a:lnTo>
                <a:lnTo>
                  <a:pt x="2912" y="2588"/>
                </a:lnTo>
                <a:lnTo>
                  <a:pt x="2876" y="2629"/>
                </a:lnTo>
                <a:lnTo>
                  <a:pt x="2837" y="2666"/>
                </a:lnTo>
                <a:lnTo>
                  <a:pt x="2798" y="2699"/>
                </a:lnTo>
                <a:lnTo>
                  <a:pt x="2757" y="2728"/>
                </a:lnTo>
                <a:lnTo>
                  <a:pt x="2714" y="2751"/>
                </a:lnTo>
                <a:lnTo>
                  <a:pt x="2668" y="2771"/>
                </a:lnTo>
                <a:lnTo>
                  <a:pt x="2622" y="2784"/>
                </a:lnTo>
                <a:lnTo>
                  <a:pt x="2573" y="2793"/>
                </a:lnTo>
                <a:lnTo>
                  <a:pt x="2523" y="2795"/>
                </a:lnTo>
                <a:lnTo>
                  <a:pt x="2471" y="2793"/>
                </a:lnTo>
                <a:lnTo>
                  <a:pt x="2423" y="2784"/>
                </a:lnTo>
                <a:lnTo>
                  <a:pt x="2375" y="2771"/>
                </a:lnTo>
                <a:lnTo>
                  <a:pt x="2330" y="2751"/>
                </a:lnTo>
                <a:lnTo>
                  <a:pt x="2286" y="2727"/>
                </a:lnTo>
                <a:lnTo>
                  <a:pt x="2245" y="2698"/>
                </a:lnTo>
                <a:lnTo>
                  <a:pt x="2206" y="2665"/>
                </a:lnTo>
                <a:lnTo>
                  <a:pt x="2168" y="2628"/>
                </a:lnTo>
                <a:lnTo>
                  <a:pt x="2132" y="2586"/>
                </a:lnTo>
                <a:lnTo>
                  <a:pt x="2099" y="2540"/>
                </a:lnTo>
                <a:lnTo>
                  <a:pt x="2067" y="2491"/>
                </a:lnTo>
                <a:lnTo>
                  <a:pt x="2036" y="2439"/>
                </a:lnTo>
                <a:lnTo>
                  <a:pt x="2034" y="2440"/>
                </a:lnTo>
                <a:lnTo>
                  <a:pt x="1995" y="2371"/>
                </a:lnTo>
                <a:lnTo>
                  <a:pt x="1955" y="2306"/>
                </a:lnTo>
                <a:lnTo>
                  <a:pt x="1913" y="2246"/>
                </a:lnTo>
                <a:lnTo>
                  <a:pt x="1869" y="2188"/>
                </a:lnTo>
                <a:lnTo>
                  <a:pt x="1822" y="2136"/>
                </a:lnTo>
                <a:lnTo>
                  <a:pt x="1773" y="2088"/>
                </a:lnTo>
                <a:lnTo>
                  <a:pt x="1723" y="2047"/>
                </a:lnTo>
                <a:lnTo>
                  <a:pt x="1670" y="2009"/>
                </a:lnTo>
                <a:lnTo>
                  <a:pt x="1617" y="1976"/>
                </a:lnTo>
                <a:lnTo>
                  <a:pt x="1562" y="1950"/>
                </a:lnTo>
                <a:lnTo>
                  <a:pt x="1505" y="1928"/>
                </a:lnTo>
                <a:lnTo>
                  <a:pt x="1449" y="1913"/>
                </a:lnTo>
                <a:lnTo>
                  <a:pt x="1390" y="1904"/>
                </a:lnTo>
                <a:lnTo>
                  <a:pt x="1382" y="1906"/>
                </a:lnTo>
                <a:lnTo>
                  <a:pt x="1372" y="1908"/>
                </a:lnTo>
                <a:lnTo>
                  <a:pt x="1363" y="1912"/>
                </a:lnTo>
                <a:lnTo>
                  <a:pt x="1363" y="1912"/>
                </a:lnTo>
                <a:lnTo>
                  <a:pt x="1362" y="1912"/>
                </a:lnTo>
                <a:lnTo>
                  <a:pt x="1362" y="1913"/>
                </a:lnTo>
                <a:lnTo>
                  <a:pt x="1361" y="1913"/>
                </a:lnTo>
                <a:lnTo>
                  <a:pt x="1361" y="1913"/>
                </a:lnTo>
                <a:lnTo>
                  <a:pt x="1343" y="1926"/>
                </a:lnTo>
                <a:lnTo>
                  <a:pt x="1330" y="1942"/>
                </a:lnTo>
                <a:lnTo>
                  <a:pt x="1324" y="1952"/>
                </a:lnTo>
                <a:lnTo>
                  <a:pt x="1317" y="1970"/>
                </a:lnTo>
                <a:lnTo>
                  <a:pt x="1312" y="1990"/>
                </a:lnTo>
                <a:lnTo>
                  <a:pt x="1312" y="1992"/>
                </a:lnTo>
                <a:lnTo>
                  <a:pt x="1311" y="1994"/>
                </a:lnTo>
                <a:lnTo>
                  <a:pt x="1311" y="1997"/>
                </a:lnTo>
                <a:lnTo>
                  <a:pt x="1311" y="2696"/>
                </a:lnTo>
                <a:lnTo>
                  <a:pt x="1313" y="2711"/>
                </a:lnTo>
                <a:lnTo>
                  <a:pt x="1320" y="2726"/>
                </a:lnTo>
                <a:lnTo>
                  <a:pt x="1329" y="2740"/>
                </a:lnTo>
                <a:lnTo>
                  <a:pt x="1341" y="2755"/>
                </a:lnTo>
                <a:lnTo>
                  <a:pt x="1355" y="2771"/>
                </a:lnTo>
                <a:lnTo>
                  <a:pt x="1368" y="2788"/>
                </a:lnTo>
                <a:lnTo>
                  <a:pt x="1382" y="2805"/>
                </a:lnTo>
                <a:lnTo>
                  <a:pt x="1394" y="2825"/>
                </a:lnTo>
                <a:lnTo>
                  <a:pt x="1403" y="2846"/>
                </a:lnTo>
                <a:lnTo>
                  <a:pt x="1409" y="2870"/>
                </a:lnTo>
                <a:lnTo>
                  <a:pt x="1411" y="2895"/>
                </a:lnTo>
                <a:lnTo>
                  <a:pt x="1411" y="2995"/>
                </a:lnTo>
                <a:lnTo>
                  <a:pt x="1409" y="3028"/>
                </a:lnTo>
                <a:lnTo>
                  <a:pt x="1401" y="3059"/>
                </a:lnTo>
                <a:lnTo>
                  <a:pt x="1390" y="3087"/>
                </a:lnTo>
                <a:lnTo>
                  <a:pt x="1373" y="3114"/>
                </a:lnTo>
                <a:lnTo>
                  <a:pt x="1353" y="3137"/>
                </a:lnTo>
                <a:lnTo>
                  <a:pt x="1329" y="3157"/>
                </a:lnTo>
                <a:lnTo>
                  <a:pt x="1303" y="3173"/>
                </a:lnTo>
                <a:lnTo>
                  <a:pt x="1274" y="3185"/>
                </a:lnTo>
                <a:lnTo>
                  <a:pt x="1243" y="3192"/>
                </a:lnTo>
                <a:lnTo>
                  <a:pt x="1210" y="3195"/>
                </a:lnTo>
                <a:lnTo>
                  <a:pt x="807" y="3195"/>
                </a:lnTo>
                <a:lnTo>
                  <a:pt x="774" y="3192"/>
                </a:lnTo>
                <a:lnTo>
                  <a:pt x="743" y="3185"/>
                </a:lnTo>
                <a:lnTo>
                  <a:pt x="714" y="3173"/>
                </a:lnTo>
                <a:lnTo>
                  <a:pt x="687" y="3157"/>
                </a:lnTo>
                <a:lnTo>
                  <a:pt x="664" y="3137"/>
                </a:lnTo>
                <a:lnTo>
                  <a:pt x="644" y="3114"/>
                </a:lnTo>
                <a:lnTo>
                  <a:pt x="627" y="3087"/>
                </a:lnTo>
                <a:lnTo>
                  <a:pt x="615" y="3059"/>
                </a:lnTo>
                <a:lnTo>
                  <a:pt x="608" y="3028"/>
                </a:lnTo>
                <a:lnTo>
                  <a:pt x="605" y="2995"/>
                </a:lnTo>
                <a:lnTo>
                  <a:pt x="605" y="2097"/>
                </a:lnTo>
                <a:lnTo>
                  <a:pt x="602" y="2061"/>
                </a:lnTo>
                <a:lnTo>
                  <a:pt x="592" y="2027"/>
                </a:lnTo>
                <a:lnTo>
                  <a:pt x="578" y="1997"/>
                </a:lnTo>
                <a:lnTo>
                  <a:pt x="557" y="1968"/>
                </a:lnTo>
                <a:lnTo>
                  <a:pt x="533" y="1944"/>
                </a:lnTo>
                <a:lnTo>
                  <a:pt x="506" y="1925"/>
                </a:lnTo>
                <a:lnTo>
                  <a:pt x="474" y="1910"/>
                </a:lnTo>
                <a:lnTo>
                  <a:pt x="440" y="1901"/>
                </a:lnTo>
                <a:lnTo>
                  <a:pt x="403" y="1897"/>
                </a:lnTo>
                <a:lnTo>
                  <a:pt x="359" y="1894"/>
                </a:lnTo>
                <a:lnTo>
                  <a:pt x="316" y="1885"/>
                </a:lnTo>
                <a:lnTo>
                  <a:pt x="274" y="1872"/>
                </a:lnTo>
                <a:lnTo>
                  <a:pt x="235" y="1854"/>
                </a:lnTo>
                <a:lnTo>
                  <a:pt x="198" y="1830"/>
                </a:lnTo>
                <a:lnTo>
                  <a:pt x="164" y="1802"/>
                </a:lnTo>
                <a:lnTo>
                  <a:pt x="132" y="1770"/>
                </a:lnTo>
                <a:lnTo>
                  <a:pt x="103" y="1734"/>
                </a:lnTo>
                <a:lnTo>
                  <a:pt x="77" y="1694"/>
                </a:lnTo>
                <a:lnTo>
                  <a:pt x="55" y="1651"/>
                </a:lnTo>
                <a:lnTo>
                  <a:pt x="35" y="1606"/>
                </a:lnTo>
                <a:lnTo>
                  <a:pt x="21" y="1557"/>
                </a:lnTo>
                <a:lnTo>
                  <a:pt x="9" y="1506"/>
                </a:lnTo>
                <a:lnTo>
                  <a:pt x="2" y="1453"/>
                </a:lnTo>
                <a:lnTo>
                  <a:pt x="0" y="1398"/>
                </a:lnTo>
                <a:lnTo>
                  <a:pt x="2" y="1343"/>
                </a:lnTo>
                <a:lnTo>
                  <a:pt x="9" y="1290"/>
                </a:lnTo>
                <a:lnTo>
                  <a:pt x="21" y="1239"/>
                </a:lnTo>
                <a:lnTo>
                  <a:pt x="35" y="1190"/>
                </a:lnTo>
                <a:lnTo>
                  <a:pt x="55" y="1144"/>
                </a:lnTo>
                <a:lnTo>
                  <a:pt x="77" y="1101"/>
                </a:lnTo>
                <a:lnTo>
                  <a:pt x="103" y="1061"/>
                </a:lnTo>
                <a:lnTo>
                  <a:pt x="132" y="1025"/>
                </a:lnTo>
                <a:lnTo>
                  <a:pt x="164" y="994"/>
                </a:lnTo>
                <a:lnTo>
                  <a:pt x="198" y="966"/>
                </a:lnTo>
                <a:lnTo>
                  <a:pt x="235" y="943"/>
                </a:lnTo>
                <a:lnTo>
                  <a:pt x="274" y="923"/>
                </a:lnTo>
                <a:lnTo>
                  <a:pt x="316" y="910"/>
                </a:lnTo>
                <a:lnTo>
                  <a:pt x="359" y="902"/>
                </a:lnTo>
                <a:lnTo>
                  <a:pt x="403" y="899"/>
                </a:lnTo>
                <a:lnTo>
                  <a:pt x="1334" y="899"/>
                </a:lnTo>
                <a:lnTo>
                  <a:pt x="1393" y="896"/>
                </a:lnTo>
                <a:lnTo>
                  <a:pt x="1452" y="885"/>
                </a:lnTo>
                <a:lnTo>
                  <a:pt x="1508" y="870"/>
                </a:lnTo>
                <a:lnTo>
                  <a:pt x="1564" y="849"/>
                </a:lnTo>
                <a:lnTo>
                  <a:pt x="1619" y="821"/>
                </a:lnTo>
                <a:lnTo>
                  <a:pt x="1673" y="788"/>
                </a:lnTo>
                <a:lnTo>
                  <a:pt x="1724" y="751"/>
                </a:lnTo>
                <a:lnTo>
                  <a:pt x="1774" y="708"/>
                </a:lnTo>
                <a:lnTo>
                  <a:pt x="1822" y="660"/>
                </a:lnTo>
                <a:lnTo>
                  <a:pt x="1869" y="608"/>
                </a:lnTo>
                <a:lnTo>
                  <a:pt x="1914" y="551"/>
                </a:lnTo>
                <a:lnTo>
                  <a:pt x="1956" y="490"/>
                </a:lnTo>
                <a:lnTo>
                  <a:pt x="1995" y="426"/>
                </a:lnTo>
                <a:lnTo>
                  <a:pt x="2034" y="356"/>
                </a:lnTo>
                <a:lnTo>
                  <a:pt x="2036" y="357"/>
                </a:lnTo>
                <a:lnTo>
                  <a:pt x="2066" y="305"/>
                </a:lnTo>
                <a:lnTo>
                  <a:pt x="2098" y="256"/>
                </a:lnTo>
                <a:lnTo>
                  <a:pt x="2132" y="210"/>
                </a:lnTo>
                <a:lnTo>
                  <a:pt x="2168" y="169"/>
                </a:lnTo>
                <a:lnTo>
                  <a:pt x="2205" y="131"/>
                </a:lnTo>
                <a:lnTo>
                  <a:pt x="2245" y="97"/>
                </a:lnTo>
                <a:lnTo>
                  <a:pt x="2286" y="68"/>
                </a:lnTo>
                <a:lnTo>
                  <a:pt x="2330" y="45"/>
                </a:lnTo>
                <a:lnTo>
                  <a:pt x="2375" y="26"/>
                </a:lnTo>
                <a:lnTo>
                  <a:pt x="2423" y="11"/>
                </a:lnTo>
                <a:lnTo>
                  <a:pt x="2471" y="3"/>
                </a:lnTo>
                <a:lnTo>
                  <a:pt x="2523" y="0"/>
                </a:lnTo>
                <a:close/>
              </a:path>
            </a:pathLst>
          </a:custGeom>
          <a:solidFill>
            <a:schemeClr val="bg1"/>
          </a:solidFill>
          <a:ln w="0">
            <a:noFill/>
            <a:prstDash val="solid"/>
            <a:round/>
          </a:ln>
        </p:spPr>
        <p:txBody>
          <a:bodyPr vert="horz" wrap="square" lIns="43985" tIns="22026" rIns="43985" bIns="22026" numCol="1" anchor="t" anchorCtr="0" compatLnSpc="1"/>
          <a:lstStyle/>
          <a:p>
            <a:pPr defTabSz="869950"/>
            <a:endParaRPr lang="es-ES" sz="935">
              <a:solidFill>
                <a:srgbClr val="000000"/>
              </a:solidFill>
            </a:endParaRPr>
          </a:p>
        </p:txBody>
      </p:sp>
      <p:grpSp>
        <p:nvGrpSpPr>
          <p:cNvPr id="90" name="Group 15"/>
          <p:cNvGrpSpPr>
            <a:grpSpLocks noChangeAspect="1"/>
          </p:cNvGrpSpPr>
          <p:nvPr/>
        </p:nvGrpSpPr>
        <p:grpSpPr bwMode="auto">
          <a:xfrm>
            <a:off x="5990320" y="1752288"/>
            <a:ext cx="255279" cy="252579"/>
            <a:chOff x="12172" y="2923"/>
            <a:chExt cx="1615" cy="1598"/>
          </a:xfrm>
          <a:solidFill>
            <a:schemeClr val="bg1"/>
          </a:solidFill>
        </p:grpSpPr>
        <p:sp>
          <p:nvSpPr>
            <p:cNvPr id="91" name="Freeform 17"/>
            <p:cNvSpPr>
              <a:spLocks noEditPoints="1"/>
            </p:cNvSpPr>
            <p:nvPr/>
          </p:nvSpPr>
          <p:spPr bwMode="auto">
            <a:xfrm>
              <a:off x="12172" y="2923"/>
              <a:ext cx="1615" cy="1598"/>
            </a:xfrm>
            <a:custGeom>
              <a:avLst/>
              <a:gdLst>
                <a:gd name="T0" fmla="*/ 214 w 3228"/>
                <a:gd name="T1" fmla="*/ 2737 h 3195"/>
                <a:gd name="T2" fmla="*/ 177 w 3228"/>
                <a:gd name="T3" fmla="*/ 2843 h 3195"/>
                <a:gd name="T4" fmla="*/ 220 w 3228"/>
                <a:gd name="T5" fmla="*/ 2956 h 3195"/>
                <a:gd name="T6" fmla="*/ 324 w 3228"/>
                <a:gd name="T7" fmla="*/ 3016 h 3195"/>
                <a:gd name="T8" fmla="*/ 440 w 3228"/>
                <a:gd name="T9" fmla="*/ 2998 h 3195"/>
                <a:gd name="T10" fmla="*/ 1241 w 3228"/>
                <a:gd name="T11" fmla="*/ 2116 h 3195"/>
                <a:gd name="T12" fmla="*/ 1046 w 3228"/>
                <a:gd name="T13" fmla="*/ 1910 h 3195"/>
                <a:gd name="T14" fmla="*/ 1786 w 3228"/>
                <a:gd name="T15" fmla="*/ 226 h 3195"/>
                <a:gd name="T16" fmla="*/ 1508 w 3228"/>
                <a:gd name="T17" fmla="*/ 336 h 3195"/>
                <a:gd name="T18" fmla="*/ 1278 w 3228"/>
                <a:gd name="T19" fmla="*/ 519 h 3195"/>
                <a:gd name="T20" fmla="*/ 1111 w 3228"/>
                <a:gd name="T21" fmla="*/ 759 h 3195"/>
                <a:gd name="T22" fmla="*/ 1021 w 3228"/>
                <a:gd name="T23" fmla="*/ 1044 h 3195"/>
                <a:gd name="T24" fmla="*/ 1021 w 3228"/>
                <a:gd name="T25" fmla="*/ 1353 h 3195"/>
                <a:gd name="T26" fmla="*/ 1111 w 3228"/>
                <a:gd name="T27" fmla="*/ 1637 h 3195"/>
                <a:gd name="T28" fmla="*/ 1278 w 3228"/>
                <a:gd name="T29" fmla="*/ 1878 h 3195"/>
                <a:gd name="T30" fmla="*/ 1508 w 3228"/>
                <a:gd name="T31" fmla="*/ 2061 h 3195"/>
                <a:gd name="T32" fmla="*/ 1786 w 3228"/>
                <a:gd name="T33" fmla="*/ 2170 h 3195"/>
                <a:gd name="T34" fmla="*/ 2097 w 3228"/>
                <a:gd name="T35" fmla="*/ 2194 h 3195"/>
                <a:gd name="T36" fmla="*/ 2393 w 3228"/>
                <a:gd name="T37" fmla="*/ 2125 h 3195"/>
                <a:gd name="T38" fmla="*/ 2649 w 3228"/>
                <a:gd name="T39" fmla="*/ 1977 h 3195"/>
                <a:gd name="T40" fmla="*/ 2849 w 3228"/>
                <a:gd name="T41" fmla="*/ 1764 h 3195"/>
                <a:gd name="T42" fmla="*/ 2980 w 3228"/>
                <a:gd name="T43" fmla="*/ 1499 h 3195"/>
                <a:gd name="T44" fmla="*/ 3026 w 3228"/>
                <a:gd name="T45" fmla="*/ 1198 h 3195"/>
                <a:gd name="T46" fmla="*/ 2980 w 3228"/>
                <a:gd name="T47" fmla="*/ 897 h 3195"/>
                <a:gd name="T48" fmla="*/ 2849 w 3228"/>
                <a:gd name="T49" fmla="*/ 632 h 3195"/>
                <a:gd name="T50" fmla="*/ 2649 w 3228"/>
                <a:gd name="T51" fmla="*/ 419 h 3195"/>
                <a:gd name="T52" fmla="*/ 2393 w 3228"/>
                <a:gd name="T53" fmla="*/ 271 h 3195"/>
                <a:gd name="T54" fmla="*/ 2097 w 3228"/>
                <a:gd name="T55" fmla="*/ 203 h 3195"/>
                <a:gd name="T56" fmla="*/ 2104 w 3228"/>
                <a:gd name="T57" fmla="*/ 3 h 3195"/>
                <a:gd name="T58" fmla="*/ 2432 w 3228"/>
                <a:gd name="T59" fmla="*/ 72 h 3195"/>
                <a:gd name="T60" fmla="*/ 2720 w 3228"/>
                <a:gd name="T61" fmla="*/ 222 h 3195"/>
                <a:gd name="T62" fmla="*/ 2955 w 3228"/>
                <a:gd name="T63" fmla="*/ 440 h 3195"/>
                <a:gd name="T64" fmla="*/ 3125 w 3228"/>
                <a:gd name="T65" fmla="*/ 713 h 3195"/>
                <a:gd name="T66" fmla="*/ 3217 w 3228"/>
                <a:gd name="T67" fmla="*/ 1028 h 3195"/>
                <a:gd name="T68" fmla="*/ 3217 w 3228"/>
                <a:gd name="T69" fmla="*/ 1367 h 3195"/>
                <a:gd name="T70" fmla="*/ 3125 w 3228"/>
                <a:gd name="T71" fmla="*/ 1683 h 3195"/>
                <a:gd name="T72" fmla="*/ 2955 w 3228"/>
                <a:gd name="T73" fmla="*/ 1957 h 3195"/>
                <a:gd name="T74" fmla="*/ 2720 w 3228"/>
                <a:gd name="T75" fmla="*/ 2174 h 3195"/>
                <a:gd name="T76" fmla="*/ 2432 w 3228"/>
                <a:gd name="T77" fmla="*/ 2324 h 3195"/>
                <a:gd name="T78" fmla="*/ 2104 w 3228"/>
                <a:gd name="T79" fmla="*/ 2393 h 3195"/>
                <a:gd name="T80" fmla="*/ 1762 w 3228"/>
                <a:gd name="T81" fmla="*/ 2369 h 3195"/>
                <a:gd name="T82" fmla="*/ 1452 w 3228"/>
                <a:gd name="T83" fmla="*/ 2256 h 3195"/>
                <a:gd name="T84" fmla="*/ 549 w 3228"/>
                <a:gd name="T85" fmla="*/ 3139 h 3195"/>
                <a:gd name="T86" fmla="*/ 398 w 3228"/>
                <a:gd name="T87" fmla="*/ 3193 h 3195"/>
                <a:gd name="T88" fmla="*/ 218 w 3228"/>
                <a:gd name="T89" fmla="*/ 3168 h 3195"/>
                <a:gd name="T90" fmla="*/ 74 w 3228"/>
                <a:gd name="T91" fmla="*/ 3059 h 3195"/>
                <a:gd name="T92" fmla="*/ 3 w 3228"/>
                <a:gd name="T93" fmla="*/ 2891 h 3195"/>
                <a:gd name="T94" fmla="*/ 22 w 3228"/>
                <a:gd name="T95" fmla="*/ 2723 h 3195"/>
                <a:gd name="T96" fmla="*/ 107 w 3228"/>
                <a:gd name="T97" fmla="*/ 2592 h 3195"/>
                <a:gd name="T98" fmla="*/ 881 w 3228"/>
                <a:gd name="T99" fmla="*/ 1609 h 3195"/>
                <a:gd name="T100" fmla="*/ 810 w 3228"/>
                <a:gd name="T101" fmla="*/ 1284 h 3195"/>
                <a:gd name="T102" fmla="*/ 834 w 3228"/>
                <a:gd name="T103" fmla="*/ 947 h 3195"/>
                <a:gd name="T104" fmla="*/ 946 w 3228"/>
                <a:gd name="T105" fmla="*/ 640 h 3195"/>
                <a:gd name="T106" fmla="*/ 1134 w 3228"/>
                <a:gd name="T107" fmla="*/ 380 h 3195"/>
                <a:gd name="T108" fmla="*/ 1384 w 3228"/>
                <a:gd name="T109" fmla="*/ 177 h 3195"/>
                <a:gd name="T110" fmla="*/ 1683 w 3228"/>
                <a:gd name="T111" fmla="*/ 46 h 3195"/>
                <a:gd name="T112" fmla="*/ 2018 w 3228"/>
                <a:gd name="T113"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28" h="3195">
                  <a:moveTo>
                    <a:pt x="1046" y="1910"/>
                  </a:moveTo>
                  <a:lnTo>
                    <a:pt x="232" y="2715"/>
                  </a:lnTo>
                  <a:lnTo>
                    <a:pt x="232" y="2716"/>
                  </a:lnTo>
                  <a:lnTo>
                    <a:pt x="214" y="2737"/>
                  </a:lnTo>
                  <a:lnTo>
                    <a:pt x="199" y="2760"/>
                  </a:lnTo>
                  <a:lnTo>
                    <a:pt x="188" y="2786"/>
                  </a:lnTo>
                  <a:lnTo>
                    <a:pt x="181" y="2813"/>
                  </a:lnTo>
                  <a:lnTo>
                    <a:pt x="177" y="2843"/>
                  </a:lnTo>
                  <a:lnTo>
                    <a:pt x="181" y="2875"/>
                  </a:lnTo>
                  <a:lnTo>
                    <a:pt x="189" y="2904"/>
                  </a:lnTo>
                  <a:lnTo>
                    <a:pt x="202" y="2932"/>
                  </a:lnTo>
                  <a:lnTo>
                    <a:pt x="220" y="2956"/>
                  </a:lnTo>
                  <a:lnTo>
                    <a:pt x="241" y="2978"/>
                  </a:lnTo>
                  <a:lnTo>
                    <a:pt x="266" y="2995"/>
                  </a:lnTo>
                  <a:lnTo>
                    <a:pt x="294" y="3008"/>
                  </a:lnTo>
                  <a:lnTo>
                    <a:pt x="324" y="3016"/>
                  </a:lnTo>
                  <a:lnTo>
                    <a:pt x="356" y="3019"/>
                  </a:lnTo>
                  <a:lnTo>
                    <a:pt x="386" y="3017"/>
                  </a:lnTo>
                  <a:lnTo>
                    <a:pt x="414" y="3010"/>
                  </a:lnTo>
                  <a:lnTo>
                    <a:pt x="440" y="2998"/>
                  </a:lnTo>
                  <a:lnTo>
                    <a:pt x="463" y="2983"/>
                  </a:lnTo>
                  <a:lnTo>
                    <a:pt x="484" y="2965"/>
                  </a:lnTo>
                  <a:lnTo>
                    <a:pt x="1297" y="2160"/>
                  </a:lnTo>
                  <a:lnTo>
                    <a:pt x="1241" y="2116"/>
                  </a:lnTo>
                  <a:lnTo>
                    <a:pt x="1188" y="2069"/>
                  </a:lnTo>
                  <a:lnTo>
                    <a:pt x="1137" y="2019"/>
                  </a:lnTo>
                  <a:lnTo>
                    <a:pt x="1091" y="1966"/>
                  </a:lnTo>
                  <a:lnTo>
                    <a:pt x="1046" y="1910"/>
                  </a:lnTo>
                  <a:close/>
                  <a:moveTo>
                    <a:pt x="2018" y="200"/>
                  </a:moveTo>
                  <a:lnTo>
                    <a:pt x="1939" y="203"/>
                  </a:lnTo>
                  <a:lnTo>
                    <a:pt x="1861" y="211"/>
                  </a:lnTo>
                  <a:lnTo>
                    <a:pt x="1786" y="226"/>
                  </a:lnTo>
                  <a:lnTo>
                    <a:pt x="1714" y="246"/>
                  </a:lnTo>
                  <a:lnTo>
                    <a:pt x="1643" y="271"/>
                  </a:lnTo>
                  <a:lnTo>
                    <a:pt x="1574" y="301"/>
                  </a:lnTo>
                  <a:lnTo>
                    <a:pt x="1508" y="336"/>
                  </a:lnTo>
                  <a:lnTo>
                    <a:pt x="1447" y="376"/>
                  </a:lnTo>
                  <a:lnTo>
                    <a:pt x="1387" y="419"/>
                  </a:lnTo>
                  <a:lnTo>
                    <a:pt x="1331" y="467"/>
                  </a:lnTo>
                  <a:lnTo>
                    <a:pt x="1278" y="519"/>
                  </a:lnTo>
                  <a:lnTo>
                    <a:pt x="1231" y="574"/>
                  </a:lnTo>
                  <a:lnTo>
                    <a:pt x="1187" y="632"/>
                  </a:lnTo>
                  <a:lnTo>
                    <a:pt x="1146" y="694"/>
                  </a:lnTo>
                  <a:lnTo>
                    <a:pt x="1111" y="759"/>
                  </a:lnTo>
                  <a:lnTo>
                    <a:pt x="1081" y="827"/>
                  </a:lnTo>
                  <a:lnTo>
                    <a:pt x="1055" y="897"/>
                  </a:lnTo>
                  <a:lnTo>
                    <a:pt x="1036" y="969"/>
                  </a:lnTo>
                  <a:lnTo>
                    <a:pt x="1021" y="1044"/>
                  </a:lnTo>
                  <a:lnTo>
                    <a:pt x="1012" y="1120"/>
                  </a:lnTo>
                  <a:lnTo>
                    <a:pt x="1009" y="1198"/>
                  </a:lnTo>
                  <a:lnTo>
                    <a:pt x="1012" y="1277"/>
                  </a:lnTo>
                  <a:lnTo>
                    <a:pt x="1021" y="1353"/>
                  </a:lnTo>
                  <a:lnTo>
                    <a:pt x="1036" y="1428"/>
                  </a:lnTo>
                  <a:lnTo>
                    <a:pt x="1055" y="1499"/>
                  </a:lnTo>
                  <a:lnTo>
                    <a:pt x="1081" y="1570"/>
                  </a:lnTo>
                  <a:lnTo>
                    <a:pt x="1111" y="1637"/>
                  </a:lnTo>
                  <a:lnTo>
                    <a:pt x="1146" y="1702"/>
                  </a:lnTo>
                  <a:lnTo>
                    <a:pt x="1187" y="1764"/>
                  </a:lnTo>
                  <a:lnTo>
                    <a:pt x="1231" y="1823"/>
                  </a:lnTo>
                  <a:lnTo>
                    <a:pt x="1278" y="1878"/>
                  </a:lnTo>
                  <a:lnTo>
                    <a:pt x="1331" y="1930"/>
                  </a:lnTo>
                  <a:lnTo>
                    <a:pt x="1387" y="1977"/>
                  </a:lnTo>
                  <a:lnTo>
                    <a:pt x="1447" y="2021"/>
                  </a:lnTo>
                  <a:lnTo>
                    <a:pt x="1508" y="2061"/>
                  </a:lnTo>
                  <a:lnTo>
                    <a:pt x="1574" y="2096"/>
                  </a:lnTo>
                  <a:lnTo>
                    <a:pt x="1643" y="2125"/>
                  </a:lnTo>
                  <a:lnTo>
                    <a:pt x="1714" y="2151"/>
                  </a:lnTo>
                  <a:lnTo>
                    <a:pt x="1786" y="2170"/>
                  </a:lnTo>
                  <a:lnTo>
                    <a:pt x="1861" y="2184"/>
                  </a:lnTo>
                  <a:lnTo>
                    <a:pt x="1939" y="2194"/>
                  </a:lnTo>
                  <a:lnTo>
                    <a:pt x="2018" y="2197"/>
                  </a:lnTo>
                  <a:lnTo>
                    <a:pt x="2097" y="2194"/>
                  </a:lnTo>
                  <a:lnTo>
                    <a:pt x="2174" y="2184"/>
                  </a:lnTo>
                  <a:lnTo>
                    <a:pt x="2249" y="2170"/>
                  </a:lnTo>
                  <a:lnTo>
                    <a:pt x="2323" y="2151"/>
                  </a:lnTo>
                  <a:lnTo>
                    <a:pt x="2393" y="2125"/>
                  </a:lnTo>
                  <a:lnTo>
                    <a:pt x="2462" y="2096"/>
                  </a:lnTo>
                  <a:lnTo>
                    <a:pt x="2527" y="2061"/>
                  </a:lnTo>
                  <a:lnTo>
                    <a:pt x="2590" y="2021"/>
                  </a:lnTo>
                  <a:lnTo>
                    <a:pt x="2649" y="1977"/>
                  </a:lnTo>
                  <a:lnTo>
                    <a:pt x="2704" y="1930"/>
                  </a:lnTo>
                  <a:lnTo>
                    <a:pt x="2757" y="1878"/>
                  </a:lnTo>
                  <a:lnTo>
                    <a:pt x="2805" y="1823"/>
                  </a:lnTo>
                  <a:lnTo>
                    <a:pt x="2849" y="1764"/>
                  </a:lnTo>
                  <a:lnTo>
                    <a:pt x="2889" y="1702"/>
                  </a:lnTo>
                  <a:lnTo>
                    <a:pt x="2924" y="1637"/>
                  </a:lnTo>
                  <a:lnTo>
                    <a:pt x="2955" y="1570"/>
                  </a:lnTo>
                  <a:lnTo>
                    <a:pt x="2980" y="1499"/>
                  </a:lnTo>
                  <a:lnTo>
                    <a:pt x="3000" y="1428"/>
                  </a:lnTo>
                  <a:lnTo>
                    <a:pt x="3015" y="1353"/>
                  </a:lnTo>
                  <a:lnTo>
                    <a:pt x="3024" y="1277"/>
                  </a:lnTo>
                  <a:lnTo>
                    <a:pt x="3026" y="1198"/>
                  </a:lnTo>
                  <a:lnTo>
                    <a:pt x="3024" y="1120"/>
                  </a:lnTo>
                  <a:lnTo>
                    <a:pt x="3015" y="1044"/>
                  </a:lnTo>
                  <a:lnTo>
                    <a:pt x="3000" y="969"/>
                  </a:lnTo>
                  <a:lnTo>
                    <a:pt x="2980" y="897"/>
                  </a:lnTo>
                  <a:lnTo>
                    <a:pt x="2955" y="827"/>
                  </a:lnTo>
                  <a:lnTo>
                    <a:pt x="2924" y="759"/>
                  </a:lnTo>
                  <a:lnTo>
                    <a:pt x="2889" y="694"/>
                  </a:lnTo>
                  <a:lnTo>
                    <a:pt x="2849" y="632"/>
                  </a:lnTo>
                  <a:lnTo>
                    <a:pt x="2805" y="574"/>
                  </a:lnTo>
                  <a:lnTo>
                    <a:pt x="2757" y="519"/>
                  </a:lnTo>
                  <a:lnTo>
                    <a:pt x="2704" y="467"/>
                  </a:lnTo>
                  <a:lnTo>
                    <a:pt x="2649" y="419"/>
                  </a:lnTo>
                  <a:lnTo>
                    <a:pt x="2590" y="376"/>
                  </a:lnTo>
                  <a:lnTo>
                    <a:pt x="2527" y="336"/>
                  </a:lnTo>
                  <a:lnTo>
                    <a:pt x="2462" y="301"/>
                  </a:lnTo>
                  <a:lnTo>
                    <a:pt x="2393" y="271"/>
                  </a:lnTo>
                  <a:lnTo>
                    <a:pt x="2323" y="246"/>
                  </a:lnTo>
                  <a:lnTo>
                    <a:pt x="2249" y="226"/>
                  </a:lnTo>
                  <a:lnTo>
                    <a:pt x="2174" y="211"/>
                  </a:lnTo>
                  <a:lnTo>
                    <a:pt x="2097" y="203"/>
                  </a:lnTo>
                  <a:lnTo>
                    <a:pt x="2018" y="200"/>
                  </a:lnTo>
                  <a:close/>
                  <a:moveTo>
                    <a:pt x="2018" y="0"/>
                  </a:moveTo>
                  <a:lnTo>
                    <a:pt x="2018" y="0"/>
                  </a:lnTo>
                  <a:lnTo>
                    <a:pt x="2104" y="3"/>
                  </a:lnTo>
                  <a:lnTo>
                    <a:pt x="2189" y="11"/>
                  </a:lnTo>
                  <a:lnTo>
                    <a:pt x="2272" y="27"/>
                  </a:lnTo>
                  <a:lnTo>
                    <a:pt x="2352" y="46"/>
                  </a:lnTo>
                  <a:lnTo>
                    <a:pt x="2432" y="72"/>
                  </a:lnTo>
                  <a:lnTo>
                    <a:pt x="2508" y="102"/>
                  </a:lnTo>
                  <a:lnTo>
                    <a:pt x="2582" y="137"/>
                  </a:lnTo>
                  <a:lnTo>
                    <a:pt x="2652" y="177"/>
                  </a:lnTo>
                  <a:lnTo>
                    <a:pt x="2720" y="222"/>
                  </a:lnTo>
                  <a:lnTo>
                    <a:pt x="2784" y="271"/>
                  </a:lnTo>
                  <a:lnTo>
                    <a:pt x="2845" y="323"/>
                  </a:lnTo>
                  <a:lnTo>
                    <a:pt x="2902" y="380"/>
                  </a:lnTo>
                  <a:lnTo>
                    <a:pt x="2955" y="440"/>
                  </a:lnTo>
                  <a:lnTo>
                    <a:pt x="3005" y="503"/>
                  </a:lnTo>
                  <a:lnTo>
                    <a:pt x="3049" y="570"/>
                  </a:lnTo>
                  <a:lnTo>
                    <a:pt x="3090" y="640"/>
                  </a:lnTo>
                  <a:lnTo>
                    <a:pt x="3125" y="713"/>
                  </a:lnTo>
                  <a:lnTo>
                    <a:pt x="3156" y="788"/>
                  </a:lnTo>
                  <a:lnTo>
                    <a:pt x="3182" y="866"/>
                  </a:lnTo>
                  <a:lnTo>
                    <a:pt x="3202" y="947"/>
                  </a:lnTo>
                  <a:lnTo>
                    <a:pt x="3217" y="1028"/>
                  </a:lnTo>
                  <a:lnTo>
                    <a:pt x="3225" y="1113"/>
                  </a:lnTo>
                  <a:lnTo>
                    <a:pt x="3228" y="1198"/>
                  </a:lnTo>
                  <a:lnTo>
                    <a:pt x="3225" y="1284"/>
                  </a:lnTo>
                  <a:lnTo>
                    <a:pt x="3217" y="1367"/>
                  </a:lnTo>
                  <a:lnTo>
                    <a:pt x="3202" y="1450"/>
                  </a:lnTo>
                  <a:lnTo>
                    <a:pt x="3182" y="1530"/>
                  </a:lnTo>
                  <a:lnTo>
                    <a:pt x="3156" y="1607"/>
                  </a:lnTo>
                  <a:lnTo>
                    <a:pt x="3125" y="1683"/>
                  </a:lnTo>
                  <a:lnTo>
                    <a:pt x="3090" y="1756"/>
                  </a:lnTo>
                  <a:lnTo>
                    <a:pt x="3049" y="1826"/>
                  </a:lnTo>
                  <a:lnTo>
                    <a:pt x="3005" y="1892"/>
                  </a:lnTo>
                  <a:lnTo>
                    <a:pt x="2955" y="1957"/>
                  </a:lnTo>
                  <a:lnTo>
                    <a:pt x="2902" y="2017"/>
                  </a:lnTo>
                  <a:lnTo>
                    <a:pt x="2845" y="2073"/>
                  </a:lnTo>
                  <a:lnTo>
                    <a:pt x="2784" y="2126"/>
                  </a:lnTo>
                  <a:lnTo>
                    <a:pt x="2720" y="2174"/>
                  </a:lnTo>
                  <a:lnTo>
                    <a:pt x="2652" y="2219"/>
                  </a:lnTo>
                  <a:lnTo>
                    <a:pt x="2582" y="2259"/>
                  </a:lnTo>
                  <a:lnTo>
                    <a:pt x="2508" y="2294"/>
                  </a:lnTo>
                  <a:lnTo>
                    <a:pt x="2432" y="2324"/>
                  </a:lnTo>
                  <a:lnTo>
                    <a:pt x="2352" y="2350"/>
                  </a:lnTo>
                  <a:lnTo>
                    <a:pt x="2272" y="2369"/>
                  </a:lnTo>
                  <a:lnTo>
                    <a:pt x="2189" y="2385"/>
                  </a:lnTo>
                  <a:lnTo>
                    <a:pt x="2104" y="2393"/>
                  </a:lnTo>
                  <a:lnTo>
                    <a:pt x="2018" y="2396"/>
                  </a:lnTo>
                  <a:lnTo>
                    <a:pt x="1930" y="2393"/>
                  </a:lnTo>
                  <a:lnTo>
                    <a:pt x="1846" y="2384"/>
                  </a:lnTo>
                  <a:lnTo>
                    <a:pt x="1762" y="2369"/>
                  </a:lnTo>
                  <a:lnTo>
                    <a:pt x="1681" y="2349"/>
                  </a:lnTo>
                  <a:lnTo>
                    <a:pt x="1601" y="2323"/>
                  </a:lnTo>
                  <a:lnTo>
                    <a:pt x="1525" y="2292"/>
                  </a:lnTo>
                  <a:lnTo>
                    <a:pt x="1452" y="2256"/>
                  </a:lnTo>
                  <a:lnTo>
                    <a:pt x="610" y="3089"/>
                  </a:lnTo>
                  <a:lnTo>
                    <a:pt x="610" y="3089"/>
                  </a:lnTo>
                  <a:lnTo>
                    <a:pt x="581" y="3116"/>
                  </a:lnTo>
                  <a:lnTo>
                    <a:pt x="549" y="3139"/>
                  </a:lnTo>
                  <a:lnTo>
                    <a:pt x="514" y="3159"/>
                  </a:lnTo>
                  <a:lnTo>
                    <a:pt x="478" y="3174"/>
                  </a:lnTo>
                  <a:lnTo>
                    <a:pt x="438" y="3186"/>
                  </a:lnTo>
                  <a:lnTo>
                    <a:pt x="398" y="3193"/>
                  </a:lnTo>
                  <a:lnTo>
                    <a:pt x="356" y="3195"/>
                  </a:lnTo>
                  <a:lnTo>
                    <a:pt x="307" y="3192"/>
                  </a:lnTo>
                  <a:lnTo>
                    <a:pt x="262" y="3183"/>
                  </a:lnTo>
                  <a:lnTo>
                    <a:pt x="218" y="3168"/>
                  </a:lnTo>
                  <a:lnTo>
                    <a:pt x="176" y="3147"/>
                  </a:lnTo>
                  <a:lnTo>
                    <a:pt x="138" y="3122"/>
                  </a:lnTo>
                  <a:lnTo>
                    <a:pt x="104" y="3092"/>
                  </a:lnTo>
                  <a:lnTo>
                    <a:pt x="74" y="3059"/>
                  </a:lnTo>
                  <a:lnTo>
                    <a:pt x="48" y="3021"/>
                  </a:lnTo>
                  <a:lnTo>
                    <a:pt x="28" y="2980"/>
                  </a:lnTo>
                  <a:lnTo>
                    <a:pt x="12" y="2936"/>
                  </a:lnTo>
                  <a:lnTo>
                    <a:pt x="3" y="2891"/>
                  </a:lnTo>
                  <a:lnTo>
                    <a:pt x="0" y="2843"/>
                  </a:lnTo>
                  <a:lnTo>
                    <a:pt x="2" y="2801"/>
                  </a:lnTo>
                  <a:lnTo>
                    <a:pt x="9" y="2761"/>
                  </a:lnTo>
                  <a:lnTo>
                    <a:pt x="22" y="2723"/>
                  </a:lnTo>
                  <a:lnTo>
                    <a:pt x="37" y="2686"/>
                  </a:lnTo>
                  <a:lnTo>
                    <a:pt x="57" y="2652"/>
                  </a:lnTo>
                  <a:lnTo>
                    <a:pt x="80" y="2620"/>
                  </a:lnTo>
                  <a:lnTo>
                    <a:pt x="107" y="2592"/>
                  </a:lnTo>
                  <a:lnTo>
                    <a:pt x="106" y="2591"/>
                  </a:lnTo>
                  <a:lnTo>
                    <a:pt x="948" y="1758"/>
                  </a:lnTo>
                  <a:lnTo>
                    <a:pt x="912" y="1685"/>
                  </a:lnTo>
                  <a:lnTo>
                    <a:pt x="881" y="1609"/>
                  </a:lnTo>
                  <a:lnTo>
                    <a:pt x="854" y="1531"/>
                  </a:lnTo>
                  <a:lnTo>
                    <a:pt x="835" y="1451"/>
                  </a:lnTo>
                  <a:lnTo>
                    <a:pt x="819" y="1368"/>
                  </a:lnTo>
                  <a:lnTo>
                    <a:pt x="810" y="1284"/>
                  </a:lnTo>
                  <a:lnTo>
                    <a:pt x="807" y="1198"/>
                  </a:lnTo>
                  <a:lnTo>
                    <a:pt x="810" y="1113"/>
                  </a:lnTo>
                  <a:lnTo>
                    <a:pt x="819" y="1028"/>
                  </a:lnTo>
                  <a:lnTo>
                    <a:pt x="834" y="947"/>
                  </a:lnTo>
                  <a:lnTo>
                    <a:pt x="854" y="866"/>
                  </a:lnTo>
                  <a:lnTo>
                    <a:pt x="879" y="788"/>
                  </a:lnTo>
                  <a:lnTo>
                    <a:pt x="910" y="713"/>
                  </a:lnTo>
                  <a:lnTo>
                    <a:pt x="946" y="640"/>
                  </a:lnTo>
                  <a:lnTo>
                    <a:pt x="986" y="570"/>
                  </a:lnTo>
                  <a:lnTo>
                    <a:pt x="1031" y="503"/>
                  </a:lnTo>
                  <a:lnTo>
                    <a:pt x="1080" y="440"/>
                  </a:lnTo>
                  <a:lnTo>
                    <a:pt x="1134" y="380"/>
                  </a:lnTo>
                  <a:lnTo>
                    <a:pt x="1191" y="323"/>
                  </a:lnTo>
                  <a:lnTo>
                    <a:pt x="1252" y="271"/>
                  </a:lnTo>
                  <a:lnTo>
                    <a:pt x="1316" y="222"/>
                  </a:lnTo>
                  <a:lnTo>
                    <a:pt x="1384" y="177"/>
                  </a:lnTo>
                  <a:lnTo>
                    <a:pt x="1454" y="137"/>
                  </a:lnTo>
                  <a:lnTo>
                    <a:pt x="1528" y="102"/>
                  </a:lnTo>
                  <a:lnTo>
                    <a:pt x="1604" y="72"/>
                  </a:lnTo>
                  <a:lnTo>
                    <a:pt x="1683" y="46"/>
                  </a:lnTo>
                  <a:lnTo>
                    <a:pt x="1763" y="27"/>
                  </a:lnTo>
                  <a:lnTo>
                    <a:pt x="1847" y="11"/>
                  </a:lnTo>
                  <a:lnTo>
                    <a:pt x="1931" y="3"/>
                  </a:lnTo>
                  <a:lnTo>
                    <a:pt x="2018" y="0"/>
                  </a:lnTo>
                  <a:close/>
                </a:path>
              </a:pathLst>
            </a:custGeom>
            <a:grpFill/>
            <a:ln w="0">
              <a:noFill/>
              <a:prstDash val="solid"/>
              <a:round/>
            </a:ln>
          </p:spPr>
          <p:txBody>
            <a:bodyPr vert="horz" wrap="square" lIns="121920" tIns="60961" rIns="121920" bIns="60961" numCol="1" anchor="t" anchorCtr="0" compatLnSpc="1"/>
            <a:lstStyle/>
            <a:p>
              <a:pPr defTabSz="869950"/>
              <a:endParaRPr lang="es-ES" sz="935">
                <a:solidFill>
                  <a:srgbClr val="000000"/>
                </a:solidFill>
              </a:endParaRPr>
            </a:p>
          </p:txBody>
        </p:sp>
        <p:sp>
          <p:nvSpPr>
            <p:cNvPr id="92" name="Freeform 18"/>
            <p:cNvSpPr/>
            <p:nvPr/>
          </p:nvSpPr>
          <p:spPr bwMode="auto">
            <a:xfrm>
              <a:off x="12828" y="3173"/>
              <a:ext cx="378" cy="374"/>
            </a:xfrm>
            <a:custGeom>
              <a:avLst/>
              <a:gdLst>
                <a:gd name="T0" fmla="*/ 707 w 757"/>
                <a:gd name="T1" fmla="*/ 0 h 749"/>
                <a:gd name="T2" fmla="*/ 723 w 757"/>
                <a:gd name="T3" fmla="*/ 2 h 749"/>
                <a:gd name="T4" fmla="*/ 736 w 757"/>
                <a:gd name="T5" fmla="*/ 10 h 749"/>
                <a:gd name="T6" fmla="*/ 747 w 757"/>
                <a:gd name="T7" fmla="*/ 21 h 749"/>
                <a:gd name="T8" fmla="*/ 755 w 757"/>
                <a:gd name="T9" fmla="*/ 34 h 749"/>
                <a:gd name="T10" fmla="*/ 757 w 757"/>
                <a:gd name="T11" fmla="*/ 49 h 749"/>
                <a:gd name="T12" fmla="*/ 755 w 757"/>
                <a:gd name="T13" fmla="*/ 66 h 749"/>
                <a:gd name="T14" fmla="*/ 747 w 757"/>
                <a:gd name="T15" fmla="*/ 79 h 749"/>
                <a:gd name="T16" fmla="*/ 736 w 757"/>
                <a:gd name="T17" fmla="*/ 90 h 749"/>
                <a:gd name="T18" fmla="*/ 723 w 757"/>
                <a:gd name="T19" fmla="*/ 97 h 749"/>
                <a:gd name="T20" fmla="*/ 707 w 757"/>
                <a:gd name="T21" fmla="*/ 100 h 749"/>
                <a:gd name="T22" fmla="*/ 645 w 757"/>
                <a:gd name="T23" fmla="*/ 104 h 749"/>
                <a:gd name="T24" fmla="*/ 584 w 757"/>
                <a:gd name="T25" fmla="*/ 112 h 749"/>
                <a:gd name="T26" fmla="*/ 527 w 757"/>
                <a:gd name="T27" fmla="*/ 127 h 749"/>
                <a:gd name="T28" fmla="*/ 471 w 757"/>
                <a:gd name="T29" fmla="*/ 147 h 749"/>
                <a:gd name="T30" fmla="*/ 418 w 757"/>
                <a:gd name="T31" fmla="*/ 172 h 749"/>
                <a:gd name="T32" fmla="*/ 369 w 757"/>
                <a:gd name="T33" fmla="*/ 203 h 749"/>
                <a:gd name="T34" fmla="*/ 321 w 757"/>
                <a:gd name="T35" fmla="*/ 236 h 749"/>
                <a:gd name="T36" fmla="*/ 279 w 757"/>
                <a:gd name="T37" fmla="*/ 275 h 749"/>
                <a:gd name="T38" fmla="*/ 240 w 757"/>
                <a:gd name="T39" fmla="*/ 318 h 749"/>
                <a:gd name="T40" fmla="*/ 205 w 757"/>
                <a:gd name="T41" fmla="*/ 364 h 749"/>
                <a:gd name="T42" fmla="*/ 175 w 757"/>
                <a:gd name="T43" fmla="*/ 414 h 749"/>
                <a:gd name="T44" fmla="*/ 149 w 757"/>
                <a:gd name="T45" fmla="*/ 466 h 749"/>
                <a:gd name="T46" fmla="*/ 128 w 757"/>
                <a:gd name="T47" fmla="*/ 521 h 749"/>
                <a:gd name="T48" fmla="*/ 114 w 757"/>
                <a:gd name="T49" fmla="*/ 578 h 749"/>
                <a:gd name="T50" fmla="*/ 105 w 757"/>
                <a:gd name="T51" fmla="*/ 638 h 749"/>
                <a:gd name="T52" fmla="*/ 101 w 757"/>
                <a:gd name="T53" fmla="*/ 699 h 749"/>
                <a:gd name="T54" fmla="*/ 98 w 757"/>
                <a:gd name="T55" fmla="*/ 715 h 749"/>
                <a:gd name="T56" fmla="*/ 91 w 757"/>
                <a:gd name="T57" fmla="*/ 729 h 749"/>
                <a:gd name="T58" fmla="*/ 81 w 757"/>
                <a:gd name="T59" fmla="*/ 740 h 749"/>
                <a:gd name="T60" fmla="*/ 67 w 757"/>
                <a:gd name="T61" fmla="*/ 746 h 749"/>
                <a:gd name="T62" fmla="*/ 51 w 757"/>
                <a:gd name="T63" fmla="*/ 749 h 749"/>
                <a:gd name="T64" fmla="*/ 35 w 757"/>
                <a:gd name="T65" fmla="*/ 746 h 749"/>
                <a:gd name="T66" fmla="*/ 21 w 757"/>
                <a:gd name="T67" fmla="*/ 740 h 749"/>
                <a:gd name="T68" fmla="*/ 10 w 757"/>
                <a:gd name="T69" fmla="*/ 729 h 749"/>
                <a:gd name="T70" fmla="*/ 2 w 757"/>
                <a:gd name="T71" fmla="*/ 715 h 749"/>
                <a:gd name="T72" fmla="*/ 0 w 757"/>
                <a:gd name="T73" fmla="*/ 699 h 749"/>
                <a:gd name="T74" fmla="*/ 3 w 757"/>
                <a:gd name="T75" fmla="*/ 632 h 749"/>
                <a:gd name="T76" fmla="*/ 13 w 757"/>
                <a:gd name="T77" fmla="*/ 566 h 749"/>
                <a:gd name="T78" fmla="*/ 28 w 757"/>
                <a:gd name="T79" fmla="*/ 503 h 749"/>
                <a:gd name="T80" fmla="*/ 50 w 757"/>
                <a:gd name="T81" fmla="*/ 442 h 749"/>
                <a:gd name="T82" fmla="*/ 77 w 757"/>
                <a:gd name="T83" fmla="*/ 383 h 749"/>
                <a:gd name="T84" fmla="*/ 108 w 757"/>
                <a:gd name="T85" fmla="*/ 328 h 749"/>
                <a:gd name="T86" fmla="*/ 144 w 757"/>
                <a:gd name="T87" fmla="*/ 276 h 749"/>
                <a:gd name="T88" fmla="*/ 185 w 757"/>
                <a:gd name="T89" fmla="*/ 228 h 749"/>
                <a:gd name="T90" fmla="*/ 230 w 757"/>
                <a:gd name="T91" fmla="*/ 183 h 749"/>
                <a:gd name="T92" fmla="*/ 279 w 757"/>
                <a:gd name="T93" fmla="*/ 142 h 749"/>
                <a:gd name="T94" fmla="*/ 332 w 757"/>
                <a:gd name="T95" fmla="*/ 107 h 749"/>
                <a:gd name="T96" fmla="*/ 388 w 757"/>
                <a:gd name="T97" fmla="*/ 75 h 749"/>
                <a:gd name="T98" fmla="*/ 447 w 757"/>
                <a:gd name="T99" fmla="*/ 49 h 749"/>
                <a:gd name="T100" fmla="*/ 508 w 757"/>
                <a:gd name="T101" fmla="*/ 28 h 749"/>
                <a:gd name="T102" fmla="*/ 573 w 757"/>
                <a:gd name="T103" fmla="*/ 13 h 749"/>
                <a:gd name="T104" fmla="*/ 639 w 757"/>
                <a:gd name="T105" fmla="*/ 3 h 749"/>
                <a:gd name="T106" fmla="*/ 707 w 757"/>
                <a:gd name="T107" fmla="*/ 0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7" h="749">
                  <a:moveTo>
                    <a:pt x="707" y="0"/>
                  </a:moveTo>
                  <a:lnTo>
                    <a:pt x="723" y="2"/>
                  </a:lnTo>
                  <a:lnTo>
                    <a:pt x="736" y="10"/>
                  </a:lnTo>
                  <a:lnTo>
                    <a:pt x="747" y="21"/>
                  </a:lnTo>
                  <a:lnTo>
                    <a:pt x="755" y="34"/>
                  </a:lnTo>
                  <a:lnTo>
                    <a:pt x="757" y="49"/>
                  </a:lnTo>
                  <a:lnTo>
                    <a:pt x="755" y="66"/>
                  </a:lnTo>
                  <a:lnTo>
                    <a:pt x="747" y="79"/>
                  </a:lnTo>
                  <a:lnTo>
                    <a:pt x="736" y="90"/>
                  </a:lnTo>
                  <a:lnTo>
                    <a:pt x="723" y="97"/>
                  </a:lnTo>
                  <a:lnTo>
                    <a:pt x="707" y="100"/>
                  </a:lnTo>
                  <a:lnTo>
                    <a:pt x="645" y="104"/>
                  </a:lnTo>
                  <a:lnTo>
                    <a:pt x="584" y="112"/>
                  </a:lnTo>
                  <a:lnTo>
                    <a:pt x="527" y="127"/>
                  </a:lnTo>
                  <a:lnTo>
                    <a:pt x="471" y="147"/>
                  </a:lnTo>
                  <a:lnTo>
                    <a:pt x="418" y="172"/>
                  </a:lnTo>
                  <a:lnTo>
                    <a:pt x="369" y="203"/>
                  </a:lnTo>
                  <a:lnTo>
                    <a:pt x="321" y="236"/>
                  </a:lnTo>
                  <a:lnTo>
                    <a:pt x="279" y="275"/>
                  </a:lnTo>
                  <a:lnTo>
                    <a:pt x="240" y="318"/>
                  </a:lnTo>
                  <a:lnTo>
                    <a:pt x="205" y="364"/>
                  </a:lnTo>
                  <a:lnTo>
                    <a:pt x="175" y="414"/>
                  </a:lnTo>
                  <a:lnTo>
                    <a:pt x="149" y="466"/>
                  </a:lnTo>
                  <a:lnTo>
                    <a:pt x="128" y="521"/>
                  </a:lnTo>
                  <a:lnTo>
                    <a:pt x="114" y="578"/>
                  </a:lnTo>
                  <a:lnTo>
                    <a:pt x="105" y="638"/>
                  </a:lnTo>
                  <a:lnTo>
                    <a:pt x="101" y="699"/>
                  </a:lnTo>
                  <a:lnTo>
                    <a:pt x="98" y="715"/>
                  </a:lnTo>
                  <a:lnTo>
                    <a:pt x="91" y="729"/>
                  </a:lnTo>
                  <a:lnTo>
                    <a:pt x="81" y="740"/>
                  </a:lnTo>
                  <a:lnTo>
                    <a:pt x="67" y="746"/>
                  </a:lnTo>
                  <a:lnTo>
                    <a:pt x="51" y="749"/>
                  </a:lnTo>
                  <a:lnTo>
                    <a:pt x="35" y="746"/>
                  </a:lnTo>
                  <a:lnTo>
                    <a:pt x="21" y="740"/>
                  </a:lnTo>
                  <a:lnTo>
                    <a:pt x="10" y="729"/>
                  </a:lnTo>
                  <a:lnTo>
                    <a:pt x="2" y="715"/>
                  </a:lnTo>
                  <a:lnTo>
                    <a:pt x="0" y="699"/>
                  </a:lnTo>
                  <a:lnTo>
                    <a:pt x="3" y="632"/>
                  </a:lnTo>
                  <a:lnTo>
                    <a:pt x="13" y="566"/>
                  </a:lnTo>
                  <a:lnTo>
                    <a:pt x="28" y="503"/>
                  </a:lnTo>
                  <a:lnTo>
                    <a:pt x="50" y="442"/>
                  </a:lnTo>
                  <a:lnTo>
                    <a:pt x="77" y="383"/>
                  </a:lnTo>
                  <a:lnTo>
                    <a:pt x="108" y="328"/>
                  </a:lnTo>
                  <a:lnTo>
                    <a:pt x="144" y="276"/>
                  </a:lnTo>
                  <a:lnTo>
                    <a:pt x="185" y="228"/>
                  </a:lnTo>
                  <a:lnTo>
                    <a:pt x="230" y="183"/>
                  </a:lnTo>
                  <a:lnTo>
                    <a:pt x="279" y="142"/>
                  </a:lnTo>
                  <a:lnTo>
                    <a:pt x="332" y="107"/>
                  </a:lnTo>
                  <a:lnTo>
                    <a:pt x="388" y="75"/>
                  </a:lnTo>
                  <a:lnTo>
                    <a:pt x="447" y="49"/>
                  </a:lnTo>
                  <a:lnTo>
                    <a:pt x="508" y="28"/>
                  </a:lnTo>
                  <a:lnTo>
                    <a:pt x="573" y="13"/>
                  </a:lnTo>
                  <a:lnTo>
                    <a:pt x="639" y="3"/>
                  </a:lnTo>
                  <a:lnTo>
                    <a:pt x="707" y="0"/>
                  </a:lnTo>
                  <a:close/>
                </a:path>
              </a:pathLst>
            </a:custGeom>
            <a:grpFill/>
            <a:ln w="0">
              <a:noFill/>
              <a:prstDash val="solid"/>
              <a:round/>
            </a:ln>
          </p:spPr>
          <p:txBody>
            <a:bodyPr vert="horz" wrap="square" lIns="121920" tIns="60961" rIns="121920" bIns="60961" numCol="1" anchor="t" anchorCtr="0" compatLnSpc="1"/>
            <a:lstStyle/>
            <a:p>
              <a:pPr defTabSz="869950"/>
              <a:endParaRPr lang="es-ES" sz="935">
                <a:solidFill>
                  <a:srgbClr val="000000"/>
                </a:solidFill>
              </a:endParaRPr>
            </a:p>
          </p:txBody>
        </p:sp>
      </p:grpSp>
      <p:grpSp>
        <p:nvGrpSpPr>
          <p:cNvPr id="93" name="Group 27"/>
          <p:cNvGrpSpPr>
            <a:grpSpLocks noChangeAspect="1"/>
          </p:cNvGrpSpPr>
          <p:nvPr/>
        </p:nvGrpSpPr>
        <p:grpSpPr bwMode="auto">
          <a:xfrm>
            <a:off x="5990154" y="5464057"/>
            <a:ext cx="255121" cy="252579"/>
            <a:chOff x="12867" y="5760"/>
            <a:chExt cx="1614" cy="1598"/>
          </a:xfrm>
          <a:solidFill>
            <a:schemeClr val="bg1"/>
          </a:solidFill>
        </p:grpSpPr>
        <p:sp>
          <p:nvSpPr>
            <p:cNvPr id="94" name="Freeform 29"/>
            <p:cNvSpPr>
              <a:spLocks noEditPoints="1"/>
            </p:cNvSpPr>
            <p:nvPr/>
          </p:nvSpPr>
          <p:spPr bwMode="auto">
            <a:xfrm>
              <a:off x="12867" y="5760"/>
              <a:ext cx="1614" cy="1598"/>
            </a:xfrm>
            <a:custGeom>
              <a:avLst/>
              <a:gdLst>
                <a:gd name="T0" fmla="*/ 1358 w 3226"/>
                <a:gd name="T1" fmla="*/ 609 h 3195"/>
                <a:gd name="T2" fmla="*/ 1146 w 3226"/>
                <a:gd name="T3" fmla="*/ 711 h 3195"/>
                <a:gd name="T4" fmla="*/ 974 w 3226"/>
                <a:gd name="T5" fmla="*/ 686 h 3195"/>
                <a:gd name="T6" fmla="*/ 725 w 3226"/>
                <a:gd name="T7" fmla="*/ 1048 h 3195"/>
                <a:gd name="T8" fmla="*/ 662 w 3226"/>
                <a:gd name="T9" fmla="*/ 1270 h 3195"/>
                <a:gd name="T10" fmla="*/ 540 w 3226"/>
                <a:gd name="T11" fmla="*/ 1393 h 3195"/>
                <a:gd name="T12" fmla="*/ 567 w 3226"/>
                <a:gd name="T13" fmla="*/ 1815 h 3195"/>
                <a:gd name="T14" fmla="*/ 683 w 3226"/>
                <a:gd name="T15" fmla="*/ 1979 h 3195"/>
                <a:gd name="T16" fmla="*/ 719 w 3226"/>
                <a:gd name="T17" fmla="*/ 2176 h 3195"/>
                <a:gd name="T18" fmla="*/ 1001 w 3226"/>
                <a:gd name="T19" fmla="*/ 2494 h 3195"/>
                <a:gd name="T20" fmla="*/ 1174 w 3226"/>
                <a:gd name="T21" fmla="*/ 2495 h 3195"/>
                <a:gd name="T22" fmla="*/ 1378 w 3226"/>
                <a:gd name="T23" fmla="*/ 2609 h 3195"/>
                <a:gd name="T24" fmla="*/ 1813 w 3226"/>
                <a:gd name="T25" fmla="*/ 2690 h 3195"/>
                <a:gd name="T26" fmla="*/ 1916 w 3226"/>
                <a:gd name="T27" fmla="*/ 2552 h 3195"/>
                <a:gd name="T28" fmla="*/ 2140 w 3226"/>
                <a:gd name="T29" fmla="*/ 2475 h 3195"/>
                <a:gd name="T30" fmla="*/ 2708 w 3226"/>
                <a:gd name="T31" fmla="*/ 2490 h 3195"/>
                <a:gd name="T32" fmla="*/ 2502 w 3226"/>
                <a:gd name="T33" fmla="*/ 2089 h 3195"/>
                <a:gd name="T34" fmla="*/ 2592 w 3226"/>
                <a:gd name="T35" fmla="*/ 1872 h 3195"/>
                <a:gd name="T36" fmla="*/ 3024 w 3226"/>
                <a:gd name="T37" fmla="*/ 1733 h 3195"/>
                <a:gd name="T38" fmla="*/ 2612 w 3226"/>
                <a:gd name="T39" fmla="*/ 1345 h 3195"/>
                <a:gd name="T40" fmla="*/ 2509 w 3226"/>
                <a:gd name="T41" fmla="*/ 1135 h 3195"/>
                <a:gd name="T42" fmla="*/ 2534 w 3226"/>
                <a:gd name="T43" fmla="*/ 965 h 3195"/>
                <a:gd name="T44" fmla="*/ 2170 w 3226"/>
                <a:gd name="T45" fmla="*/ 718 h 3195"/>
                <a:gd name="T46" fmla="*/ 1944 w 3226"/>
                <a:gd name="T47" fmla="*/ 656 h 3195"/>
                <a:gd name="T48" fmla="*/ 1820 w 3226"/>
                <a:gd name="T49" fmla="*/ 535 h 3195"/>
                <a:gd name="T50" fmla="*/ 1812 w 3226"/>
                <a:gd name="T51" fmla="*/ 9 h 3195"/>
                <a:gd name="T52" fmla="*/ 1940 w 3226"/>
                <a:gd name="T53" fmla="*/ 131 h 3195"/>
                <a:gd name="T54" fmla="*/ 2428 w 3226"/>
                <a:gd name="T55" fmla="*/ 332 h 3195"/>
                <a:gd name="T56" fmla="*/ 2605 w 3226"/>
                <a:gd name="T57" fmla="*/ 335 h 3195"/>
                <a:gd name="T58" fmla="*/ 2900 w 3226"/>
                <a:gd name="T59" fmla="*/ 641 h 3195"/>
                <a:gd name="T60" fmla="*/ 2876 w 3226"/>
                <a:gd name="T61" fmla="*/ 816 h 3195"/>
                <a:gd name="T62" fmla="*/ 3122 w 3226"/>
                <a:gd name="T63" fmla="*/ 1287 h 3195"/>
                <a:gd name="T64" fmla="*/ 3224 w 3226"/>
                <a:gd name="T65" fmla="*/ 1431 h 3195"/>
                <a:gd name="T66" fmla="*/ 3190 w 3226"/>
                <a:gd name="T67" fmla="*/ 1848 h 3195"/>
                <a:gd name="T68" fmla="*/ 2755 w 3226"/>
                <a:gd name="T69" fmla="*/ 1990 h 3195"/>
                <a:gd name="T70" fmla="*/ 2908 w 3226"/>
                <a:gd name="T71" fmla="*/ 2465 h 3195"/>
                <a:gd name="T72" fmla="*/ 2851 w 3226"/>
                <a:gd name="T73" fmla="*/ 2632 h 3195"/>
                <a:gd name="T74" fmla="*/ 2514 w 3226"/>
                <a:gd name="T75" fmla="*/ 2882 h 3195"/>
                <a:gd name="T76" fmla="*/ 2077 w 3226"/>
                <a:gd name="T77" fmla="*/ 2703 h 3195"/>
                <a:gd name="T78" fmla="*/ 1890 w 3226"/>
                <a:gd name="T79" fmla="*/ 3139 h 3195"/>
                <a:gd name="T80" fmla="*/ 1476 w 3226"/>
                <a:gd name="T81" fmla="*/ 3195 h 3195"/>
                <a:gd name="T82" fmla="*/ 1317 w 3226"/>
                <a:gd name="T83" fmla="*/ 3118 h 3195"/>
                <a:gd name="T84" fmla="*/ 1087 w 3226"/>
                <a:gd name="T85" fmla="*/ 2675 h 3195"/>
                <a:gd name="T86" fmla="*/ 682 w 3226"/>
                <a:gd name="T87" fmla="*/ 2880 h 3195"/>
                <a:gd name="T88" fmla="*/ 355 w 3226"/>
                <a:gd name="T89" fmla="*/ 2607 h 3195"/>
                <a:gd name="T90" fmla="*/ 324 w 3226"/>
                <a:gd name="T91" fmla="*/ 2436 h 3195"/>
                <a:gd name="T92" fmla="*/ 162 w 3226"/>
                <a:gd name="T93" fmla="*/ 1929 h 3195"/>
                <a:gd name="T94" fmla="*/ 22 w 3226"/>
                <a:gd name="T95" fmla="*/ 1822 h 3195"/>
                <a:gd name="T96" fmla="*/ 9 w 3226"/>
                <a:gd name="T97" fmla="*/ 1401 h 3195"/>
                <a:gd name="T98" fmla="*/ 132 w 3226"/>
                <a:gd name="T99" fmla="*/ 1275 h 3195"/>
                <a:gd name="T100" fmla="*/ 335 w 3226"/>
                <a:gd name="T101" fmla="*/ 788 h 3195"/>
                <a:gd name="T102" fmla="*/ 339 w 3226"/>
                <a:gd name="T103" fmla="*/ 614 h 3195"/>
                <a:gd name="T104" fmla="*/ 651 w 3226"/>
                <a:gd name="T105" fmla="*/ 323 h 3195"/>
                <a:gd name="T106" fmla="*/ 824 w 3226"/>
                <a:gd name="T107" fmla="*/ 346 h 3195"/>
                <a:gd name="T108" fmla="*/ 1300 w 3226"/>
                <a:gd name="T109" fmla="*/ 102 h 3195"/>
                <a:gd name="T110" fmla="*/ 1445 w 3226"/>
                <a:gd name="T111" fmla="*/ 2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26" h="3195">
                  <a:moveTo>
                    <a:pt x="1476" y="200"/>
                  </a:moveTo>
                  <a:lnTo>
                    <a:pt x="1414" y="506"/>
                  </a:lnTo>
                  <a:lnTo>
                    <a:pt x="1405" y="535"/>
                  </a:lnTo>
                  <a:lnTo>
                    <a:pt x="1394" y="562"/>
                  </a:lnTo>
                  <a:lnTo>
                    <a:pt x="1378" y="586"/>
                  </a:lnTo>
                  <a:lnTo>
                    <a:pt x="1358" y="609"/>
                  </a:lnTo>
                  <a:lnTo>
                    <a:pt x="1335" y="628"/>
                  </a:lnTo>
                  <a:lnTo>
                    <a:pt x="1311" y="643"/>
                  </a:lnTo>
                  <a:lnTo>
                    <a:pt x="1283" y="656"/>
                  </a:lnTo>
                  <a:lnTo>
                    <a:pt x="1227" y="676"/>
                  </a:lnTo>
                  <a:lnTo>
                    <a:pt x="1174" y="701"/>
                  </a:lnTo>
                  <a:lnTo>
                    <a:pt x="1146" y="711"/>
                  </a:lnTo>
                  <a:lnTo>
                    <a:pt x="1117" y="718"/>
                  </a:lnTo>
                  <a:lnTo>
                    <a:pt x="1087" y="720"/>
                  </a:lnTo>
                  <a:lnTo>
                    <a:pt x="1057" y="718"/>
                  </a:lnTo>
                  <a:lnTo>
                    <a:pt x="1028" y="711"/>
                  </a:lnTo>
                  <a:lnTo>
                    <a:pt x="1001" y="701"/>
                  </a:lnTo>
                  <a:lnTo>
                    <a:pt x="974" y="686"/>
                  </a:lnTo>
                  <a:lnTo>
                    <a:pt x="711" y="513"/>
                  </a:lnTo>
                  <a:lnTo>
                    <a:pt x="518" y="705"/>
                  </a:lnTo>
                  <a:lnTo>
                    <a:pt x="693" y="965"/>
                  </a:lnTo>
                  <a:lnTo>
                    <a:pt x="708" y="992"/>
                  </a:lnTo>
                  <a:lnTo>
                    <a:pt x="719" y="1019"/>
                  </a:lnTo>
                  <a:lnTo>
                    <a:pt x="725" y="1048"/>
                  </a:lnTo>
                  <a:lnTo>
                    <a:pt x="727" y="1077"/>
                  </a:lnTo>
                  <a:lnTo>
                    <a:pt x="725" y="1106"/>
                  </a:lnTo>
                  <a:lnTo>
                    <a:pt x="718" y="1135"/>
                  </a:lnTo>
                  <a:lnTo>
                    <a:pt x="706" y="1163"/>
                  </a:lnTo>
                  <a:lnTo>
                    <a:pt x="683" y="1216"/>
                  </a:lnTo>
                  <a:lnTo>
                    <a:pt x="662" y="1270"/>
                  </a:lnTo>
                  <a:lnTo>
                    <a:pt x="650" y="1298"/>
                  </a:lnTo>
                  <a:lnTo>
                    <a:pt x="634" y="1323"/>
                  </a:lnTo>
                  <a:lnTo>
                    <a:pt x="615" y="1345"/>
                  </a:lnTo>
                  <a:lnTo>
                    <a:pt x="592" y="1364"/>
                  </a:lnTo>
                  <a:lnTo>
                    <a:pt x="567" y="1381"/>
                  </a:lnTo>
                  <a:lnTo>
                    <a:pt x="540" y="1393"/>
                  </a:lnTo>
                  <a:lnTo>
                    <a:pt x="511" y="1401"/>
                  </a:lnTo>
                  <a:lnTo>
                    <a:pt x="202" y="1461"/>
                  </a:lnTo>
                  <a:lnTo>
                    <a:pt x="202" y="1733"/>
                  </a:lnTo>
                  <a:lnTo>
                    <a:pt x="511" y="1794"/>
                  </a:lnTo>
                  <a:lnTo>
                    <a:pt x="540" y="1802"/>
                  </a:lnTo>
                  <a:lnTo>
                    <a:pt x="567" y="1815"/>
                  </a:lnTo>
                  <a:lnTo>
                    <a:pt x="593" y="1831"/>
                  </a:lnTo>
                  <a:lnTo>
                    <a:pt x="615" y="1850"/>
                  </a:lnTo>
                  <a:lnTo>
                    <a:pt x="634" y="1872"/>
                  </a:lnTo>
                  <a:lnTo>
                    <a:pt x="650" y="1897"/>
                  </a:lnTo>
                  <a:lnTo>
                    <a:pt x="662" y="1925"/>
                  </a:lnTo>
                  <a:lnTo>
                    <a:pt x="683" y="1979"/>
                  </a:lnTo>
                  <a:lnTo>
                    <a:pt x="707" y="2032"/>
                  </a:lnTo>
                  <a:lnTo>
                    <a:pt x="718" y="2060"/>
                  </a:lnTo>
                  <a:lnTo>
                    <a:pt x="725" y="2089"/>
                  </a:lnTo>
                  <a:lnTo>
                    <a:pt x="727" y="2118"/>
                  </a:lnTo>
                  <a:lnTo>
                    <a:pt x="725" y="2148"/>
                  </a:lnTo>
                  <a:lnTo>
                    <a:pt x="719" y="2176"/>
                  </a:lnTo>
                  <a:lnTo>
                    <a:pt x="708" y="2204"/>
                  </a:lnTo>
                  <a:lnTo>
                    <a:pt x="693" y="2230"/>
                  </a:lnTo>
                  <a:lnTo>
                    <a:pt x="518" y="2490"/>
                  </a:lnTo>
                  <a:lnTo>
                    <a:pt x="713" y="2682"/>
                  </a:lnTo>
                  <a:lnTo>
                    <a:pt x="974" y="2509"/>
                  </a:lnTo>
                  <a:lnTo>
                    <a:pt x="1001" y="2494"/>
                  </a:lnTo>
                  <a:lnTo>
                    <a:pt x="1028" y="2484"/>
                  </a:lnTo>
                  <a:lnTo>
                    <a:pt x="1057" y="2478"/>
                  </a:lnTo>
                  <a:lnTo>
                    <a:pt x="1087" y="2475"/>
                  </a:lnTo>
                  <a:lnTo>
                    <a:pt x="1117" y="2478"/>
                  </a:lnTo>
                  <a:lnTo>
                    <a:pt x="1146" y="2485"/>
                  </a:lnTo>
                  <a:lnTo>
                    <a:pt x="1174" y="2495"/>
                  </a:lnTo>
                  <a:lnTo>
                    <a:pt x="1228" y="2519"/>
                  </a:lnTo>
                  <a:lnTo>
                    <a:pt x="1283" y="2540"/>
                  </a:lnTo>
                  <a:lnTo>
                    <a:pt x="1311" y="2552"/>
                  </a:lnTo>
                  <a:lnTo>
                    <a:pt x="1336" y="2567"/>
                  </a:lnTo>
                  <a:lnTo>
                    <a:pt x="1359" y="2587"/>
                  </a:lnTo>
                  <a:lnTo>
                    <a:pt x="1378" y="2609"/>
                  </a:lnTo>
                  <a:lnTo>
                    <a:pt x="1394" y="2634"/>
                  </a:lnTo>
                  <a:lnTo>
                    <a:pt x="1406" y="2660"/>
                  </a:lnTo>
                  <a:lnTo>
                    <a:pt x="1415" y="2690"/>
                  </a:lnTo>
                  <a:lnTo>
                    <a:pt x="1476" y="2995"/>
                  </a:lnTo>
                  <a:lnTo>
                    <a:pt x="1750" y="2995"/>
                  </a:lnTo>
                  <a:lnTo>
                    <a:pt x="1813" y="2690"/>
                  </a:lnTo>
                  <a:lnTo>
                    <a:pt x="1821" y="2660"/>
                  </a:lnTo>
                  <a:lnTo>
                    <a:pt x="1832" y="2634"/>
                  </a:lnTo>
                  <a:lnTo>
                    <a:pt x="1849" y="2609"/>
                  </a:lnTo>
                  <a:lnTo>
                    <a:pt x="1868" y="2587"/>
                  </a:lnTo>
                  <a:lnTo>
                    <a:pt x="1891" y="2567"/>
                  </a:lnTo>
                  <a:lnTo>
                    <a:pt x="1916" y="2552"/>
                  </a:lnTo>
                  <a:lnTo>
                    <a:pt x="1944" y="2540"/>
                  </a:lnTo>
                  <a:lnTo>
                    <a:pt x="1998" y="2519"/>
                  </a:lnTo>
                  <a:lnTo>
                    <a:pt x="2052" y="2495"/>
                  </a:lnTo>
                  <a:lnTo>
                    <a:pt x="2081" y="2485"/>
                  </a:lnTo>
                  <a:lnTo>
                    <a:pt x="2110" y="2478"/>
                  </a:lnTo>
                  <a:lnTo>
                    <a:pt x="2140" y="2475"/>
                  </a:lnTo>
                  <a:lnTo>
                    <a:pt x="2170" y="2478"/>
                  </a:lnTo>
                  <a:lnTo>
                    <a:pt x="2198" y="2484"/>
                  </a:lnTo>
                  <a:lnTo>
                    <a:pt x="2226" y="2494"/>
                  </a:lnTo>
                  <a:lnTo>
                    <a:pt x="2252" y="2509"/>
                  </a:lnTo>
                  <a:lnTo>
                    <a:pt x="2514" y="2682"/>
                  </a:lnTo>
                  <a:lnTo>
                    <a:pt x="2708" y="2490"/>
                  </a:lnTo>
                  <a:lnTo>
                    <a:pt x="2534" y="2230"/>
                  </a:lnTo>
                  <a:lnTo>
                    <a:pt x="2518" y="2204"/>
                  </a:lnTo>
                  <a:lnTo>
                    <a:pt x="2508" y="2176"/>
                  </a:lnTo>
                  <a:lnTo>
                    <a:pt x="2502" y="2148"/>
                  </a:lnTo>
                  <a:lnTo>
                    <a:pt x="2500" y="2118"/>
                  </a:lnTo>
                  <a:lnTo>
                    <a:pt x="2502" y="2089"/>
                  </a:lnTo>
                  <a:lnTo>
                    <a:pt x="2509" y="2060"/>
                  </a:lnTo>
                  <a:lnTo>
                    <a:pt x="2520" y="2032"/>
                  </a:lnTo>
                  <a:lnTo>
                    <a:pt x="2544" y="1979"/>
                  </a:lnTo>
                  <a:lnTo>
                    <a:pt x="2565" y="1925"/>
                  </a:lnTo>
                  <a:lnTo>
                    <a:pt x="2577" y="1897"/>
                  </a:lnTo>
                  <a:lnTo>
                    <a:pt x="2592" y="1872"/>
                  </a:lnTo>
                  <a:lnTo>
                    <a:pt x="2612" y="1849"/>
                  </a:lnTo>
                  <a:lnTo>
                    <a:pt x="2635" y="1831"/>
                  </a:lnTo>
                  <a:lnTo>
                    <a:pt x="2659" y="1815"/>
                  </a:lnTo>
                  <a:lnTo>
                    <a:pt x="2686" y="1802"/>
                  </a:lnTo>
                  <a:lnTo>
                    <a:pt x="2716" y="1794"/>
                  </a:lnTo>
                  <a:lnTo>
                    <a:pt x="3024" y="1733"/>
                  </a:lnTo>
                  <a:lnTo>
                    <a:pt x="3024" y="1461"/>
                  </a:lnTo>
                  <a:lnTo>
                    <a:pt x="2716" y="1400"/>
                  </a:lnTo>
                  <a:lnTo>
                    <a:pt x="2686" y="1392"/>
                  </a:lnTo>
                  <a:lnTo>
                    <a:pt x="2659" y="1381"/>
                  </a:lnTo>
                  <a:lnTo>
                    <a:pt x="2635" y="1364"/>
                  </a:lnTo>
                  <a:lnTo>
                    <a:pt x="2612" y="1345"/>
                  </a:lnTo>
                  <a:lnTo>
                    <a:pt x="2592" y="1323"/>
                  </a:lnTo>
                  <a:lnTo>
                    <a:pt x="2577" y="1298"/>
                  </a:lnTo>
                  <a:lnTo>
                    <a:pt x="2564" y="1270"/>
                  </a:lnTo>
                  <a:lnTo>
                    <a:pt x="2544" y="1215"/>
                  </a:lnTo>
                  <a:lnTo>
                    <a:pt x="2520" y="1163"/>
                  </a:lnTo>
                  <a:lnTo>
                    <a:pt x="2509" y="1135"/>
                  </a:lnTo>
                  <a:lnTo>
                    <a:pt x="2502" y="1106"/>
                  </a:lnTo>
                  <a:lnTo>
                    <a:pt x="2500" y="1077"/>
                  </a:lnTo>
                  <a:lnTo>
                    <a:pt x="2502" y="1048"/>
                  </a:lnTo>
                  <a:lnTo>
                    <a:pt x="2508" y="1019"/>
                  </a:lnTo>
                  <a:lnTo>
                    <a:pt x="2519" y="992"/>
                  </a:lnTo>
                  <a:lnTo>
                    <a:pt x="2534" y="965"/>
                  </a:lnTo>
                  <a:lnTo>
                    <a:pt x="2708" y="705"/>
                  </a:lnTo>
                  <a:lnTo>
                    <a:pt x="2514" y="513"/>
                  </a:lnTo>
                  <a:lnTo>
                    <a:pt x="2252" y="686"/>
                  </a:lnTo>
                  <a:lnTo>
                    <a:pt x="2225" y="701"/>
                  </a:lnTo>
                  <a:lnTo>
                    <a:pt x="2197" y="711"/>
                  </a:lnTo>
                  <a:lnTo>
                    <a:pt x="2170" y="718"/>
                  </a:lnTo>
                  <a:lnTo>
                    <a:pt x="2140" y="720"/>
                  </a:lnTo>
                  <a:lnTo>
                    <a:pt x="2110" y="718"/>
                  </a:lnTo>
                  <a:lnTo>
                    <a:pt x="2081" y="711"/>
                  </a:lnTo>
                  <a:lnTo>
                    <a:pt x="2052" y="700"/>
                  </a:lnTo>
                  <a:lnTo>
                    <a:pt x="1998" y="676"/>
                  </a:lnTo>
                  <a:lnTo>
                    <a:pt x="1944" y="656"/>
                  </a:lnTo>
                  <a:lnTo>
                    <a:pt x="1916" y="643"/>
                  </a:lnTo>
                  <a:lnTo>
                    <a:pt x="1890" y="628"/>
                  </a:lnTo>
                  <a:lnTo>
                    <a:pt x="1868" y="609"/>
                  </a:lnTo>
                  <a:lnTo>
                    <a:pt x="1849" y="586"/>
                  </a:lnTo>
                  <a:lnTo>
                    <a:pt x="1832" y="562"/>
                  </a:lnTo>
                  <a:lnTo>
                    <a:pt x="1820" y="535"/>
                  </a:lnTo>
                  <a:lnTo>
                    <a:pt x="1813" y="506"/>
                  </a:lnTo>
                  <a:lnTo>
                    <a:pt x="1750" y="200"/>
                  </a:lnTo>
                  <a:lnTo>
                    <a:pt x="1476" y="200"/>
                  </a:lnTo>
                  <a:close/>
                  <a:moveTo>
                    <a:pt x="1750" y="0"/>
                  </a:moveTo>
                  <a:lnTo>
                    <a:pt x="1782" y="2"/>
                  </a:lnTo>
                  <a:lnTo>
                    <a:pt x="1812" y="9"/>
                  </a:lnTo>
                  <a:lnTo>
                    <a:pt x="1840" y="20"/>
                  </a:lnTo>
                  <a:lnTo>
                    <a:pt x="1866" y="36"/>
                  </a:lnTo>
                  <a:lnTo>
                    <a:pt x="1889" y="55"/>
                  </a:lnTo>
                  <a:lnTo>
                    <a:pt x="1910" y="78"/>
                  </a:lnTo>
                  <a:lnTo>
                    <a:pt x="1927" y="102"/>
                  </a:lnTo>
                  <a:lnTo>
                    <a:pt x="1940" y="131"/>
                  </a:lnTo>
                  <a:lnTo>
                    <a:pt x="1948" y="160"/>
                  </a:lnTo>
                  <a:lnTo>
                    <a:pt x="2010" y="467"/>
                  </a:lnTo>
                  <a:lnTo>
                    <a:pt x="2076" y="491"/>
                  </a:lnTo>
                  <a:lnTo>
                    <a:pt x="2140" y="520"/>
                  </a:lnTo>
                  <a:lnTo>
                    <a:pt x="2403" y="346"/>
                  </a:lnTo>
                  <a:lnTo>
                    <a:pt x="2428" y="332"/>
                  </a:lnTo>
                  <a:lnTo>
                    <a:pt x="2456" y="322"/>
                  </a:lnTo>
                  <a:lnTo>
                    <a:pt x="2485" y="316"/>
                  </a:lnTo>
                  <a:lnTo>
                    <a:pt x="2514" y="314"/>
                  </a:lnTo>
                  <a:lnTo>
                    <a:pt x="2546" y="316"/>
                  </a:lnTo>
                  <a:lnTo>
                    <a:pt x="2576" y="323"/>
                  </a:lnTo>
                  <a:lnTo>
                    <a:pt x="2605" y="335"/>
                  </a:lnTo>
                  <a:lnTo>
                    <a:pt x="2633" y="351"/>
                  </a:lnTo>
                  <a:lnTo>
                    <a:pt x="2657" y="372"/>
                  </a:lnTo>
                  <a:lnTo>
                    <a:pt x="2851" y="564"/>
                  </a:lnTo>
                  <a:lnTo>
                    <a:pt x="2872" y="588"/>
                  </a:lnTo>
                  <a:lnTo>
                    <a:pt x="2887" y="614"/>
                  </a:lnTo>
                  <a:lnTo>
                    <a:pt x="2900" y="641"/>
                  </a:lnTo>
                  <a:lnTo>
                    <a:pt x="2907" y="671"/>
                  </a:lnTo>
                  <a:lnTo>
                    <a:pt x="2910" y="701"/>
                  </a:lnTo>
                  <a:lnTo>
                    <a:pt x="2908" y="730"/>
                  </a:lnTo>
                  <a:lnTo>
                    <a:pt x="2903" y="760"/>
                  </a:lnTo>
                  <a:lnTo>
                    <a:pt x="2891" y="788"/>
                  </a:lnTo>
                  <a:lnTo>
                    <a:pt x="2876" y="816"/>
                  </a:lnTo>
                  <a:lnTo>
                    <a:pt x="2702" y="1076"/>
                  </a:lnTo>
                  <a:lnTo>
                    <a:pt x="2730" y="1140"/>
                  </a:lnTo>
                  <a:lnTo>
                    <a:pt x="2755" y="1205"/>
                  </a:lnTo>
                  <a:lnTo>
                    <a:pt x="3065" y="1265"/>
                  </a:lnTo>
                  <a:lnTo>
                    <a:pt x="3094" y="1275"/>
                  </a:lnTo>
                  <a:lnTo>
                    <a:pt x="3122" y="1287"/>
                  </a:lnTo>
                  <a:lnTo>
                    <a:pt x="3148" y="1304"/>
                  </a:lnTo>
                  <a:lnTo>
                    <a:pt x="3171" y="1324"/>
                  </a:lnTo>
                  <a:lnTo>
                    <a:pt x="3190" y="1347"/>
                  </a:lnTo>
                  <a:lnTo>
                    <a:pt x="3206" y="1373"/>
                  </a:lnTo>
                  <a:lnTo>
                    <a:pt x="3217" y="1401"/>
                  </a:lnTo>
                  <a:lnTo>
                    <a:pt x="3224" y="1431"/>
                  </a:lnTo>
                  <a:lnTo>
                    <a:pt x="3226" y="1461"/>
                  </a:lnTo>
                  <a:lnTo>
                    <a:pt x="3226" y="1733"/>
                  </a:lnTo>
                  <a:lnTo>
                    <a:pt x="3224" y="1765"/>
                  </a:lnTo>
                  <a:lnTo>
                    <a:pt x="3217" y="1794"/>
                  </a:lnTo>
                  <a:lnTo>
                    <a:pt x="3206" y="1822"/>
                  </a:lnTo>
                  <a:lnTo>
                    <a:pt x="3190" y="1848"/>
                  </a:lnTo>
                  <a:lnTo>
                    <a:pt x="3171" y="1871"/>
                  </a:lnTo>
                  <a:lnTo>
                    <a:pt x="3148" y="1891"/>
                  </a:lnTo>
                  <a:lnTo>
                    <a:pt x="3122" y="1908"/>
                  </a:lnTo>
                  <a:lnTo>
                    <a:pt x="3094" y="1921"/>
                  </a:lnTo>
                  <a:lnTo>
                    <a:pt x="3065" y="1929"/>
                  </a:lnTo>
                  <a:lnTo>
                    <a:pt x="2755" y="1990"/>
                  </a:lnTo>
                  <a:lnTo>
                    <a:pt x="2730" y="2056"/>
                  </a:lnTo>
                  <a:lnTo>
                    <a:pt x="2702" y="2119"/>
                  </a:lnTo>
                  <a:lnTo>
                    <a:pt x="2876" y="2379"/>
                  </a:lnTo>
                  <a:lnTo>
                    <a:pt x="2891" y="2406"/>
                  </a:lnTo>
                  <a:lnTo>
                    <a:pt x="2903" y="2436"/>
                  </a:lnTo>
                  <a:lnTo>
                    <a:pt x="2908" y="2465"/>
                  </a:lnTo>
                  <a:lnTo>
                    <a:pt x="2910" y="2495"/>
                  </a:lnTo>
                  <a:lnTo>
                    <a:pt x="2907" y="2524"/>
                  </a:lnTo>
                  <a:lnTo>
                    <a:pt x="2900" y="2554"/>
                  </a:lnTo>
                  <a:lnTo>
                    <a:pt x="2887" y="2582"/>
                  </a:lnTo>
                  <a:lnTo>
                    <a:pt x="2872" y="2607"/>
                  </a:lnTo>
                  <a:lnTo>
                    <a:pt x="2851" y="2632"/>
                  </a:lnTo>
                  <a:lnTo>
                    <a:pt x="2657" y="2824"/>
                  </a:lnTo>
                  <a:lnTo>
                    <a:pt x="2633" y="2844"/>
                  </a:lnTo>
                  <a:lnTo>
                    <a:pt x="2605" y="2860"/>
                  </a:lnTo>
                  <a:lnTo>
                    <a:pt x="2576" y="2873"/>
                  </a:lnTo>
                  <a:lnTo>
                    <a:pt x="2546" y="2880"/>
                  </a:lnTo>
                  <a:lnTo>
                    <a:pt x="2514" y="2882"/>
                  </a:lnTo>
                  <a:lnTo>
                    <a:pt x="2485" y="2880"/>
                  </a:lnTo>
                  <a:lnTo>
                    <a:pt x="2457" y="2874"/>
                  </a:lnTo>
                  <a:lnTo>
                    <a:pt x="2429" y="2864"/>
                  </a:lnTo>
                  <a:lnTo>
                    <a:pt x="2403" y="2848"/>
                  </a:lnTo>
                  <a:lnTo>
                    <a:pt x="2140" y="2675"/>
                  </a:lnTo>
                  <a:lnTo>
                    <a:pt x="2077" y="2703"/>
                  </a:lnTo>
                  <a:lnTo>
                    <a:pt x="2010" y="2729"/>
                  </a:lnTo>
                  <a:lnTo>
                    <a:pt x="1948" y="3034"/>
                  </a:lnTo>
                  <a:lnTo>
                    <a:pt x="1940" y="3065"/>
                  </a:lnTo>
                  <a:lnTo>
                    <a:pt x="1927" y="3092"/>
                  </a:lnTo>
                  <a:lnTo>
                    <a:pt x="1910" y="3118"/>
                  </a:lnTo>
                  <a:lnTo>
                    <a:pt x="1890" y="3139"/>
                  </a:lnTo>
                  <a:lnTo>
                    <a:pt x="1866" y="3159"/>
                  </a:lnTo>
                  <a:lnTo>
                    <a:pt x="1841" y="3174"/>
                  </a:lnTo>
                  <a:lnTo>
                    <a:pt x="1812" y="3185"/>
                  </a:lnTo>
                  <a:lnTo>
                    <a:pt x="1782" y="3192"/>
                  </a:lnTo>
                  <a:lnTo>
                    <a:pt x="1750" y="3195"/>
                  </a:lnTo>
                  <a:lnTo>
                    <a:pt x="1476" y="3195"/>
                  </a:lnTo>
                  <a:lnTo>
                    <a:pt x="1445" y="3192"/>
                  </a:lnTo>
                  <a:lnTo>
                    <a:pt x="1415" y="3185"/>
                  </a:lnTo>
                  <a:lnTo>
                    <a:pt x="1386" y="3174"/>
                  </a:lnTo>
                  <a:lnTo>
                    <a:pt x="1360" y="3159"/>
                  </a:lnTo>
                  <a:lnTo>
                    <a:pt x="1337" y="3140"/>
                  </a:lnTo>
                  <a:lnTo>
                    <a:pt x="1317" y="3118"/>
                  </a:lnTo>
                  <a:lnTo>
                    <a:pt x="1300" y="3092"/>
                  </a:lnTo>
                  <a:lnTo>
                    <a:pt x="1287" y="3065"/>
                  </a:lnTo>
                  <a:lnTo>
                    <a:pt x="1279" y="3034"/>
                  </a:lnTo>
                  <a:lnTo>
                    <a:pt x="1217" y="2729"/>
                  </a:lnTo>
                  <a:lnTo>
                    <a:pt x="1151" y="2703"/>
                  </a:lnTo>
                  <a:lnTo>
                    <a:pt x="1087" y="2675"/>
                  </a:lnTo>
                  <a:lnTo>
                    <a:pt x="824" y="2848"/>
                  </a:lnTo>
                  <a:lnTo>
                    <a:pt x="798" y="2864"/>
                  </a:lnTo>
                  <a:lnTo>
                    <a:pt x="770" y="2874"/>
                  </a:lnTo>
                  <a:lnTo>
                    <a:pt x="741" y="2880"/>
                  </a:lnTo>
                  <a:lnTo>
                    <a:pt x="713" y="2882"/>
                  </a:lnTo>
                  <a:lnTo>
                    <a:pt x="682" y="2880"/>
                  </a:lnTo>
                  <a:lnTo>
                    <a:pt x="651" y="2873"/>
                  </a:lnTo>
                  <a:lnTo>
                    <a:pt x="622" y="2860"/>
                  </a:lnTo>
                  <a:lnTo>
                    <a:pt x="595" y="2844"/>
                  </a:lnTo>
                  <a:lnTo>
                    <a:pt x="570" y="2824"/>
                  </a:lnTo>
                  <a:lnTo>
                    <a:pt x="375" y="2632"/>
                  </a:lnTo>
                  <a:lnTo>
                    <a:pt x="355" y="2607"/>
                  </a:lnTo>
                  <a:lnTo>
                    <a:pt x="339" y="2582"/>
                  </a:lnTo>
                  <a:lnTo>
                    <a:pt x="327" y="2554"/>
                  </a:lnTo>
                  <a:lnTo>
                    <a:pt x="320" y="2524"/>
                  </a:lnTo>
                  <a:lnTo>
                    <a:pt x="317" y="2495"/>
                  </a:lnTo>
                  <a:lnTo>
                    <a:pt x="319" y="2465"/>
                  </a:lnTo>
                  <a:lnTo>
                    <a:pt x="324" y="2436"/>
                  </a:lnTo>
                  <a:lnTo>
                    <a:pt x="335" y="2406"/>
                  </a:lnTo>
                  <a:lnTo>
                    <a:pt x="351" y="2379"/>
                  </a:lnTo>
                  <a:lnTo>
                    <a:pt x="526" y="2119"/>
                  </a:lnTo>
                  <a:lnTo>
                    <a:pt x="497" y="2056"/>
                  </a:lnTo>
                  <a:lnTo>
                    <a:pt x="471" y="1990"/>
                  </a:lnTo>
                  <a:lnTo>
                    <a:pt x="162" y="1929"/>
                  </a:lnTo>
                  <a:lnTo>
                    <a:pt x="132" y="1921"/>
                  </a:lnTo>
                  <a:lnTo>
                    <a:pt x="104" y="1908"/>
                  </a:lnTo>
                  <a:lnTo>
                    <a:pt x="78" y="1891"/>
                  </a:lnTo>
                  <a:lnTo>
                    <a:pt x="56" y="1871"/>
                  </a:lnTo>
                  <a:lnTo>
                    <a:pt x="37" y="1848"/>
                  </a:lnTo>
                  <a:lnTo>
                    <a:pt x="22" y="1822"/>
                  </a:lnTo>
                  <a:lnTo>
                    <a:pt x="9" y="1794"/>
                  </a:lnTo>
                  <a:lnTo>
                    <a:pt x="2" y="1765"/>
                  </a:lnTo>
                  <a:lnTo>
                    <a:pt x="0" y="1733"/>
                  </a:lnTo>
                  <a:lnTo>
                    <a:pt x="0" y="1461"/>
                  </a:lnTo>
                  <a:lnTo>
                    <a:pt x="2" y="1431"/>
                  </a:lnTo>
                  <a:lnTo>
                    <a:pt x="9" y="1401"/>
                  </a:lnTo>
                  <a:lnTo>
                    <a:pt x="22" y="1373"/>
                  </a:lnTo>
                  <a:lnTo>
                    <a:pt x="37" y="1347"/>
                  </a:lnTo>
                  <a:lnTo>
                    <a:pt x="56" y="1324"/>
                  </a:lnTo>
                  <a:lnTo>
                    <a:pt x="78" y="1304"/>
                  </a:lnTo>
                  <a:lnTo>
                    <a:pt x="104" y="1287"/>
                  </a:lnTo>
                  <a:lnTo>
                    <a:pt x="132" y="1275"/>
                  </a:lnTo>
                  <a:lnTo>
                    <a:pt x="162" y="1265"/>
                  </a:lnTo>
                  <a:lnTo>
                    <a:pt x="471" y="1205"/>
                  </a:lnTo>
                  <a:lnTo>
                    <a:pt x="497" y="1140"/>
                  </a:lnTo>
                  <a:lnTo>
                    <a:pt x="526" y="1076"/>
                  </a:lnTo>
                  <a:lnTo>
                    <a:pt x="351" y="816"/>
                  </a:lnTo>
                  <a:lnTo>
                    <a:pt x="335" y="788"/>
                  </a:lnTo>
                  <a:lnTo>
                    <a:pt x="324" y="760"/>
                  </a:lnTo>
                  <a:lnTo>
                    <a:pt x="319" y="730"/>
                  </a:lnTo>
                  <a:lnTo>
                    <a:pt x="317" y="701"/>
                  </a:lnTo>
                  <a:lnTo>
                    <a:pt x="320" y="671"/>
                  </a:lnTo>
                  <a:lnTo>
                    <a:pt x="327" y="641"/>
                  </a:lnTo>
                  <a:lnTo>
                    <a:pt x="339" y="614"/>
                  </a:lnTo>
                  <a:lnTo>
                    <a:pt x="355" y="588"/>
                  </a:lnTo>
                  <a:lnTo>
                    <a:pt x="375" y="564"/>
                  </a:lnTo>
                  <a:lnTo>
                    <a:pt x="570" y="372"/>
                  </a:lnTo>
                  <a:lnTo>
                    <a:pt x="595" y="351"/>
                  </a:lnTo>
                  <a:lnTo>
                    <a:pt x="622" y="335"/>
                  </a:lnTo>
                  <a:lnTo>
                    <a:pt x="651" y="323"/>
                  </a:lnTo>
                  <a:lnTo>
                    <a:pt x="682" y="316"/>
                  </a:lnTo>
                  <a:lnTo>
                    <a:pt x="713" y="314"/>
                  </a:lnTo>
                  <a:lnTo>
                    <a:pt x="741" y="316"/>
                  </a:lnTo>
                  <a:lnTo>
                    <a:pt x="770" y="322"/>
                  </a:lnTo>
                  <a:lnTo>
                    <a:pt x="798" y="332"/>
                  </a:lnTo>
                  <a:lnTo>
                    <a:pt x="824" y="346"/>
                  </a:lnTo>
                  <a:lnTo>
                    <a:pt x="1087" y="520"/>
                  </a:lnTo>
                  <a:lnTo>
                    <a:pt x="1151" y="492"/>
                  </a:lnTo>
                  <a:lnTo>
                    <a:pt x="1217" y="467"/>
                  </a:lnTo>
                  <a:lnTo>
                    <a:pt x="1279" y="160"/>
                  </a:lnTo>
                  <a:lnTo>
                    <a:pt x="1287" y="131"/>
                  </a:lnTo>
                  <a:lnTo>
                    <a:pt x="1300" y="102"/>
                  </a:lnTo>
                  <a:lnTo>
                    <a:pt x="1317" y="78"/>
                  </a:lnTo>
                  <a:lnTo>
                    <a:pt x="1337" y="55"/>
                  </a:lnTo>
                  <a:lnTo>
                    <a:pt x="1360" y="36"/>
                  </a:lnTo>
                  <a:lnTo>
                    <a:pt x="1386" y="20"/>
                  </a:lnTo>
                  <a:lnTo>
                    <a:pt x="1415" y="9"/>
                  </a:lnTo>
                  <a:lnTo>
                    <a:pt x="1445" y="2"/>
                  </a:lnTo>
                  <a:lnTo>
                    <a:pt x="1476" y="0"/>
                  </a:lnTo>
                  <a:lnTo>
                    <a:pt x="1750" y="0"/>
                  </a:lnTo>
                  <a:close/>
                </a:path>
              </a:pathLst>
            </a:custGeom>
            <a:grpFill/>
            <a:ln w="0">
              <a:noFill/>
              <a:prstDash val="solid"/>
              <a:round/>
            </a:ln>
          </p:spPr>
          <p:txBody>
            <a:bodyPr vert="horz" wrap="square" lIns="121920" tIns="60961" rIns="121920" bIns="60961" numCol="1" anchor="t" anchorCtr="0" compatLnSpc="1"/>
            <a:lstStyle/>
            <a:p>
              <a:pPr defTabSz="869950"/>
              <a:endParaRPr lang="es-ES" sz="935">
                <a:solidFill>
                  <a:srgbClr val="000000"/>
                </a:solidFill>
              </a:endParaRPr>
            </a:p>
          </p:txBody>
        </p:sp>
        <p:sp>
          <p:nvSpPr>
            <p:cNvPr id="95" name="Freeform 30"/>
            <p:cNvSpPr>
              <a:spLocks noEditPoints="1"/>
            </p:cNvSpPr>
            <p:nvPr/>
          </p:nvSpPr>
          <p:spPr bwMode="auto">
            <a:xfrm>
              <a:off x="13321" y="6209"/>
              <a:ext cx="706" cy="699"/>
            </a:xfrm>
            <a:custGeom>
              <a:avLst/>
              <a:gdLst>
                <a:gd name="T0" fmla="*/ 582 w 1412"/>
                <a:gd name="T1" fmla="*/ 100 h 1398"/>
                <a:gd name="T2" fmla="*/ 412 w 1412"/>
                <a:gd name="T3" fmla="*/ 161 h 1398"/>
                <a:gd name="T4" fmla="*/ 270 w 1412"/>
                <a:gd name="T5" fmla="*/ 266 h 1398"/>
                <a:gd name="T6" fmla="*/ 163 w 1412"/>
                <a:gd name="T7" fmla="*/ 407 h 1398"/>
                <a:gd name="T8" fmla="*/ 101 w 1412"/>
                <a:gd name="T9" fmla="*/ 576 h 1398"/>
                <a:gd name="T10" fmla="*/ 92 w 1412"/>
                <a:gd name="T11" fmla="*/ 762 h 1398"/>
                <a:gd name="T12" fmla="*/ 138 w 1412"/>
                <a:gd name="T13" fmla="*/ 936 h 1398"/>
                <a:gd name="T14" fmla="*/ 229 w 1412"/>
                <a:gd name="T15" fmla="*/ 1087 h 1398"/>
                <a:gd name="T16" fmla="*/ 361 w 1412"/>
                <a:gd name="T17" fmla="*/ 1206 h 1398"/>
                <a:gd name="T18" fmla="*/ 523 w 1412"/>
                <a:gd name="T19" fmla="*/ 1282 h 1398"/>
                <a:gd name="T20" fmla="*/ 707 w 1412"/>
                <a:gd name="T21" fmla="*/ 1310 h 1398"/>
                <a:gd name="T22" fmla="*/ 890 w 1412"/>
                <a:gd name="T23" fmla="*/ 1282 h 1398"/>
                <a:gd name="T24" fmla="*/ 1051 w 1412"/>
                <a:gd name="T25" fmla="*/ 1206 h 1398"/>
                <a:gd name="T26" fmla="*/ 1183 w 1412"/>
                <a:gd name="T27" fmla="*/ 1087 h 1398"/>
                <a:gd name="T28" fmla="*/ 1275 w 1412"/>
                <a:gd name="T29" fmla="*/ 936 h 1398"/>
                <a:gd name="T30" fmla="*/ 1320 w 1412"/>
                <a:gd name="T31" fmla="*/ 762 h 1398"/>
                <a:gd name="T32" fmla="*/ 1311 w 1412"/>
                <a:gd name="T33" fmla="*/ 576 h 1398"/>
                <a:gd name="T34" fmla="*/ 1249 w 1412"/>
                <a:gd name="T35" fmla="*/ 407 h 1398"/>
                <a:gd name="T36" fmla="*/ 1143 w 1412"/>
                <a:gd name="T37" fmla="*/ 266 h 1398"/>
                <a:gd name="T38" fmla="*/ 1001 w 1412"/>
                <a:gd name="T39" fmla="*/ 161 h 1398"/>
                <a:gd name="T40" fmla="*/ 830 w 1412"/>
                <a:gd name="T41" fmla="*/ 100 h 1398"/>
                <a:gd name="T42" fmla="*/ 707 w 1412"/>
                <a:gd name="T43" fmla="*/ 0 h 1398"/>
                <a:gd name="T44" fmla="*/ 905 w 1412"/>
                <a:gd name="T45" fmla="*/ 27 h 1398"/>
                <a:gd name="T46" fmla="*/ 1081 w 1412"/>
                <a:gd name="T47" fmla="*/ 106 h 1398"/>
                <a:gd name="T48" fmla="*/ 1227 w 1412"/>
                <a:gd name="T49" fmla="*/ 227 h 1398"/>
                <a:gd name="T50" fmla="*/ 1336 w 1412"/>
                <a:gd name="T51" fmla="*/ 383 h 1398"/>
                <a:gd name="T52" fmla="*/ 1399 w 1412"/>
                <a:gd name="T53" fmla="*/ 565 h 1398"/>
                <a:gd name="T54" fmla="*/ 1409 w 1412"/>
                <a:gd name="T55" fmla="*/ 766 h 1398"/>
                <a:gd name="T56" fmla="*/ 1363 w 1412"/>
                <a:gd name="T57" fmla="*/ 956 h 1398"/>
                <a:gd name="T58" fmla="*/ 1268 w 1412"/>
                <a:gd name="T59" fmla="*/ 1121 h 1398"/>
                <a:gd name="T60" fmla="*/ 1134 w 1412"/>
                <a:gd name="T61" fmla="*/ 1255 h 1398"/>
                <a:gd name="T62" fmla="*/ 966 w 1412"/>
                <a:gd name="T63" fmla="*/ 1349 h 1398"/>
                <a:gd name="T64" fmla="*/ 775 w 1412"/>
                <a:gd name="T65" fmla="*/ 1395 h 1398"/>
                <a:gd name="T66" fmla="*/ 573 w 1412"/>
                <a:gd name="T67" fmla="*/ 1384 h 1398"/>
                <a:gd name="T68" fmla="*/ 388 w 1412"/>
                <a:gd name="T69" fmla="*/ 1322 h 1398"/>
                <a:gd name="T70" fmla="*/ 230 w 1412"/>
                <a:gd name="T71" fmla="*/ 1215 h 1398"/>
                <a:gd name="T72" fmla="*/ 108 w 1412"/>
                <a:gd name="T73" fmla="*/ 1069 h 1398"/>
                <a:gd name="T74" fmla="*/ 28 w 1412"/>
                <a:gd name="T75" fmla="*/ 895 h 1398"/>
                <a:gd name="T76" fmla="*/ 0 w 1412"/>
                <a:gd name="T77" fmla="*/ 699 h 1398"/>
                <a:gd name="T78" fmla="*/ 28 w 1412"/>
                <a:gd name="T79" fmla="*/ 502 h 1398"/>
                <a:gd name="T80" fmla="*/ 108 w 1412"/>
                <a:gd name="T81" fmla="*/ 328 h 1398"/>
                <a:gd name="T82" fmla="*/ 230 w 1412"/>
                <a:gd name="T83" fmla="*/ 183 h 1398"/>
                <a:gd name="T84" fmla="*/ 388 w 1412"/>
                <a:gd name="T85" fmla="*/ 74 h 1398"/>
                <a:gd name="T86" fmla="*/ 573 w 1412"/>
                <a:gd name="T87" fmla="*/ 12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2" h="1398">
                  <a:moveTo>
                    <a:pt x="707" y="87"/>
                  </a:moveTo>
                  <a:lnTo>
                    <a:pt x="643" y="90"/>
                  </a:lnTo>
                  <a:lnTo>
                    <a:pt x="582" y="100"/>
                  </a:lnTo>
                  <a:lnTo>
                    <a:pt x="523" y="114"/>
                  </a:lnTo>
                  <a:lnTo>
                    <a:pt x="465" y="135"/>
                  </a:lnTo>
                  <a:lnTo>
                    <a:pt x="412" y="161"/>
                  </a:lnTo>
                  <a:lnTo>
                    <a:pt x="361" y="192"/>
                  </a:lnTo>
                  <a:lnTo>
                    <a:pt x="314" y="226"/>
                  </a:lnTo>
                  <a:lnTo>
                    <a:pt x="270" y="266"/>
                  </a:lnTo>
                  <a:lnTo>
                    <a:pt x="229" y="309"/>
                  </a:lnTo>
                  <a:lnTo>
                    <a:pt x="194" y="357"/>
                  </a:lnTo>
                  <a:lnTo>
                    <a:pt x="163" y="407"/>
                  </a:lnTo>
                  <a:lnTo>
                    <a:pt x="138" y="460"/>
                  </a:lnTo>
                  <a:lnTo>
                    <a:pt x="116" y="516"/>
                  </a:lnTo>
                  <a:lnTo>
                    <a:pt x="101" y="576"/>
                  </a:lnTo>
                  <a:lnTo>
                    <a:pt x="92" y="636"/>
                  </a:lnTo>
                  <a:lnTo>
                    <a:pt x="88" y="699"/>
                  </a:lnTo>
                  <a:lnTo>
                    <a:pt x="92" y="762"/>
                  </a:lnTo>
                  <a:lnTo>
                    <a:pt x="101" y="822"/>
                  </a:lnTo>
                  <a:lnTo>
                    <a:pt x="116" y="881"/>
                  </a:lnTo>
                  <a:lnTo>
                    <a:pt x="138" y="936"/>
                  </a:lnTo>
                  <a:lnTo>
                    <a:pt x="163" y="990"/>
                  </a:lnTo>
                  <a:lnTo>
                    <a:pt x="194" y="1040"/>
                  </a:lnTo>
                  <a:lnTo>
                    <a:pt x="229" y="1087"/>
                  </a:lnTo>
                  <a:lnTo>
                    <a:pt x="270" y="1131"/>
                  </a:lnTo>
                  <a:lnTo>
                    <a:pt x="314" y="1170"/>
                  </a:lnTo>
                  <a:lnTo>
                    <a:pt x="361" y="1206"/>
                  </a:lnTo>
                  <a:lnTo>
                    <a:pt x="412" y="1236"/>
                  </a:lnTo>
                  <a:lnTo>
                    <a:pt x="465" y="1262"/>
                  </a:lnTo>
                  <a:lnTo>
                    <a:pt x="523" y="1282"/>
                  </a:lnTo>
                  <a:lnTo>
                    <a:pt x="582" y="1298"/>
                  </a:lnTo>
                  <a:lnTo>
                    <a:pt x="643" y="1307"/>
                  </a:lnTo>
                  <a:lnTo>
                    <a:pt x="707" y="1310"/>
                  </a:lnTo>
                  <a:lnTo>
                    <a:pt x="770" y="1307"/>
                  </a:lnTo>
                  <a:lnTo>
                    <a:pt x="830" y="1298"/>
                  </a:lnTo>
                  <a:lnTo>
                    <a:pt x="890" y="1282"/>
                  </a:lnTo>
                  <a:lnTo>
                    <a:pt x="947" y="1262"/>
                  </a:lnTo>
                  <a:lnTo>
                    <a:pt x="1001" y="1236"/>
                  </a:lnTo>
                  <a:lnTo>
                    <a:pt x="1051" y="1206"/>
                  </a:lnTo>
                  <a:lnTo>
                    <a:pt x="1099" y="1170"/>
                  </a:lnTo>
                  <a:lnTo>
                    <a:pt x="1143" y="1131"/>
                  </a:lnTo>
                  <a:lnTo>
                    <a:pt x="1183" y="1087"/>
                  </a:lnTo>
                  <a:lnTo>
                    <a:pt x="1218" y="1040"/>
                  </a:lnTo>
                  <a:lnTo>
                    <a:pt x="1249" y="990"/>
                  </a:lnTo>
                  <a:lnTo>
                    <a:pt x="1275" y="936"/>
                  </a:lnTo>
                  <a:lnTo>
                    <a:pt x="1296" y="881"/>
                  </a:lnTo>
                  <a:lnTo>
                    <a:pt x="1311" y="822"/>
                  </a:lnTo>
                  <a:lnTo>
                    <a:pt x="1320" y="762"/>
                  </a:lnTo>
                  <a:lnTo>
                    <a:pt x="1323" y="699"/>
                  </a:lnTo>
                  <a:lnTo>
                    <a:pt x="1320" y="636"/>
                  </a:lnTo>
                  <a:lnTo>
                    <a:pt x="1311" y="576"/>
                  </a:lnTo>
                  <a:lnTo>
                    <a:pt x="1296" y="516"/>
                  </a:lnTo>
                  <a:lnTo>
                    <a:pt x="1275" y="460"/>
                  </a:lnTo>
                  <a:lnTo>
                    <a:pt x="1249" y="407"/>
                  </a:lnTo>
                  <a:lnTo>
                    <a:pt x="1218" y="357"/>
                  </a:lnTo>
                  <a:lnTo>
                    <a:pt x="1183" y="309"/>
                  </a:lnTo>
                  <a:lnTo>
                    <a:pt x="1143" y="266"/>
                  </a:lnTo>
                  <a:lnTo>
                    <a:pt x="1099" y="226"/>
                  </a:lnTo>
                  <a:lnTo>
                    <a:pt x="1051" y="192"/>
                  </a:lnTo>
                  <a:lnTo>
                    <a:pt x="1001" y="161"/>
                  </a:lnTo>
                  <a:lnTo>
                    <a:pt x="947" y="135"/>
                  </a:lnTo>
                  <a:lnTo>
                    <a:pt x="890" y="114"/>
                  </a:lnTo>
                  <a:lnTo>
                    <a:pt x="830" y="100"/>
                  </a:lnTo>
                  <a:lnTo>
                    <a:pt x="770" y="90"/>
                  </a:lnTo>
                  <a:lnTo>
                    <a:pt x="707" y="87"/>
                  </a:lnTo>
                  <a:close/>
                  <a:moveTo>
                    <a:pt x="707" y="0"/>
                  </a:moveTo>
                  <a:lnTo>
                    <a:pt x="775" y="3"/>
                  </a:lnTo>
                  <a:lnTo>
                    <a:pt x="841" y="12"/>
                  </a:lnTo>
                  <a:lnTo>
                    <a:pt x="905" y="27"/>
                  </a:lnTo>
                  <a:lnTo>
                    <a:pt x="966" y="49"/>
                  </a:lnTo>
                  <a:lnTo>
                    <a:pt x="1024" y="74"/>
                  </a:lnTo>
                  <a:lnTo>
                    <a:pt x="1081" y="106"/>
                  </a:lnTo>
                  <a:lnTo>
                    <a:pt x="1134" y="142"/>
                  </a:lnTo>
                  <a:lnTo>
                    <a:pt x="1182" y="183"/>
                  </a:lnTo>
                  <a:lnTo>
                    <a:pt x="1227" y="227"/>
                  </a:lnTo>
                  <a:lnTo>
                    <a:pt x="1268" y="275"/>
                  </a:lnTo>
                  <a:lnTo>
                    <a:pt x="1305" y="328"/>
                  </a:lnTo>
                  <a:lnTo>
                    <a:pt x="1336" y="383"/>
                  </a:lnTo>
                  <a:lnTo>
                    <a:pt x="1363" y="442"/>
                  </a:lnTo>
                  <a:lnTo>
                    <a:pt x="1383" y="502"/>
                  </a:lnTo>
                  <a:lnTo>
                    <a:pt x="1399" y="565"/>
                  </a:lnTo>
                  <a:lnTo>
                    <a:pt x="1409" y="632"/>
                  </a:lnTo>
                  <a:lnTo>
                    <a:pt x="1412" y="699"/>
                  </a:lnTo>
                  <a:lnTo>
                    <a:pt x="1409" y="766"/>
                  </a:lnTo>
                  <a:lnTo>
                    <a:pt x="1399" y="831"/>
                  </a:lnTo>
                  <a:lnTo>
                    <a:pt x="1383" y="895"/>
                  </a:lnTo>
                  <a:lnTo>
                    <a:pt x="1363" y="956"/>
                  </a:lnTo>
                  <a:lnTo>
                    <a:pt x="1336" y="1014"/>
                  </a:lnTo>
                  <a:lnTo>
                    <a:pt x="1305" y="1069"/>
                  </a:lnTo>
                  <a:lnTo>
                    <a:pt x="1268" y="1121"/>
                  </a:lnTo>
                  <a:lnTo>
                    <a:pt x="1227" y="1170"/>
                  </a:lnTo>
                  <a:lnTo>
                    <a:pt x="1182" y="1215"/>
                  </a:lnTo>
                  <a:lnTo>
                    <a:pt x="1134" y="1255"/>
                  </a:lnTo>
                  <a:lnTo>
                    <a:pt x="1081" y="1291"/>
                  </a:lnTo>
                  <a:lnTo>
                    <a:pt x="1024" y="1322"/>
                  </a:lnTo>
                  <a:lnTo>
                    <a:pt x="966" y="1349"/>
                  </a:lnTo>
                  <a:lnTo>
                    <a:pt x="905" y="1369"/>
                  </a:lnTo>
                  <a:lnTo>
                    <a:pt x="841" y="1384"/>
                  </a:lnTo>
                  <a:lnTo>
                    <a:pt x="775" y="1395"/>
                  </a:lnTo>
                  <a:lnTo>
                    <a:pt x="707" y="1398"/>
                  </a:lnTo>
                  <a:lnTo>
                    <a:pt x="639" y="1395"/>
                  </a:lnTo>
                  <a:lnTo>
                    <a:pt x="573" y="1384"/>
                  </a:lnTo>
                  <a:lnTo>
                    <a:pt x="508" y="1369"/>
                  </a:lnTo>
                  <a:lnTo>
                    <a:pt x="447" y="1349"/>
                  </a:lnTo>
                  <a:lnTo>
                    <a:pt x="388" y="1322"/>
                  </a:lnTo>
                  <a:lnTo>
                    <a:pt x="331" y="1291"/>
                  </a:lnTo>
                  <a:lnTo>
                    <a:pt x="279" y="1255"/>
                  </a:lnTo>
                  <a:lnTo>
                    <a:pt x="230" y="1215"/>
                  </a:lnTo>
                  <a:lnTo>
                    <a:pt x="185" y="1170"/>
                  </a:lnTo>
                  <a:lnTo>
                    <a:pt x="145" y="1121"/>
                  </a:lnTo>
                  <a:lnTo>
                    <a:pt x="108" y="1069"/>
                  </a:lnTo>
                  <a:lnTo>
                    <a:pt x="77" y="1014"/>
                  </a:lnTo>
                  <a:lnTo>
                    <a:pt x="50" y="956"/>
                  </a:lnTo>
                  <a:lnTo>
                    <a:pt x="28" y="895"/>
                  </a:lnTo>
                  <a:lnTo>
                    <a:pt x="13" y="831"/>
                  </a:lnTo>
                  <a:lnTo>
                    <a:pt x="3" y="766"/>
                  </a:lnTo>
                  <a:lnTo>
                    <a:pt x="0" y="699"/>
                  </a:lnTo>
                  <a:lnTo>
                    <a:pt x="3" y="632"/>
                  </a:lnTo>
                  <a:lnTo>
                    <a:pt x="13" y="565"/>
                  </a:lnTo>
                  <a:lnTo>
                    <a:pt x="28" y="502"/>
                  </a:lnTo>
                  <a:lnTo>
                    <a:pt x="50" y="442"/>
                  </a:lnTo>
                  <a:lnTo>
                    <a:pt x="77" y="383"/>
                  </a:lnTo>
                  <a:lnTo>
                    <a:pt x="108" y="328"/>
                  </a:lnTo>
                  <a:lnTo>
                    <a:pt x="145" y="275"/>
                  </a:lnTo>
                  <a:lnTo>
                    <a:pt x="185" y="227"/>
                  </a:lnTo>
                  <a:lnTo>
                    <a:pt x="230" y="183"/>
                  </a:lnTo>
                  <a:lnTo>
                    <a:pt x="279" y="142"/>
                  </a:lnTo>
                  <a:lnTo>
                    <a:pt x="331" y="106"/>
                  </a:lnTo>
                  <a:lnTo>
                    <a:pt x="388" y="74"/>
                  </a:lnTo>
                  <a:lnTo>
                    <a:pt x="447" y="49"/>
                  </a:lnTo>
                  <a:lnTo>
                    <a:pt x="508" y="27"/>
                  </a:lnTo>
                  <a:lnTo>
                    <a:pt x="573" y="12"/>
                  </a:lnTo>
                  <a:lnTo>
                    <a:pt x="639" y="3"/>
                  </a:lnTo>
                  <a:lnTo>
                    <a:pt x="707" y="0"/>
                  </a:lnTo>
                  <a:close/>
                </a:path>
              </a:pathLst>
            </a:custGeom>
            <a:grpFill/>
            <a:ln w="0">
              <a:noFill/>
              <a:prstDash val="solid"/>
              <a:round/>
            </a:ln>
          </p:spPr>
          <p:txBody>
            <a:bodyPr vert="horz" wrap="square" lIns="121920" tIns="60961" rIns="121920" bIns="60961" numCol="1" anchor="t" anchorCtr="0" compatLnSpc="1"/>
            <a:lstStyle/>
            <a:p>
              <a:pPr defTabSz="869950"/>
              <a:endParaRPr lang="es-ES" sz="935">
                <a:solidFill>
                  <a:srgbClr val="000000"/>
                </a:solidFill>
              </a:endParaRPr>
            </a:p>
          </p:txBody>
        </p:sp>
        <p:sp>
          <p:nvSpPr>
            <p:cNvPr id="96" name="Freeform 31"/>
            <p:cNvSpPr>
              <a:spLocks noEditPoints="1"/>
            </p:cNvSpPr>
            <p:nvPr/>
          </p:nvSpPr>
          <p:spPr bwMode="auto">
            <a:xfrm>
              <a:off x="13473" y="6359"/>
              <a:ext cx="403" cy="400"/>
            </a:xfrm>
            <a:custGeom>
              <a:avLst/>
              <a:gdLst>
                <a:gd name="T0" fmla="*/ 361 w 806"/>
                <a:gd name="T1" fmla="*/ 103 h 800"/>
                <a:gd name="T2" fmla="*/ 285 w 806"/>
                <a:gd name="T3" fmla="*/ 123 h 800"/>
                <a:gd name="T4" fmla="*/ 217 w 806"/>
                <a:gd name="T5" fmla="*/ 162 h 800"/>
                <a:gd name="T6" fmla="*/ 162 w 806"/>
                <a:gd name="T7" fmla="*/ 216 h 800"/>
                <a:gd name="T8" fmla="*/ 123 w 806"/>
                <a:gd name="T9" fmla="*/ 283 h 800"/>
                <a:gd name="T10" fmla="*/ 103 w 806"/>
                <a:gd name="T11" fmla="*/ 359 h 800"/>
                <a:gd name="T12" fmla="*/ 103 w 806"/>
                <a:gd name="T13" fmla="*/ 440 h 800"/>
                <a:gd name="T14" fmla="*/ 123 w 806"/>
                <a:gd name="T15" fmla="*/ 517 h 800"/>
                <a:gd name="T16" fmla="*/ 162 w 806"/>
                <a:gd name="T17" fmla="*/ 583 h 800"/>
                <a:gd name="T18" fmla="*/ 217 w 806"/>
                <a:gd name="T19" fmla="*/ 637 h 800"/>
                <a:gd name="T20" fmla="*/ 285 w 806"/>
                <a:gd name="T21" fmla="*/ 676 h 800"/>
                <a:gd name="T22" fmla="*/ 361 w 806"/>
                <a:gd name="T23" fmla="*/ 696 h 800"/>
                <a:gd name="T24" fmla="*/ 443 w 806"/>
                <a:gd name="T25" fmla="*/ 696 h 800"/>
                <a:gd name="T26" fmla="*/ 520 w 806"/>
                <a:gd name="T27" fmla="*/ 676 h 800"/>
                <a:gd name="T28" fmla="*/ 587 w 806"/>
                <a:gd name="T29" fmla="*/ 637 h 800"/>
                <a:gd name="T30" fmla="*/ 642 w 806"/>
                <a:gd name="T31" fmla="*/ 583 h 800"/>
                <a:gd name="T32" fmla="*/ 681 w 806"/>
                <a:gd name="T33" fmla="*/ 517 h 800"/>
                <a:gd name="T34" fmla="*/ 702 w 806"/>
                <a:gd name="T35" fmla="*/ 440 h 800"/>
                <a:gd name="T36" fmla="*/ 702 w 806"/>
                <a:gd name="T37" fmla="*/ 359 h 800"/>
                <a:gd name="T38" fmla="*/ 681 w 806"/>
                <a:gd name="T39" fmla="*/ 283 h 800"/>
                <a:gd name="T40" fmla="*/ 642 w 806"/>
                <a:gd name="T41" fmla="*/ 216 h 800"/>
                <a:gd name="T42" fmla="*/ 587 w 806"/>
                <a:gd name="T43" fmla="*/ 162 h 800"/>
                <a:gd name="T44" fmla="*/ 520 w 806"/>
                <a:gd name="T45" fmla="*/ 123 h 800"/>
                <a:gd name="T46" fmla="*/ 443 w 806"/>
                <a:gd name="T47" fmla="*/ 103 h 800"/>
                <a:gd name="T48" fmla="*/ 403 w 806"/>
                <a:gd name="T49" fmla="*/ 0 h 800"/>
                <a:gd name="T50" fmla="*/ 502 w 806"/>
                <a:gd name="T51" fmla="*/ 12 h 800"/>
                <a:gd name="T52" fmla="*/ 591 w 806"/>
                <a:gd name="T53" fmla="*/ 47 h 800"/>
                <a:gd name="T54" fmla="*/ 670 w 806"/>
                <a:gd name="T55" fmla="*/ 101 h 800"/>
                <a:gd name="T56" fmla="*/ 734 w 806"/>
                <a:gd name="T57" fmla="*/ 171 h 800"/>
                <a:gd name="T58" fmla="*/ 778 w 806"/>
                <a:gd name="T59" fmla="*/ 255 h 800"/>
                <a:gd name="T60" fmla="*/ 803 w 806"/>
                <a:gd name="T61" fmla="*/ 349 h 800"/>
                <a:gd name="T62" fmla="*/ 803 w 806"/>
                <a:gd name="T63" fmla="*/ 450 h 800"/>
                <a:gd name="T64" fmla="*/ 778 w 806"/>
                <a:gd name="T65" fmla="*/ 544 h 800"/>
                <a:gd name="T66" fmla="*/ 734 w 806"/>
                <a:gd name="T67" fmla="*/ 628 h 800"/>
                <a:gd name="T68" fmla="*/ 670 w 806"/>
                <a:gd name="T69" fmla="*/ 698 h 800"/>
                <a:gd name="T70" fmla="*/ 591 w 806"/>
                <a:gd name="T71" fmla="*/ 753 h 800"/>
                <a:gd name="T72" fmla="*/ 502 w 806"/>
                <a:gd name="T73" fmla="*/ 787 h 800"/>
                <a:gd name="T74" fmla="*/ 403 w 806"/>
                <a:gd name="T75" fmla="*/ 800 h 800"/>
                <a:gd name="T76" fmla="*/ 303 w 806"/>
                <a:gd name="T77" fmla="*/ 787 h 800"/>
                <a:gd name="T78" fmla="*/ 213 w 806"/>
                <a:gd name="T79" fmla="*/ 753 h 800"/>
                <a:gd name="T80" fmla="*/ 135 w 806"/>
                <a:gd name="T81" fmla="*/ 698 h 800"/>
                <a:gd name="T82" fmla="*/ 72 w 806"/>
                <a:gd name="T83" fmla="*/ 628 h 800"/>
                <a:gd name="T84" fmla="*/ 26 w 806"/>
                <a:gd name="T85" fmla="*/ 544 h 800"/>
                <a:gd name="T86" fmla="*/ 3 w 806"/>
                <a:gd name="T87" fmla="*/ 450 h 800"/>
                <a:gd name="T88" fmla="*/ 3 w 806"/>
                <a:gd name="T89" fmla="*/ 349 h 800"/>
                <a:gd name="T90" fmla="*/ 26 w 806"/>
                <a:gd name="T91" fmla="*/ 255 h 800"/>
                <a:gd name="T92" fmla="*/ 72 w 806"/>
                <a:gd name="T93" fmla="*/ 171 h 800"/>
                <a:gd name="T94" fmla="*/ 135 w 806"/>
                <a:gd name="T95" fmla="*/ 101 h 800"/>
                <a:gd name="T96" fmla="*/ 213 w 806"/>
                <a:gd name="T97" fmla="*/ 47 h 800"/>
                <a:gd name="T98" fmla="*/ 303 w 806"/>
                <a:gd name="T99" fmla="*/ 12 h 800"/>
                <a:gd name="T100" fmla="*/ 403 w 806"/>
                <a:gd name="T101"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6" h="800">
                  <a:moveTo>
                    <a:pt x="403" y="100"/>
                  </a:moveTo>
                  <a:lnTo>
                    <a:pt x="361" y="103"/>
                  </a:lnTo>
                  <a:lnTo>
                    <a:pt x="322" y="110"/>
                  </a:lnTo>
                  <a:lnTo>
                    <a:pt x="285" y="123"/>
                  </a:lnTo>
                  <a:lnTo>
                    <a:pt x="250" y="141"/>
                  </a:lnTo>
                  <a:lnTo>
                    <a:pt x="217" y="162"/>
                  </a:lnTo>
                  <a:lnTo>
                    <a:pt x="188" y="188"/>
                  </a:lnTo>
                  <a:lnTo>
                    <a:pt x="162" y="216"/>
                  </a:lnTo>
                  <a:lnTo>
                    <a:pt x="141" y="248"/>
                  </a:lnTo>
                  <a:lnTo>
                    <a:pt x="123" y="283"/>
                  </a:lnTo>
                  <a:lnTo>
                    <a:pt x="110" y="321"/>
                  </a:lnTo>
                  <a:lnTo>
                    <a:pt x="103" y="359"/>
                  </a:lnTo>
                  <a:lnTo>
                    <a:pt x="100" y="400"/>
                  </a:lnTo>
                  <a:lnTo>
                    <a:pt x="103" y="440"/>
                  </a:lnTo>
                  <a:lnTo>
                    <a:pt x="110" y="479"/>
                  </a:lnTo>
                  <a:lnTo>
                    <a:pt x="123" y="517"/>
                  </a:lnTo>
                  <a:lnTo>
                    <a:pt x="141" y="550"/>
                  </a:lnTo>
                  <a:lnTo>
                    <a:pt x="162" y="583"/>
                  </a:lnTo>
                  <a:lnTo>
                    <a:pt x="188" y="612"/>
                  </a:lnTo>
                  <a:lnTo>
                    <a:pt x="217" y="637"/>
                  </a:lnTo>
                  <a:lnTo>
                    <a:pt x="250" y="659"/>
                  </a:lnTo>
                  <a:lnTo>
                    <a:pt x="285" y="676"/>
                  </a:lnTo>
                  <a:lnTo>
                    <a:pt x="322" y="688"/>
                  </a:lnTo>
                  <a:lnTo>
                    <a:pt x="361" y="696"/>
                  </a:lnTo>
                  <a:lnTo>
                    <a:pt x="403" y="699"/>
                  </a:lnTo>
                  <a:lnTo>
                    <a:pt x="443" y="696"/>
                  </a:lnTo>
                  <a:lnTo>
                    <a:pt x="483" y="688"/>
                  </a:lnTo>
                  <a:lnTo>
                    <a:pt x="520" y="676"/>
                  </a:lnTo>
                  <a:lnTo>
                    <a:pt x="555" y="659"/>
                  </a:lnTo>
                  <a:lnTo>
                    <a:pt x="587" y="637"/>
                  </a:lnTo>
                  <a:lnTo>
                    <a:pt x="616" y="612"/>
                  </a:lnTo>
                  <a:lnTo>
                    <a:pt x="642" y="583"/>
                  </a:lnTo>
                  <a:lnTo>
                    <a:pt x="664" y="550"/>
                  </a:lnTo>
                  <a:lnTo>
                    <a:pt x="681" y="517"/>
                  </a:lnTo>
                  <a:lnTo>
                    <a:pt x="694" y="479"/>
                  </a:lnTo>
                  <a:lnTo>
                    <a:pt x="702" y="440"/>
                  </a:lnTo>
                  <a:lnTo>
                    <a:pt x="705" y="400"/>
                  </a:lnTo>
                  <a:lnTo>
                    <a:pt x="702" y="359"/>
                  </a:lnTo>
                  <a:lnTo>
                    <a:pt x="694" y="321"/>
                  </a:lnTo>
                  <a:lnTo>
                    <a:pt x="681" y="283"/>
                  </a:lnTo>
                  <a:lnTo>
                    <a:pt x="664" y="248"/>
                  </a:lnTo>
                  <a:lnTo>
                    <a:pt x="642" y="216"/>
                  </a:lnTo>
                  <a:lnTo>
                    <a:pt x="616" y="188"/>
                  </a:lnTo>
                  <a:lnTo>
                    <a:pt x="587" y="162"/>
                  </a:lnTo>
                  <a:lnTo>
                    <a:pt x="555" y="141"/>
                  </a:lnTo>
                  <a:lnTo>
                    <a:pt x="520" y="123"/>
                  </a:lnTo>
                  <a:lnTo>
                    <a:pt x="483" y="110"/>
                  </a:lnTo>
                  <a:lnTo>
                    <a:pt x="443" y="103"/>
                  </a:lnTo>
                  <a:lnTo>
                    <a:pt x="403" y="100"/>
                  </a:lnTo>
                  <a:close/>
                  <a:moveTo>
                    <a:pt x="403" y="0"/>
                  </a:moveTo>
                  <a:lnTo>
                    <a:pt x="453" y="3"/>
                  </a:lnTo>
                  <a:lnTo>
                    <a:pt x="502" y="12"/>
                  </a:lnTo>
                  <a:lnTo>
                    <a:pt x="548" y="26"/>
                  </a:lnTo>
                  <a:lnTo>
                    <a:pt x="591" y="47"/>
                  </a:lnTo>
                  <a:lnTo>
                    <a:pt x="633" y="71"/>
                  </a:lnTo>
                  <a:lnTo>
                    <a:pt x="670" y="101"/>
                  </a:lnTo>
                  <a:lnTo>
                    <a:pt x="704" y="134"/>
                  </a:lnTo>
                  <a:lnTo>
                    <a:pt x="734" y="171"/>
                  </a:lnTo>
                  <a:lnTo>
                    <a:pt x="758" y="211"/>
                  </a:lnTo>
                  <a:lnTo>
                    <a:pt x="778" y="255"/>
                  </a:lnTo>
                  <a:lnTo>
                    <a:pt x="794" y="301"/>
                  </a:lnTo>
                  <a:lnTo>
                    <a:pt x="803" y="349"/>
                  </a:lnTo>
                  <a:lnTo>
                    <a:pt x="806" y="400"/>
                  </a:lnTo>
                  <a:lnTo>
                    <a:pt x="803" y="450"/>
                  </a:lnTo>
                  <a:lnTo>
                    <a:pt x="794" y="498"/>
                  </a:lnTo>
                  <a:lnTo>
                    <a:pt x="778" y="544"/>
                  </a:lnTo>
                  <a:lnTo>
                    <a:pt x="758" y="587"/>
                  </a:lnTo>
                  <a:lnTo>
                    <a:pt x="734" y="628"/>
                  </a:lnTo>
                  <a:lnTo>
                    <a:pt x="704" y="665"/>
                  </a:lnTo>
                  <a:lnTo>
                    <a:pt x="670" y="698"/>
                  </a:lnTo>
                  <a:lnTo>
                    <a:pt x="633" y="727"/>
                  </a:lnTo>
                  <a:lnTo>
                    <a:pt x="591" y="753"/>
                  </a:lnTo>
                  <a:lnTo>
                    <a:pt x="548" y="772"/>
                  </a:lnTo>
                  <a:lnTo>
                    <a:pt x="502" y="787"/>
                  </a:lnTo>
                  <a:lnTo>
                    <a:pt x="453" y="796"/>
                  </a:lnTo>
                  <a:lnTo>
                    <a:pt x="403" y="800"/>
                  </a:lnTo>
                  <a:lnTo>
                    <a:pt x="352" y="796"/>
                  </a:lnTo>
                  <a:lnTo>
                    <a:pt x="303" y="787"/>
                  </a:lnTo>
                  <a:lnTo>
                    <a:pt x="256" y="772"/>
                  </a:lnTo>
                  <a:lnTo>
                    <a:pt x="213" y="753"/>
                  </a:lnTo>
                  <a:lnTo>
                    <a:pt x="172" y="727"/>
                  </a:lnTo>
                  <a:lnTo>
                    <a:pt x="135" y="698"/>
                  </a:lnTo>
                  <a:lnTo>
                    <a:pt x="101" y="665"/>
                  </a:lnTo>
                  <a:lnTo>
                    <a:pt x="72" y="628"/>
                  </a:lnTo>
                  <a:lnTo>
                    <a:pt x="46" y="587"/>
                  </a:lnTo>
                  <a:lnTo>
                    <a:pt x="26" y="544"/>
                  </a:lnTo>
                  <a:lnTo>
                    <a:pt x="12" y="498"/>
                  </a:lnTo>
                  <a:lnTo>
                    <a:pt x="3" y="450"/>
                  </a:lnTo>
                  <a:lnTo>
                    <a:pt x="0" y="400"/>
                  </a:lnTo>
                  <a:lnTo>
                    <a:pt x="3" y="349"/>
                  </a:lnTo>
                  <a:lnTo>
                    <a:pt x="12" y="301"/>
                  </a:lnTo>
                  <a:lnTo>
                    <a:pt x="26" y="255"/>
                  </a:lnTo>
                  <a:lnTo>
                    <a:pt x="46" y="211"/>
                  </a:lnTo>
                  <a:lnTo>
                    <a:pt x="72" y="171"/>
                  </a:lnTo>
                  <a:lnTo>
                    <a:pt x="101" y="134"/>
                  </a:lnTo>
                  <a:lnTo>
                    <a:pt x="135" y="101"/>
                  </a:lnTo>
                  <a:lnTo>
                    <a:pt x="172" y="71"/>
                  </a:lnTo>
                  <a:lnTo>
                    <a:pt x="213" y="47"/>
                  </a:lnTo>
                  <a:lnTo>
                    <a:pt x="256" y="26"/>
                  </a:lnTo>
                  <a:lnTo>
                    <a:pt x="303" y="12"/>
                  </a:lnTo>
                  <a:lnTo>
                    <a:pt x="352" y="3"/>
                  </a:lnTo>
                  <a:lnTo>
                    <a:pt x="403" y="0"/>
                  </a:lnTo>
                  <a:close/>
                </a:path>
              </a:pathLst>
            </a:custGeom>
            <a:grpFill/>
            <a:ln w="0">
              <a:noFill/>
              <a:prstDash val="solid"/>
              <a:round/>
            </a:ln>
          </p:spPr>
          <p:txBody>
            <a:bodyPr vert="horz" wrap="square" lIns="121920" tIns="60961" rIns="121920" bIns="60961" numCol="1" anchor="t" anchorCtr="0" compatLnSpc="1"/>
            <a:lstStyle/>
            <a:p>
              <a:pPr defTabSz="869950"/>
              <a:endParaRPr lang="es-ES" sz="935">
                <a:solidFill>
                  <a:srgbClr val="000000"/>
                </a:solidFill>
              </a:endParaRPr>
            </a:p>
          </p:txBody>
        </p:sp>
      </p:grpSp>
      <p:pic>
        <p:nvPicPr>
          <p:cNvPr id="4" name="图片占位符 3" descr="64k58PICaYW"/>
          <p:cNvPicPr>
            <a:picLocks noGrp="1" noChangeAspect="1"/>
          </p:cNvPicPr>
          <p:nvPr>
            <p:ph type="pic" sz="quarter" idx="10"/>
          </p:nvPr>
        </p:nvPicPr>
        <p:blipFill>
          <a:blip r:embed="rId2"/>
          <a:stretch>
            <a:fillRect/>
          </a:stretch>
        </p:blipFill>
        <p:spPr>
          <a:xfrm>
            <a:off x="-635" y="1510030"/>
            <a:ext cx="5284470" cy="453072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pic>
    </p:spTree>
  </p:cSld>
  <p:clrMapOvr>
    <a:masterClrMapping/>
  </p:clrMapOvr>
  <p:transition advTm="2153">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1+#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anim calcmode="lin" valueType="num">
                                      <p:cBhvr additive="base">
                                        <p:cTn id="23" dur="500" fill="hold"/>
                                        <p:tgtEl>
                                          <p:spTgt spid="67"/>
                                        </p:tgtEl>
                                        <p:attrNameLst>
                                          <p:attrName>ppt_x</p:attrName>
                                        </p:attrNameLst>
                                      </p:cBhvr>
                                      <p:tavLst>
                                        <p:tav tm="0">
                                          <p:val>
                                            <p:strVal val="1+#ppt_w/2"/>
                                          </p:val>
                                        </p:tav>
                                        <p:tav tm="100000">
                                          <p:val>
                                            <p:strVal val="#ppt_x"/>
                                          </p:val>
                                        </p:tav>
                                      </p:tavLst>
                                    </p:anim>
                                    <p:anim calcmode="lin" valueType="num">
                                      <p:cBhvr additive="base">
                                        <p:cTn id="24" dur="500" fill="hold"/>
                                        <p:tgtEl>
                                          <p:spTgt spid="6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500" fill="hold"/>
                                        <p:tgtEl>
                                          <p:spTgt spid="68"/>
                                        </p:tgtEl>
                                        <p:attrNameLst>
                                          <p:attrName>ppt_x</p:attrName>
                                        </p:attrNameLst>
                                      </p:cBhvr>
                                      <p:tavLst>
                                        <p:tav tm="0">
                                          <p:val>
                                            <p:strVal val="1+#ppt_w/2"/>
                                          </p:val>
                                        </p:tav>
                                        <p:tav tm="100000">
                                          <p:val>
                                            <p:strVal val="#ppt_x"/>
                                          </p:val>
                                        </p:tav>
                                      </p:tavLst>
                                    </p:anim>
                                    <p:anim calcmode="lin" valueType="num">
                                      <p:cBhvr additive="base">
                                        <p:cTn id="28" dur="500" fill="hold"/>
                                        <p:tgtEl>
                                          <p:spTgt spid="6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500" fill="hold"/>
                                        <p:tgtEl>
                                          <p:spTgt spid="69"/>
                                        </p:tgtEl>
                                        <p:attrNameLst>
                                          <p:attrName>ppt_x</p:attrName>
                                        </p:attrNameLst>
                                      </p:cBhvr>
                                      <p:tavLst>
                                        <p:tav tm="0">
                                          <p:val>
                                            <p:strVal val="1+#ppt_w/2"/>
                                          </p:val>
                                        </p:tav>
                                        <p:tav tm="100000">
                                          <p:val>
                                            <p:strVal val="#ppt_x"/>
                                          </p:val>
                                        </p:tav>
                                      </p:tavLst>
                                    </p:anim>
                                    <p:anim calcmode="lin" valueType="num">
                                      <p:cBhvr additive="base">
                                        <p:cTn id="32" dur="500" fill="hold"/>
                                        <p:tgtEl>
                                          <p:spTgt spid="6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500" fill="hold"/>
                                        <p:tgtEl>
                                          <p:spTgt spid="70"/>
                                        </p:tgtEl>
                                        <p:attrNameLst>
                                          <p:attrName>ppt_x</p:attrName>
                                        </p:attrNameLst>
                                      </p:cBhvr>
                                      <p:tavLst>
                                        <p:tav tm="0">
                                          <p:val>
                                            <p:strVal val="1+#ppt_w/2"/>
                                          </p:val>
                                        </p:tav>
                                        <p:tav tm="100000">
                                          <p:val>
                                            <p:strVal val="#ppt_x"/>
                                          </p:val>
                                        </p:tav>
                                      </p:tavLst>
                                    </p:anim>
                                    <p:anim calcmode="lin" valueType="num">
                                      <p:cBhvr additive="base">
                                        <p:cTn id="36" dur="500" fill="hold"/>
                                        <p:tgtEl>
                                          <p:spTgt spid="70"/>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 calcmode="lin" valueType="num">
                                      <p:cBhvr additive="base">
                                        <p:cTn id="39" dur="500" fill="hold"/>
                                        <p:tgtEl>
                                          <p:spTgt spid="74"/>
                                        </p:tgtEl>
                                        <p:attrNameLst>
                                          <p:attrName>ppt_x</p:attrName>
                                        </p:attrNameLst>
                                      </p:cBhvr>
                                      <p:tavLst>
                                        <p:tav tm="0">
                                          <p:val>
                                            <p:strVal val="1+#ppt_w/2"/>
                                          </p:val>
                                        </p:tav>
                                        <p:tav tm="100000">
                                          <p:val>
                                            <p:strVal val="#ppt_x"/>
                                          </p:val>
                                        </p:tav>
                                      </p:tavLst>
                                    </p:anim>
                                    <p:anim calcmode="lin" valueType="num">
                                      <p:cBhvr additive="base">
                                        <p:cTn id="40" dur="500" fill="hold"/>
                                        <p:tgtEl>
                                          <p:spTgt spid="74"/>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additive="base">
                                        <p:cTn id="43" dur="500" fill="hold"/>
                                        <p:tgtEl>
                                          <p:spTgt spid="78"/>
                                        </p:tgtEl>
                                        <p:attrNameLst>
                                          <p:attrName>ppt_x</p:attrName>
                                        </p:attrNameLst>
                                      </p:cBhvr>
                                      <p:tavLst>
                                        <p:tav tm="0">
                                          <p:val>
                                            <p:strVal val="1+#ppt_w/2"/>
                                          </p:val>
                                        </p:tav>
                                        <p:tav tm="100000">
                                          <p:val>
                                            <p:strVal val="#ppt_x"/>
                                          </p:val>
                                        </p:tav>
                                      </p:tavLst>
                                    </p:anim>
                                    <p:anim calcmode="lin" valueType="num">
                                      <p:cBhvr additive="base">
                                        <p:cTn id="44" dur="500" fill="hold"/>
                                        <p:tgtEl>
                                          <p:spTgt spid="78"/>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82"/>
                                        </p:tgtEl>
                                        <p:attrNameLst>
                                          <p:attrName>style.visibility</p:attrName>
                                        </p:attrNameLst>
                                      </p:cBhvr>
                                      <p:to>
                                        <p:strVal val="visible"/>
                                      </p:to>
                                    </p:set>
                                    <p:anim calcmode="lin" valueType="num">
                                      <p:cBhvr additive="base">
                                        <p:cTn id="47" dur="500" fill="hold"/>
                                        <p:tgtEl>
                                          <p:spTgt spid="82"/>
                                        </p:tgtEl>
                                        <p:attrNameLst>
                                          <p:attrName>ppt_x</p:attrName>
                                        </p:attrNameLst>
                                      </p:cBhvr>
                                      <p:tavLst>
                                        <p:tav tm="0">
                                          <p:val>
                                            <p:strVal val="1+#ppt_w/2"/>
                                          </p:val>
                                        </p:tav>
                                        <p:tav tm="100000">
                                          <p:val>
                                            <p:strVal val="#ppt_x"/>
                                          </p:val>
                                        </p:tav>
                                      </p:tavLst>
                                    </p:anim>
                                    <p:anim calcmode="lin" valueType="num">
                                      <p:cBhvr additive="base">
                                        <p:cTn id="48" dur="500" fill="hold"/>
                                        <p:tgtEl>
                                          <p:spTgt spid="82"/>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86"/>
                                        </p:tgtEl>
                                        <p:attrNameLst>
                                          <p:attrName>style.visibility</p:attrName>
                                        </p:attrNameLst>
                                      </p:cBhvr>
                                      <p:to>
                                        <p:strVal val="visible"/>
                                      </p:to>
                                    </p:set>
                                    <p:anim calcmode="lin" valueType="num">
                                      <p:cBhvr additive="base">
                                        <p:cTn id="51" dur="500" fill="hold"/>
                                        <p:tgtEl>
                                          <p:spTgt spid="86"/>
                                        </p:tgtEl>
                                        <p:attrNameLst>
                                          <p:attrName>ppt_x</p:attrName>
                                        </p:attrNameLst>
                                      </p:cBhvr>
                                      <p:tavLst>
                                        <p:tav tm="0">
                                          <p:val>
                                            <p:strVal val="1+#ppt_w/2"/>
                                          </p:val>
                                        </p:tav>
                                        <p:tav tm="100000">
                                          <p:val>
                                            <p:strVal val="#ppt_x"/>
                                          </p:val>
                                        </p:tav>
                                      </p:tavLst>
                                    </p:anim>
                                    <p:anim calcmode="lin" valueType="num">
                                      <p:cBhvr additive="base">
                                        <p:cTn id="52" dur="500" fill="hold"/>
                                        <p:tgtEl>
                                          <p:spTgt spid="86"/>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anim calcmode="lin" valueType="num">
                                      <p:cBhvr additive="base">
                                        <p:cTn id="55" dur="500" fill="hold"/>
                                        <p:tgtEl>
                                          <p:spTgt spid="89"/>
                                        </p:tgtEl>
                                        <p:attrNameLst>
                                          <p:attrName>ppt_x</p:attrName>
                                        </p:attrNameLst>
                                      </p:cBhvr>
                                      <p:tavLst>
                                        <p:tav tm="0">
                                          <p:val>
                                            <p:strVal val="1+#ppt_w/2"/>
                                          </p:val>
                                        </p:tav>
                                        <p:tav tm="100000">
                                          <p:val>
                                            <p:strVal val="#ppt_x"/>
                                          </p:val>
                                        </p:tav>
                                      </p:tavLst>
                                    </p:anim>
                                    <p:anim calcmode="lin" valueType="num">
                                      <p:cBhvr additive="base">
                                        <p:cTn id="56" dur="500" fill="hold"/>
                                        <p:tgtEl>
                                          <p:spTgt spid="89"/>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90"/>
                                        </p:tgtEl>
                                        <p:attrNameLst>
                                          <p:attrName>style.visibility</p:attrName>
                                        </p:attrNameLst>
                                      </p:cBhvr>
                                      <p:to>
                                        <p:strVal val="visible"/>
                                      </p:to>
                                    </p:set>
                                    <p:anim calcmode="lin" valueType="num">
                                      <p:cBhvr additive="base">
                                        <p:cTn id="59" dur="500" fill="hold"/>
                                        <p:tgtEl>
                                          <p:spTgt spid="90"/>
                                        </p:tgtEl>
                                        <p:attrNameLst>
                                          <p:attrName>ppt_x</p:attrName>
                                        </p:attrNameLst>
                                      </p:cBhvr>
                                      <p:tavLst>
                                        <p:tav tm="0">
                                          <p:val>
                                            <p:strVal val="1+#ppt_w/2"/>
                                          </p:val>
                                        </p:tav>
                                        <p:tav tm="100000">
                                          <p:val>
                                            <p:strVal val="#ppt_x"/>
                                          </p:val>
                                        </p:tav>
                                      </p:tavLst>
                                    </p:anim>
                                    <p:anim calcmode="lin" valueType="num">
                                      <p:cBhvr additive="base">
                                        <p:cTn id="60" dur="500" fill="hold"/>
                                        <p:tgtEl>
                                          <p:spTgt spid="90"/>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93"/>
                                        </p:tgtEl>
                                        <p:attrNameLst>
                                          <p:attrName>style.visibility</p:attrName>
                                        </p:attrNameLst>
                                      </p:cBhvr>
                                      <p:to>
                                        <p:strVal val="visible"/>
                                      </p:to>
                                    </p:set>
                                    <p:anim calcmode="lin" valueType="num">
                                      <p:cBhvr additive="base">
                                        <p:cTn id="63" dur="500" fill="hold"/>
                                        <p:tgtEl>
                                          <p:spTgt spid="93"/>
                                        </p:tgtEl>
                                        <p:attrNameLst>
                                          <p:attrName>ppt_x</p:attrName>
                                        </p:attrNameLst>
                                      </p:cBhvr>
                                      <p:tavLst>
                                        <p:tav tm="0">
                                          <p:val>
                                            <p:strVal val="1+#ppt_w/2"/>
                                          </p:val>
                                        </p:tav>
                                        <p:tav tm="100000">
                                          <p:val>
                                            <p:strVal val="#ppt_x"/>
                                          </p:val>
                                        </p:tav>
                                      </p:tavLst>
                                    </p:anim>
                                    <p:anim calcmode="lin" valueType="num">
                                      <p:cBhvr additive="base">
                                        <p:cTn id="64" dur="5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8" grpId="0"/>
      <p:bldP spid="67" grpId="0"/>
      <p:bldP spid="68" grpId="0"/>
      <p:bldP spid="69" grpId="0"/>
      <p:bldP spid="8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文本框 7"/>
          <p:cNvSpPr txBox="1"/>
          <p:nvPr/>
        </p:nvSpPr>
        <p:spPr>
          <a:xfrm>
            <a:off x="3826067" y="1412369"/>
            <a:ext cx="4484437" cy="1445260"/>
          </a:xfrm>
          <a:prstGeom prst="rect">
            <a:avLst/>
          </a:prstGeom>
          <a:noFill/>
        </p:spPr>
        <p:txBody>
          <a:bodyPr wrap="square" rtlCol="0">
            <a:spAutoFit/>
          </a:bodyPr>
          <a:lstStyle/>
          <a:p>
            <a:pPr algn="ctr"/>
            <a:r>
              <a:rPr lang="en-US" altLang="zh-CN" sz="8800" dirty="0">
                <a:gradFill>
                  <a:gsLst>
                    <a:gs pos="0">
                      <a:srgbClr val="E30000"/>
                    </a:gs>
                    <a:gs pos="100000">
                      <a:srgbClr val="760303"/>
                    </a:gs>
                  </a:gsLst>
                  <a:lin ang="5400000" scaled="0"/>
                </a:gradFill>
                <a:latin typeface="微软雅黑" panose="020B0503020204020204" charset="-122"/>
                <a:ea typeface="微软雅黑" panose="020B0503020204020204" charset="-122"/>
              </a:rPr>
              <a:t>Part 04</a:t>
            </a:r>
          </a:p>
        </p:txBody>
      </p:sp>
      <p:sp>
        <p:nvSpPr>
          <p:cNvPr id="14" name="文本框 13"/>
          <p:cNvSpPr txBox="1"/>
          <p:nvPr/>
        </p:nvSpPr>
        <p:spPr>
          <a:xfrm>
            <a:off x="3720189" y="2947101"/>
            <a:ext cx="4696193" cy="769441"/>
          </a:xfrm>
          <a:prstGeom prst="rect">
            <a:avLst/>
          </a:prstGeom>
          <a:noFill/>
        </p:spPr>
        <p:txBody>
          <a:bodyPr wrap="square" rtlCol="0">
            <a:spAutoFit/>
          </a:bodyPr>
          <a:lstStyle/>
          <a:p>
            <a:pPr algn="ctr"/>
            <a:r>
              <a:rPr lang="zh-CN" altLang="en-US" sz="4400" dirty="0">
                <a:gradFill>
                  <a:gsLst>
                    <a:gs pos="0">
                      <a:srgbClr val="E30000"/>
                    </a:gs>
                    <a:gs pos="100000">
                      <a:srgbClr val="760303"/>
                    </a:gs>
                  </a:gsLst>
                  <a:lin ang="5400000" scaled="0"/>
                </a:gradFill>
                <a:latin typeface="微软雅黑" panose="020B0503020204020204" charset="-122"/>
                <a:ea typeface="微软雅黑" panose="020B0503020204020204" charset="-122"/>
              </a:rPr>
              <a:t>点击此处编辑标题</a:t>
            </a:r>
          </a:p>
        </p:txBody>
      </p:sp>
      <p:cxnSp>
        <p:nvCxnSpPr>
          <p:cNvPr id="15" name="直接连接符 14"/>
          <p:cNvCxnSpPr/>
          <p:nvPr/>
        </p:nvCxnSpPr>
        <p:spPr>
          <a:xfrm>
            <a:off x="3829242" y="3804724"/>
            <a:ext cx="437538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3829242" y="3804724"/>
            <a:ext cx="4375384" cy="369332"/>
          </a:xfrm>
          <a:prstGeom prst="rect">
            <a:avLst/>
          </a:prstGeom>
          <a:noFill/>
        </p:spPr>
        <p:txBody>
          <a:bodyPr wrap="square" rtlCol="0">
            <a:spAutoFit/>
          </a:bodyPr>
          <a:lstStyle/>
          <a:p>
            <a:pPr algn="dist"/>
            <a:r>
              <a:rPr lang="en-US" altLang="zh-CN" dirty="0">
                <a:gradFill>
                  <a:gsLst>
                    <a:gs pos="0">
                      <a:srgbClr val="E30000"/>
                    </a:gs>
                    <a:gs pos="100000">
                      <a:srgbClr val="760303"/>
                    </a:gs>
                  </a:gsLst>
                  <a:lin ang="5400000" scaled="0"/>
                </a:gradFill>
                <a:latin typeface="Arial" panose="020B0604020202020204" pitchFamily="34" charset="0"/>
                <a:ea typeface="微软雅黑" panose="020B0503020204020204" charset="-122"/>
                <a:cs typeface="Arial" panose="020B0604020202020204" pitchFamily="34" charset="0"/>
              </a:rPr>
              <a:t>Click here to edit the title</a:t>
            </a:r>
          </a:p>
        </p:txBody>
      </p:sp>
    </p:spTree>
  </p:cSld>
  <p:clrMapOvr>
    <a:masterClrMapping/>
  </p:clrMapOvr>
  <p:transition advTm="5569">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32"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out)">
                                      <p:cBhvr>
                                        <p:cTn id="19" dur="2000"/>
                                        <p:tgtEl>
                                          <p:spTgt spid="15"/>
                                        </p:tgtEl>
                                      </p:cBhvr>
                                    </p:animEffect>
                                  </p:childTnLst>
                                </p:cTn>
                              </p:par>
                            </p:childTnLst>
                          </p:cTn>
                        </p:par>
                        <p:par>
                          <p:cTn id="20" fill="hold">
                            <p:stCondLst>
                              <p:cond delay="4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sp>
        <p:nvSpPr>
          <p:cNvPr id="18" name="Rectángulo 13"/>
          <p:cNvSpPr/>
          <p:nvPr/>
        </p:nvSpPr>
        <p:spPr bwMode="auto">
          <a:xfrm>
            <a:off x="600" y="1854007"/>
            <a:ext cx="12192000" cy="1509561"/>
          </a:xfrm>
          <a:prstGeom prst="rect">
            <a:avLst/>
          </a:prstGeom>
          <a:solidFill>
            <a:schemeClr val="accent4"/>
          </a:solidFill>
          <a:ln>
            <a:noFill/>
          </a:ln>
        </p:spPr>
        <p:txBody>
          <a:bodyPr lIns="0" tIns="0" rIns="0" bIns="0" rtlCol="0" anchor="ctr"/>
          <a:lstStyle/>
          <a:p>
            <a:pPr algn="ctr" defTabSz="869315"/>
            <a:endParaRPr lang="es-ES" sz="2400">
              <a:solidFill>
                <a:srgbClr val="000000"/>
              </a:solidFill>
            </a:endParaRPr>
          </a:p>
        </p:txBody>
      </p:sp>
      <p:sp>
        <p:nvSpPr>
          <p:cNvPr id="14" name="Rectángulo 13"/>
          <p:cNvSpPr/>
          <p:nvPr/>
        </p:nvSpPr>
        <p:spPr bwMode="auto">
          <a:xfrm>
            <a:off x="600" y="1793695"/>
            <a:ext cx="12192000" cy="1509561"/>
          </a:xfrm>
          <a:prstGeom prst="rect">
            <a:avLst/>
          </a:prstGeom>
          <a:gradFill>
            <a:gsLst>
              <a:gs pos="0">
                <a:srgbClr val="E30000"/>
              </a:gs>
              <a:gs pos="100000">
                <a:srgbClr val="760303"/>
              </a:gs>
            </a:gsLst>
            <a:lin ang="5400000" scaled="0"/>
          </a:gradFill>
          <a:ln>
            <a:noFill/>
          </a:ln>
        </p:spPr>
        <p:txBody>
          <a:bodyPr lIns="0" tIns="0" rIns="0" bIns="0" rtlCol="0" anchor="ctr"/>
          <a:lstStyle/>
          <a:p>
            <a:pPr algn="ctr" defTabSz="869315"/>
            <a:endParaRPr lang="es-ES" sz="1465">
              <a:solidFill>
                <a:srgbClr val="000000"/>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endParaRPr>
          </a:p>
        </p:txBody>
      </p:sp>
      <p:sp>
        <p:nvSpPr>
          <p:cNvPr id="16" name="Textbox 1"/>
          <p:cNvSpPr/>
          <p:nvPr/>
        </p:nvSpPr>
        <p:spPr>
          <a:xfrm>
            <a:off x="5825212" y="2025836"/>
            <a:ext cx="5266619" cy="634365"/>
          </a:xfrm>
          <a:prstGeom prst="rect">
            <a:avLst/>
          </a:prstGeom>
        </p:spPr>
        <p:txBody>
          <a:bodyPr wrap="square" lIns="116193" tIns="58132" rIns="116193" bIns="58132">
            <a:spAutoFit/>
          </a:bodyPr>
          <a:lstStyle/>
          <a:p>
            <a:pPr algn="just" defTabSz="869315">
              <a:lnSpc>
                <a:spcPct val="120000"/>
              </a:lnSpc>
            </a:pPr>
            <a:r>
              <a:rPr lang="en-US" sz="935">
                <a:solidFill>
                  <a:srgbClr val="FFFFFF"/>
                </a:solidFill>
                <a:latin typeface="微软雅黑" panose="020B0503020204020204" charset="-122"/>
                <a:ea typeface="微软雅黑" panose="020B0503020204020204" charset="-122"/>
              </a:rPr>
              <a:t>您的内容打在这里，或者通过复制您的文本后，在此框中选择粘贴，并选择只保留文字。在此录入上述图表的综合描述说明，在此录入上述图表的综合描述说明，在此录入上述图表的综合描述说明，在此录入上述图表的综合描述说明</a:t>
            </a:r>
          </a:p>
        </p:txBody>
      </p:sp>
      <p:sp>
        <p:nvSpPr>
          <p:cNvPr id="17" name="Textbox 1"/>
          <p:cNvSpPr/>
          <p:nvPr/>
        </p:nvSpPr>
        <p:spPr>
          <a:xfrm>
            <a:off x="5825212" y="3541500"/>
            <a:ext cx="5266619" cy="634365"/>
          </a:xfrm>
          <a:prstGeom prst="rect">
            <a:avLst/>
          </a:prstGeom>
        </p:spPr>
        <p:txBody>
          <a:bodyPr wrap="square" lIns="116193" tIns="58132" rIns="116193" bIns="58132">
            <a:spAutoFit/>
          </a:bodyPr>
          <a:lstStyle/>
          <a:p>
            <a:pPr algn="just" defTabSz="869315">
              <a:lnSpc>
                <a:spcPct val="120000"/>
              </a:lnSpc>
            </a:pPr>
            <a:r>
              <a:rPr lang="en-US" sz="935">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并选择只保留文字。在此录入上述图表的综合描述说明，在此录入上述图表的综合描述说明，在此录入上述图表的综合描述说明，在此录入上述图表的综合描述说明</a:t>
            </a:r>
          </a:p>
        </p:txBody>
      </p:sp>
      <p:sp>
        <p:nvSpPr>
          <p:cNvPr id="12" name="4 Elipse"/>
          <p:cNvSpPr>
            <a:spLocks noChangeAspect="1"/>
          </p:cNvSpPr>
          <p:nvPr/>
        </p:nvSpPr>
        <p:spPr bwMode="auto">
          <a:xfrm>
            <a:off x="6360007" y="4374693"/>
            <a:ext cx="355795" cy="355777"/>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869315"/>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01</a:t>
            </a:r>
            <a:endParaRPr lang="es-SV"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3" name="8 Rectángulo"/>
          <p:cNvSpPr/>
          <p:nvPr/>
        </p:nvSpPr>
        <p:spPr>
          <a:xfrm>
            <a:off x="6889892" y="4375631"/>
            <a:ext cx="4019011" cy="389255"/>
          </a:xfrm>
          <a:prstGeom prst="rect">
            <a:avLst/>
          </a:prstGeom>
          <a:noFill/>
        </p:spPr>
        <p:txBody>
          <a:bodyPr wrap="square" lIns="43938" tIns="22006" rIns="43938" bIns="22006">
            <a:spAutoFit/>
          </a:bodyPr>
          <a:lstStyle/>
          <a:p>
            <a:pPr algn="just" defTabSz="651510">
              <a:lnSpc>
                <a:spcPct val="120000"/>
              </a:lnSpc>
            </a:pPr>
            <a:r>
              <a:rPr lang="en-US" sz="935">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p>
        </p:txBody>
      </p:sp>
      <p:sp>
        <p:nvSpPr>
          <p:cNvPr id="15" name="27 Elipse"/>
          <p:cNvSpPr>
            <a:spLocks noChangeAspect="1"/>
          </p:cNvSpPr>
          <p:nvPr/>
        </p:nvSpPr>
        <p:spPr bwMode="auto">
          <a:xfrm>
            <a:off x="6360007" y="4916579"/>
            <a:ext cx="355795" cy="355777"/>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869315"/>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02</a:t>
            </a:r>
            <a:endParaRPr lang="es-SV"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9" name="28 Rectángulo"/>
          <p:cNvSpPr/>
          <p:nvPr/>
        </p:nvSpPr>
        <p:spPr>
          <a:xfrm>
            <a:off x="6889892" y="4917399"/>
            <a:ext cx="4019011" cy="389255"/>
          </a:xfrm>
          <a:prstGeom prst="rect">
            <a:avLst/>
          </a:prstGeom>
          <a:noFill/>
        </p:spPr>
        <p:txBody>
          <a:bodyPr wrap="square" lIns="43938" tIns="22006" rIns="43938" bIns="22006">
            <a:spAutoFit/>
          </a:bodyPr>
          <a:lstStyle/>
          <a:p>
            <a:pPr algn="just" defTabSz="651510">
              <a:lnSpc>
                <a:spcPct val="120000"/>
              </a:lnSpc>
            </a:pPr>
            <a:r>
              <a:rPr lang="en-US" sz="935">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p>
        </p:txBody>
      </p:sp>
      <p:sp>
        <p:nvSpPr>
          <p:cNvPr id="20" name="29 Elipse"/>
          <p:cNvSpPr>
            <a:spLocks noChangeAspect="1"/>
          </p:cNvSpPr>
          <p:nvPr/>
        </p:nvSpPr>
        <p:spPr bwMode="auto">
          <a:xfrm>
            <a:off x="6360007" y="5458464"/>
            <a:ext cx="355795" cy="355777"/>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869315"/>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03</a:t>
            </a:r>
            <a:endParaRPr lang="es-SV"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2" name="30 Rectángulo"/>
          <p:cNvSpPr/>
          <p:nvPr/>
        </p:nvSpPr>
        <p:spPr>
          <a:xfrm>
            <a:off x="6889892" y="5459168"/>
            <a:ext cx="4019011" cy="389255"/>
          </a:xfrm>
          <a:prstGeom prst="rect">
            <a:avLst/>
          </a:prstGeom>
          <a:noFill/>
        </p:spPr>
        <p:txBody>
          <a:bodyPr wrap="square" lIns="43938" tIns="22006" rIns="43938" bIns="22006">
            <a:spAutoFit/>
          </a:bodyPr>
          <a:lstStyle/>
          <a:p>
            <a:pPr algn="just" defTabSz="651510">
              <a:lnSpc>
                <a:spcPct val="120000"/>
              </a:lnSpc>
            </a:pPr>
            <a:r>
              <a:rPr lang="en-US" sz="935">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p>
        </p:txBody>
      </p:sp>
      <p:pic>
        <p:nvPicPr>
          <p:cNvPr id="3" name="图片占位符 2" descr="QQ截图20170120001237"/>
          <p:cNvPicPr>
            <a:picLocks noGrp="1" noChangeAspect="1"/>
          </p:cNvPicPr>
          <p:nvPr>
            <p:ph type="pic" sz="quarter" idx="13"/>
          </p:nvPr>
        </p:nvPicPr>
        <p:blipFill>
          <a:blip r:embed="rId2"/>
          <a:stretch>
            <a:fillRect/>
          </a:stretch>
        </p:blipFill>
        <p:spPr>
          <a:xfrm>
            <a:off x="838200" y="1631950"/>
            <a:ext cx="4186555" cy="418211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pic>
    </p:spTree>
  </p:cSld>
  <p:clrMapOvr>
    <a:masterClrMapping/>
  </p:clrMapOvr>
  <p:transition advTm="4914">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decel="10000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250" fill="hold"/>
                                        <p:tgtEl>
                                          <p:spTgt spid="14"/>
                                        </p:tgtEl>
                                        <p:attrNameLst>
                                          <p:attrName>ppt_x</p:attrName>
                                        </p:attrNameLst>
                                      </p:cBhvr>
                                      <p:tavLst>
                                        <p:tav tm="0">
                                          <p:val>
                                            <p:strVal val="#ppt_x"/>
                                          </p:val>
                                        </p:tav>
                                        <p:tav tm="100000">
                                          <p:val>
                                            <p:strVal val="#ppt_x"/>
                                          </p:val>
                                        </p:tav>
                                      </p:tavLst>
                                    </p:anim>
                                    <p:anim calcmode="lin" valueType="num">
                                      <p:cBhvr additive="base">
                                        <p:cTn id="14" dur="125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decel="10000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250" fill="hold"/>
                                        <p:tgtEl>
                                          <p:spTgt spid="18"/>
                                        </p:tgtEl>
                                        <p:attrNameLst>
                                          <p:attrName>ppt_x</p:attrName>
                                        </p:attrNameLst>
                                      </p:cBhvr>
                                      <p:tavLst>
                                        <p:tav tm="0">
                                          <p:val>
                                            <p:strVal val="#ppt_x"/>
                                          </p:val>
                                        </p:tav>
                                        <p:tav tm="100000">
                                          <p:val>
                                            <p:strVal val="#ppt_x"/>
                                          </p:val>
                                        </p:tav>
                                      </p:tavLst>
                                    </p:anim>
                                    <p:anim calcmode="lin" valueType="num">
                                      <p:cBhvr additive="base">
                                        <p:cTn id="18" dur="1250" fill="hold"/>
                                        <p:tgtEl>
                                          <p:spTgt spid="18"/>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bldLvl="0" animBg="1"/>
      <p:bldP spid="14" grpId="0" bldLvl="0" animBg="1"/>
      <p:bldP spid="16" grpId="0"/>
      <p:bldP spid="17" grpId="0"/>
      <p:bldP spid="12" grpId="0" bldLvl="0" animBg="1"/>
      <p:bldP spid="13" grpId="0"/>
      <p:bldP spid="15" grpId="0" bldLvl="0" animBg="1"/>
      <p:bldP spid="19" grpId="0"/>
      <p:bldP spid="20" grpId="0" bldLvl="0" animBg="1"/>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sp>
        <p:nvSpPr>
          <p:cNvPr id="13" name="Rectángulo 4"/>
          <p:cNvSpPr/>
          <p:nvPr/>
        </p:nvSpPr>
        <p:spPr bwMode="auto">
          <a:xfrm>
            <a:off x="635" y="767080"/>
            <a:ext cx="12192000" cy="2111375"/>
          </a:xfrm>
          <a:prstGeom prst="rect">
            <a:avLst/>
          </a:prstGeom>
          <a:blipFill rotWithShape="1">
            <a:blip r:embed="rId2"/>
            <a:stretch>
              <a:fillRect/>
            </a:stretch>
          </a:blipFill>
          <a:ln>
            <a:noFill/>
          </a:ln>
        </p:spPr>
        <p:txBody>
          <a:bodyPr lIns="0" tIns="0" rIns="0" bIns="0" rtlCol="0" anchor="ctr"/>
          <a:lstStyle/>
          <a:p>
            <a:pPr algn="ctr" defTabSz="871855"/>
            <a:endParaRPr lang="es-ES" sz="1465" dirty="0">
              <a:solidFill>
                <a:srgbClr val="000000"/>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endParaRPr>
          </a:p>
        </p:txBody>
      </p:sp>
      <p:sp>
        <p:nvSpPr>
          <p:cNvPr id="23" name="Textbox 1"/>
          <p:cNvSpPr/>
          <p:nvPr/>
        </p:nvSpPr>
        <p:spPr>
          <a:xfrm>
            <a:off x="1032214" y="4007576"/>
            <a:ext cx="2078096" cy="1695450"/>
          </a:xfrm>
          <a:prstGeom prst="rect">
            <a:avLst/>
          </a:prstGeom>
        </p:spPr>
        <p:txBody>
          <a:bodyPr wrap="square" lIns="116276" tIns="58168" rIns="116276" bIns="58168">
            <a:spAutoFit/>
          </a:bodyPr>
          <a:lstStyle/>
          <a:p>
            <a:pPr algn="l" defTabSz="871220">
              <a:lnSpc>
                <a:spcPct val="120000"/>
              </a:lnSpc>
            </a:pPr>
            <a:r>
              <a:rPr lang="en-US" sz="1065" dirty="0" err="1">
                <a:solidFill>
                  <a:schemeClr val="tx1">
                    <a:lumMod val="65000"/>
                    <a:lumOff val="35000"/>
                  </a:schemeClr>
                </a:solidFill>
                <a:latin typeface="微软雅黑" panose="020B0503020204020204" charset="-122"/>
                <a:ea typeface="微软雅黑" panose="020B0503020204020204" charset="-122"/>
                <a:cs typeface="Open Sans Condensed" panose="020B0806030504020204" pitchFamily="34" charset="0"/>
              </a:rPr>
              <a:t>您的内容打在这里，或者通过复制您的文本后，在此框中选择粘贴，并选择只保留文字。在此录入上述图表的综合描述说明，在此录入上述图表的综合描述说明，在此录入上述图表的综合描述说明，在此录入上述图表的综合描述说明</a:t>
            </a:r>
          </a:p>
        </p:txBody>
      </p:sp>
      <p:sp>
        <p:nvSpPr>
          <p:cNvPr id="25" name="Textbox 1"/>
          <p:cNvSpPr/>
          <p:nvPr/>
        </p:nvSpPr>
        <p:spPr>
          <a:xfrm>
            <a:off x="3742315" y="4007576"/>
            <a:ext cx="2078096" cy="1695450"/>
          </a:xfrm>
          <a:prstGeom prst="rect">
            <a:avLst/>
          </a:prstGeom>
        </p:spPr>
        <p:txBody>
          <a:bodyPr wrap="square" lIns="116276" tIns="58168" rIns="116276" bIns="58168">
            <a:spAutoFit/>
          </a:bodyPr>
          <a:lstStyle/>
          <a:p>
            <a:pPr algn="l" defTabSz="871220">
              <a:lnSpc>
                <a:spcPct val="120000"/>
              </a:lnSpc>
            </a:pPr>
            <a:r>
              <a:rPr lang="en-US" sz="1065" dirty="0">
                <a:solidFill>
                  <a:schemeClr val="tx1">
                    <a:lumMod val="65000"/>
                    <a:lumOff val="35000"/>
                  </a:schemeClr>
                </a:solidFill>
                <a:latin typeface="微软雅黑" panose="020B0503020204020204" charset="-122"/>
                <a:ea typeface="微软雅黑" panose="020B0503020204020204" charset="-122"/>
                <a:cs typeface="Open Sans Condensed" panose="020B0806030504020204" pitchFamily="34" charset="0"/>
              </a:rPr>
              <a:t>您的内容打在这里，或者通过复制您的文本后，在此框中选择粘贴，并选择只保留文字。在此录入上述图表的综合描述说明，在此录入上述图表的综合描述说明，在此录入上述图表的综合描述说明，在此录入上述图表的综合描述说明</a:t>
            </a:r>
          </a:p>
        </p:txBody>
      </p:sp>
      <p:sp>
        <p:nvSpPr>
          <p:cNvPr id="28" name="Textbox 1"/>
          <p:cNvSpPr/>
          <p:nvPr/>
        </p:nvSpPr>
        <p:spPr>
          <a:xfrm>
            <a:off x="6452416" y="4007576"/>
            <a:ext cx="2078096" cy="1695450"/>
          </a:xfrm>
          <a:prstGeom prst="rect">
            <a:avLst/>
          </a:prstGeom>
        </p:spPr>
        <p:txBody>
          <a:bodyPr wrap="square" lIns="116276" tIns="58168" rIns="116276" bIns="58168">
            <a:spAutoFit/>
          </a:bodyPr>
          <a:lstStyle/>
          <a:p>
            <a:pPr algn="l" defTabSz="871220">
              <a:lnSpc>
                <a:spcPct val="120000"/>
              </a:lnSpc>
            </a:pPr>
            <a:r>
              <a:rPr lang="en-US" sz="1065" dirty="0">
                <a:solidFill>
                  <a:schemeClr val="tx1">
                    <a:lumMod val="65000"/>
                    <a:lumOff val="35000"/>
                  </a:schemeClr>
                </a:solidFill>
                <a:latin typeface="微软雅黑" panose="020B0503020204020204" charset="-122"/>
                <a:ea typeface="微软雅黑" panose="020B0503020204020204" charset="-122"/>
                <a:cs typeface="Open Sans Condensed" panose="020B0806030504020204" pitchFamily="34" charset="0"/>
              </a:rPr>
              <a:t>您的内容打在这里，或者通过复制您的文本后，在此框中选择粘贴，并选择只保留文字。在此录入上述图表的综合描述说明，在此录入上述图表的综合描述说明，在此录入上述图表的综合描述说明，在此录入上述图表的综合描述说明</a:t>
            </a:r>
          </a:p>
        </p:txBody>
      </p:sp>
      <p:sp>
        <p:nvSpPr>
          <p:cNvPr id="30" name="Textbox 1"/>
          <p:cNvSpPr/>
          <p:nvPr/>
        </p:nvSpPr>
        <p:spPr>
          <a:xfrm>
            <a:off x="9162516" y="4007576"/>
            <a:ext cx="2078096" cy="1695450"/>
          </a:xfrm>
          <a:prstGeom prst="rect">
            <a:avLst/>
          </a:prstGeom>
        </p:spPr>
        <p:txBody>
          <a:bodyPr wrap="square" lIns="116276" tIns="58168" rIns="116276" bIns="58168">
            <a:spAutoFit/>
          </a:bodyPr>
          <a:lstStyle/>
          <a:p>
            <a:pPr algn="l" defTabSz="871220">
              <a:lnSpc>
                <a:spcPct val="120000"/>
              </a:lnSpc>
            </a:pPr>
            <a:r>
              <a:rPr lang="en-US" sz="1065" dirty="0">
                <a:solidFill>
                  <a:schemeClr val="tx1">
                    <a:lumMod val="65000"/>
                    <a:lumOff val="35000"/>
                  </a:schemeClr>
                </a:solidFill>
                <a:latin typeface="微软雅黑" panose="020B0503020204020204" charset="-122"/>
                <a:ea typeface="微软雅黑" panose="020B0503020204020204" charset="-122"/>
                <a:cs typeface="Open Sans Condensed" panose="020B0806030504020204" pitchFamily="34" charset="0"/>
              </a:rPr>
              <a:t>您的内容打在这里，或者通过复制您的文本后，在此框中选择粘贴，并选择只保留文字。在此录入上述图表的综合描述说明，在此录入上述图表的综合描述说明，在此录入上述图表的综合描述说明，在此录入上述图表的综合描述说明</a:t>
            </a:r>
          </a:p>
        </p:txBody>
      </p:sp>
      <p:grpSp>
        <p:nvGrpSpPr>
          <p:cNvPr id="5" name="Grupo 4"/>
          <p:cNvGrpSpPr/>
          <p:nvPr/>
        </p:nvGrpSpPr>
        <p:grpSpPr>
          <a:xfrm>
            <a:off x="1281379" y="2674967"/>
            <a:ext cx="1700352" cy="1046595"/>
            <a:chOff x="2561724" y="5350551"/>
            <a:chExt cx="3400926" cy="2093433"/>
          </a:xfrm>
        </p:grpSpPr>
        <p:sp>
          <p:nvSpPr>
            <p:cNvPr id="37" name="Trapecio 36"/>
            <p:cNvSpPr/>
            <p:nvPr/>
          </p:nvSpPr>
          <p:spPr>
            <a:xfrm>
              <a:off x="2561724" y="5350551"/>
              <a:ext cx="3400926" cy="407406"/>
            </a:xfrm>
            <a:prstGeom prst="trapezoid">
              <a:avLst>
                <a:gd name="adj" fmla="val 7806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1220"/>
              <a:endParaRPr lang="es-SV" sz="2400">
                <a:solidFill>
                  <a:srgbClr val="FFFFFF"/>
                </a:solidFill>
              </a:endParaRPr>
            </a:p>
          </p:txBody>
        </p:sp>
        <p:sp>
          <p:nvSpPr>
            <p:cNvPr id="2" name="Redondear rectángulo de esquina del mismo lado 1"/>
            <p:cNvSpPr/>
            <p:nvPr/>
          </p:nvSpPr>
          <p:spPr>
            <a:xfrm>
              <a:off x="2867467" y="5350551"/>
              <a:ext cx="2789441" cy="2093433"/>
            </a:xfrm>
            <a:prstGeom prst="round2SameRect">
              <a:avLst>
                <a:gd name="adj1" fmla="val 0"/>
                <a:gd name="adj2" fmla="val 91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1220"/>
              <a:r>
                <a:rPr lang="es-SV" sz="3335"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01</a:t>
              </a:r>
            </a:p>
          </p:txBody>
        </p:sp>
      </p:grpSp>
      <p:grpSp>
        <p:nvGrpSpPr>
          <p:cNvPr id="3" name="Grupo 5"/>
          <p:cNvGrpSpPr/>
          <p:nvPr/>
        </p:nvGrpSpPr>
        <p:grpSpPr>
          <a:xfrm>
            <a:off x="3919326" y="2674967"/>
            <a:ext cx="1700352" cy="1046595"/>
            <a:chOff x="7837961" y="5350551"/>
            <a:chExt cx="3400926" cy="2093433"/>
          </a:xfrm>
        </p:grpSpPr>
        <p:sp>
          <p:nvSpPr>
            <p:cNvPr id="38" name="Trapecio 37"/>
            <p:cNvSpPr/>
            <p:nvPr/>
          </p:nvSpPr>
          <p:spPr>
            <a:xfrm>
              <a:off x="7837961" y="5350551"/>
              <a:ext cx="3400926" cy="407406"/>
            </a:xfrm>
            <a:prstGeom prst="trapezoid">
              <a:avLst>
                <a:gd name="adj" fmla="val 78068"/>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1220"/>
              <a:endParaRPr lang="es-SV" sz="2400">
                <a:solidFill>
                  <a:srgbClr val="FFFFFF"/>
                </a:solidFill>
              </a:endParaRPr>
            </a:p>
          </p:txBody>
        </p:sp>
        <p:sp>
          <p:nvSpPr>
            <p:cNvPr id="19" name="Redondear rectángulo de esquina del mismo lado 18"/>
            <p:cNvSpPr/>
            <p:nvPr/>
          </p:nvSpPr>
          <p:spPr>
            <a:xfrm>
              <a:off x="8143704" y="5350551"/>
              <a:ext cx="2789441" cy="2093433"/>
            </a:xfrm>
            <a:prstGeom prst="round2SameRect">
              <a:avLst>
                <a:gd name="adj1" fmla="val 0"/>
                <a:gd name="adj2" fmla="val 91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1220"/>
              <a:r>
                <a:rPr lang="es-SV" sz="3335"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02</a:t>
              </a:r>
            </a:p>
          </p:txBody>
        </p:sp>
      </p:grpSp>
      <p:grpSp>
        <p:nvGrpSpPr>
          <p:cNvPr id="7" name="Grupo 6"/>
          <p:cNvGrpSpPr/>
          <p:nvPr/>
        </p:nvGrpSpPr>
        <p:grpSpPr>
          <a:xfrm>
            <a:off x="6602687" y="2674967"/>
            <a:ext cx="1700352" cy="1046595"/>
            <a:chOff x="13205034" y="5350551"/>
            <a:chExt cx="3400926" cy="2093433"/>
          </a:xfrm>
        </p:grpSpPr>
        <p:sp>
          <p:nvSpPr>
            <p:cNvPr id="39" name="Trapecio 38"/>
            <p:cNvSpPr/>
            <p:nvPr/>
          </p:nvSpPr>
          <p:spPr>
            <a:xfrm>
              <a:off x="13205034" y="5350551"/>
              <a:ext cx="3400926" cy="407406"/>
            </a:xfrm>
            <a:prstGeom prst="trapezoid">
              <a:avLst>
                <a:gd name="adj" fmla="val 78068"/>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1220"/>
              <a:endParaRPr lang="es-SV" sz="2400">
                <a:solidFill>
                  <a:srgbClr val="FFFFFF"/>
                </a:solidFill>
              </a:endParaRPr>
            </a:p>
          </p:txBody>
        </p:sp>
        <p:sp>
          <p:nvSpPr>
            <p:cNvPr id="20" name="Redondear rectángulo de esquina del mismo lado 19"/>
            <p:cNvSpPr/>
            <p:nvPr/>
          </p:nvSpPr>
          <p:spPr>
            <a:xfrm>
              <a:off x="13510777" y="5350551"/>
              <a:ext cx="2789441" cy="2093433"/>
            </a:xfrm>
            <a:prstGeom prst="round2SameRect">
              <a:avLst>
                <a:gd name="adj1" fmla="val 0"/>
                <a:gd name="adj2" fmla="val 100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1220"/>
              <a:r>
                <a:rPr lang="es-SV" sz="3335"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03</a:t>
              </a:r>
            </a:p>
          </p:txBody>
        </p:sp>
      </p:grpSp>
      <p:grpSp>
        <p:nvGrpSpPr>
          <p:cNvPr id="4" name="Grupo 7"/>
          <p:cNvGrpSpPr/>
          <p:nvPr/>
        </p:nvGrpSpPr>
        <p:grpSpPr>
          <a:xfrm>
            <a:off x="9305580" y="2674967"/>
            <a:ext cx="1700352" cy="1046595"/>
            <a:chOff x="18611173" y="5350551"/>
            <a:chExt cx="3400926" cy="2093433"/>
          </a:xfrm>
        </p:grpSpPr>
        <p:sp>
          <p:nvSpPr>
            <p:cNvPr id="40" name="Trapecio 39"/>
            <p:cNvSpPr/>
            <p:nvPr/>
          </p:nvSpPr>
          <p:spPr>
            <a:xfrm>
              <a:off x="18611173" y="5350551"/>
              <a:ext cx="3400926" cy="407406"/>
            </a:xfrm>
            <a:prstGeom prst="trapezoid">
              <a:avLst>
                <a:gd name="adj" fmla="val 78068"/>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1220"/>
              <a:endParaRPr lang="es-SV" sz="2400">
                <a:solidFill>
                  <a:srgbClr val="FFFFFF"/>
                </a:solidFill>
              </a:endParaRPr>
            </a:p>
          </p:txBody>
        </p:sp>
        <p:sp>
          <p:nvSpPr>
            <p:cNvPr id="21" name="Redondear rectángulo de esquina del mismo lado 20"/>
            <p:cNvSpPr/>
            <p:nvPr/>
          </p:nvSpPr>
          <p:spPr>
            <a:xfrm>
              <a:off x="18916916" y="5350551"/>
              <a:ext cx="2789441" cy="2093433"/>
            </a:xfrm>
            <a:prstGeom prst="round2SameRect">
              <a:avLst>
                <a:gd name="adj1" fmla="val 0"/>
                <a:gd name="adj2" fmla="val 91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1220"/>
              <a:r>
                <a:rPr lang="es-SV" sz="3335"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04</a:t>
              </a:r>
            </a:p>
          </p:txBody>
        </p:sp>
      </p:grpSp>
    </p:spTree>
  </p:cSld>
  <p:clrMapOvr>
    <a:masterClrMapping/>
  </p:clrMapOvr>
  <p:transition advTm="3978">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7"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ppt_h/2"/>
                                          </p:val>
                                        </p:tav>
                                        <p:tav tm="100000">
                                          <p:val>
                                            <p:strVal val="#ppt_y"/>
                                          </p:val>
                                        </p:tav>
                                      </p:tavLst>
                                    </p:anim>
                                    <p:anim calcmode="lin" valueType="num">
                                      <p:cBhvr>
                                        <p:cTn id="15" dur="750" fill="hold"/>
                                        <p:tgtEl>
                                          <p:spTgt spid="5"/>
                                        </p:tgtEl>
                                        <p:attrNameLst>
                                          <p:attrName>ppt_w</p:attrName>
                                        </p:attrNameLst>
                                      </p:cBhvr>
                                      <p:tavLst>
                                        <p:tav tm="0">
                                          <p:val>
                                            <p:strVal val="#ppt_w"/>
                                          </p:val>
                                        </p:tav>
                                        <p:tav tm="100000">
                                          <p:val>
                                            <p:strVal val="#ppt_w"/>
                                          </p:val>
                                        </p:tav>
                                      </p:tavLst>
                                    </p:anim>
                                    <p:anim calcmode="lin" valueType="num">
                                      <p:cBhvr>
                                        <p:cTn id="16" dur="750" fill="hold"/>
                                        <p:tgtEl>
                                          <p:spTgt spid="5"/>
                                        </p:tgtEl>
                                        <p:attrNameLst>
                                          <p:attrName>ppt_h</p:attrName>
                                        </p:attrNameLst>
                                      </p:cBhvr>
                                      <p:tavLst>
                                        <p:tav tm="0">
                                          <p:val>
                                            <p:fltVal val="0"/>
                                          </p:val>
                                        </p:tav>
                                        <p:tav tm="100000">
                                          <p:val>
                                            <p:strVal val="#ppt_h"/>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750"/>
                                        <p:tgtEl>
                                          <p:spTgt spid="23"/>
                                        </p:tgtEl>
                                      </p:cBhvr>
                                    </p:animEffect>
                                    <p:anim calcmode="lin" valueType="num">
                                      <p:cBhvr>
                                        <p:cTn id="20" dur="750" fill="hold"/>
                                        <p:tgtEl>
                                          <p:spTgt spid="23"/>
                                        </p:tgtEl>
                                        <p:attrNameLst>
                                          <p:attrName>ppt_x</p:attrName>
                                        </p:attrNameLst>
                                      </p:cBhvr>
                                      <p:tavLst>
                                        <p:tav tm="0">
                                          <p:val>
                                            <p:strVal val="#ppt_x"/>
                                          </p:val>
                                        </p:tav>
                                        <p:tav tm="100000">
                                          <p:val>
                                            <p:strVal val="#ppt_x"/>
                                          </p:val>
                                        </p:tav>
                                      </p:tavLst>
                                    </p:anim>
                                    <p:anim calcmode="lin" valueType="num">
                                      <p:cBhvr>
                                        <p:cTn id="21" dur="75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17" presetClass="entr" presetSubtype="1"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750" fill="hold"/>
                                        <p:tgtEl>
                                          <p:spTgt spid="3"/>
                                        </p:tgtEl>
                                        <p:attrNameLst>
                                          <p:attrName>ppt_x</p:attrName>
                                        </p:attrNameLst>
                                      </p:cBhvr>
                                      <p:tavLst>
                                        <p:tav tm="0">
                                          <p:val>
                                            <p:strVal val="#ppt_x"/>
                                          </p:val>
                                        </p:tav>
                                        <p:tav tm="100000">
                                          <p:val>
                                            <p:strVal val="#ppt_x"/>
                                          </p:val>
                                        </p:tav>
                                      </p:tavLst>
                                    </p:anim>
                                    <p:anim calcmode="lin" valueType="num">
                                      <p:cBhvr>
                                        <p:cTn id="26" dur="750" fill="hold"/>
                                        <p:tgtEl>
                                          <p:spTgt spid="3"/>
                                        </p:tgtEl>
                                        <p:attrNameLst>
                                          <p:attrName>ppt_y</p:attrName>
                                        </p:attrNameLst>
                                      </p:cBhvr>
                                      <p:tavLst>
                                        <p:tav tm="0">
                                          <p:val>
                                            <p:strVal val="#ppt_y-#ppt_h/2"/>
                                          </p:val>
                                        </p:tav>
                                        <p:tav tm="100000">
                                          <p:val>
                                            <p:strVal val="#ppt_y"/>
                                          </p:val>
                                        </p:tav>
                                      </p:tavLst>
                                    </p:anim>
                                    <p:anim calcmode="lin" valueType="num">
                                      <p:cBhvr>
                                        <p:cTn id="27" dur="750" fill="hold"/>
                                        <p:tgtEl>
                                          <p:spTgt spid="3"/>
                                        </p:tgtEl>
                                        <p:attrNameLst>
                                          <p:attrName>ppt_w</p:attrName>
                                        </p:attrNameLst>
                                      </p:cBhvr>
                                      <p:tavLst>
                                        <p:tav tm="0">
                                          <p:val>
                                            <p:strVal val="#ppt_w"/>
                                          </p:val>
                                        </p:tav>
                                        <p:tav tm="100000">
                                          <p:val>
                                            <p:strVal val="#ppt_w"/>
                                          </p:val>
                                        </p:tav>
                                      </p:tavLst>
                                    </p:anim>
                                    <p:anim calcmode="lin" valueType="num">
                                      <p:cBhvr>
                                        <p:cTn id="28" dur="750" fill="hold"/>
                                        <p:tgtEl>
                                          <p:spTgt spid="3"/>
                                        </p:tgtEl>
                                        <p:attrNameLst>
                                          <p:attrName>ppt_h</p:attrName>
                                        </p:attrNameLst>
                                      </p:cBhvr>
                                      <p:tavLst>
                                        <p:tav tm="0">
                                          <p:val>
                                            <p:fltVal val="0"/>
                                          </p:val>
                                        </p:tav>
                                        <p:tav tm="100000">
                                          <p:val>
                                            <p:strVal val="#ppt_h"/>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750"/>
                                        <p:tgtEl>
                                          <p:spTgt spid="25"/>
                                        </p:tgtEl>
                                      </p:cBhvr>
                                    </p:animEffect>
                                    <p:anim calcmode="lin" valueType="num">
                                      <p:cBhvr>
                                        <p:cTn id="32" dur="750" fill="hold"/>
                                        <p:tgtEl>
                                          <p:spTgt spid="25"/>
                                        </p:tgtEl>
                                        <p:attrNameLst>
                                          <p:attrName>ppt_x</p:attrName>
                                        </p:attrNameLst>
                                      </p:cBhvr>
                                      <p:tavLst>
                                        <p:tav tm="0">
                                          <p:val>
                                            <p:strVal val="#ppt_x"/>
                                          </p:val>
                                        </p:tav>
                                        <p:tav tm="100000">
                                          <p:val>
                                            <p:strVal val="#ppt_x"/>
                                          </p:val>
                                        </p:tav>
                                      </p:tavLst>
                                    </p:anim>
                                    <p:anim calcmode="lin" valueType="num">
                                      <p:cBhvr>
                                        <p:cTn id="33" dur="75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17" presetClass="entr" presetSubtype="1"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750" fill="hold"/>
                                        <p:tgtEl>
                                          <p:spTgt spid="7"/>
                                        </p:tgtEl>
                                        <p:attrNameLst>
                                          <p:attrName>ppt_x</p:attrName>
                                        </p:attrNameLst>
                                      </p:cBhvr>
                                      <p:tavLst>
                                        <p:tav tm="0">
                                          <p:val>
                                            <p:strVal val="#ppt_x"/>
                                          </p:val>
                                        </p:tav>
                                        <p:tav tm="100000">
                                          <p:val>
                                            <p:strVal val="#ppt_x"/>
                                          </p:val>
                                        </p:tav>
                                      </p:tavLst>
                                    </p:anim>
                                    <p:anim calcmode="lin" valueType="num">
                                      <p:cBhvr>
                                        <p:cTn id="38" dur="750" fill="hold"/>
                                        <p:tgtEl>
                                          <p:spTgt spid="7"/>
                                        </p:tgtEl>
                                        <p:attrNameLst>
                                          <p:attrName>ppt_y</p:attrName>
                                        </p:attrNameLst>
                                      </p:cBhvr>
                                      <p:tavLst>
                                        <p:tav tm="0">
                                          <p:val>
                                            <p:strVal val="#ppt_y-#ppt_h/2"/>
                                          </p:val>
                                        </p:tav>
                                        <p:tav tm="100000">
                                          <p:val>
                                            <p:strVal val="#ppt_y"/>
                                          </p:val>
                                        </p:tav>
                                      </p:tavLst>
                                    </p:anim>
                                    <p:anim calcmode="lin" valueType="num">
                                      <p:cBhvr>
                                        <p:cTn id="39" dur="750" fill="hold"/>
                                        <p:tgtEl>
                                          <p:spTgt spid="7"/>
                                        </p:tgtEl>
                                        <p:attrNameLst>
                                          <p:attrName>ppt_w</p:attrName>
                                        </p:attrNameLst>
                                      </p:cBhvr>
                                      <p:tavLst>
                                        <p:tav tm="0">
                                          <p:val>
                                            <p:strVal val="#ppt_w"/>
                                          </p:val>
                                        </p:tav>
                                        <p:tav tm="100000">
                                          <p:val>
                                            <p:strVal val="#ppt_w"/>
                                          </p:val>
                                        </p:tav>
                                      </p:tavLst>
                                    </p:anim>
                                    <p:anim calcmode="lin" valueType="num">
                                      <p:cBhvr>
                                        <p:cTn id="40" dur="750" fill="hold"/>
                                        <p:tgtEl>
                                          <p:spTgt spid="7"/>
                                        </p:tgtEl>
                                        <p:attrNameLst>
                                          <p:attrName>ppt_h</p:attrName>
                                        </p:attrNameLst>
                                      </p:cBhvr>
                                      <p:tavLst>
                                        <p:tav tm="0">
                                          <p:val>
                                            <p:fltVal val="0"/>
                                          </p:val>
                                        </p:tav>
                                        <p:tav tm="100000">
                                          <p:val>
                                            <p:strVal val="#ppt_h"/>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750"/>
                                        <p:tgtEl>
                                          <p:spTgt spid="28"/>
                                        </p:tgtEl>
                                      </p:cBhvr>
                                    </p:animEffect>
                                    <p:anim calcmode="lin" valueType="num">
                                      <p:cBhvr>
                                        <p:cTn id="44" dur="750" fill="hold"/>
                                        <p:tgtEl>
                                          <p:spTgt spid="28"/>
                                        </p:tgtEl>
                                        <p:attrNameLst>
                                          <p:attrName>ppt_x</p:attrName>
                                        </p:attrNameLst>
                                      </p:cBhvr>
                                      <p:tavLst>
                                        <p:tav tm="0">
                                          <p:val>
                                            <p:strVal val="#ppt_x"/>
                                          </p:val>
                                        </p:tav>
                                        <p:tav tm="100000">
                                          <p:val>
                                            <p:strVal val="#ppt_x"/>
                                          </p:val>
                                        </p:tav>
                                      </p:tavLst>
                                    </p:anim>
                                    <p:anim calcmode="lin" valueType="num">
                                      <p:cBhvr>
                                        <p:cTn id="45" dur="750" fill="hold"/>
                                        <p:tgtEl>
                                          <p:spTgt spid="28"/>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17" presetClass="entr" presetSubtype="1"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750" fill="hold"/>
                                        <p:tgtEl>
                                          <p:spTgt spid="4"/>
                                        </p:tgtEl>
                                        <p:attrNameLst>
                                          <p:attrName>ppt_x</p:attrName>
                                        </p:attrNameLst>
                                      </p:cBhvr>
                                      <p:tavLst>
                                        <p:tav tm="0">
                                          <p:val>
                                            <p:strVal val="#ppt_x"/>
                                          </p:val>
                                        </p:tav>
                                        <p:tav tm="100000">
                                          <p:val>
                                            <p:strVal val="#ppt_x"/>
                                          </p:val>
                                        </p:tav>
                                      </p:tavLst>
                                    </p:anim>
                                    <p:anim calcmode="lin" valueType="num">
                                      <p:cBhvr>
                                        <p:cTn id="50" dur="750" fill="hold"/>
                                        <p:tgtEl>
                                          <p:spTgt spid="4"/>
                                        </p:tgtEl>
                                        <p:attrNameLst>
                                          <p:attrName>ppt_y</p:attrName>
                                        </p:attrNameLst>
                                      </p:cBhvr>
                                      <p:tavLst>
                                        <p:tav tm="0">
                                          <p:val>
                                            <p:strVal val="#ppt_y-#ppt_h/2"/>
                                          </p:val>
                                        </p:tav>
                                        <p:tav tm="100000">
                                          <p:val>
                                            <p:strVal val="#ppt_y"/>
                                          </p:val>
                                        </p:tav>
                                      </p:tavLst>
                                    </p:anim>
                                    <p:anim calcmode="lin" valueType="num">
                                      <p:cBhvr>
                                        <p:cTn id="51" dur="750" fill="hold"/>
                                        <p:tgtEl>
                                          <p:spTgt spid="4"/>
                                        </p:tgtEl>
                                        <p:attrNameLst>
                                          <p:attrName>ppt_w</p:attrName>
                                        </p:attrNameLst>
                                      </p:cBhvr>
                                      <p:tavLst>
                                        <p:tav tm="0">
                                          <p:val>
                                            <p:strVal val="#ppt_w"/>
                                          </p:val>
                                        </p:tav>
                                        <p:tav tm="100000">
                                          <p:val>
                                            <p:strVal val="#ppt_w"/>
                                          </p:val>
                                        </p:tav>
                                      </p:tavLst>
                                    </p:anim>
                                    <p:anim calcmode="lin" valueType="num">
                                      <p:cBhvr>
                                        <p:cTn id="52" dur="750" fill="hold"/>
                                        <p:tgtEl>
                                          <p:spTgt spid="4"/>
                                        </p:tgtEl>
                                        <p:attrNameLst>
                                          <p:attrName>ppt_h</p:attrName>
                                        </p:attrNameLst>
                                      </p:cBhvr>
                                      <p:tavLst>
                                        <p:tav tm="0">
                                          <p:val>
                                            <p:fltVal val="0"/>
                                          </p:val>
                                        </p:tav>
                                        <p:tav tm="100000">
                                          <p:val>
                                            <p:strVal val="#ppt_h"/>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750"/>
                                        <p:tgtEl>
                                          <p:spTgt spid="30"/>
                                        </p:tgtEl>
                                      </p:cBhvr>
                                    </p:animEffect>
                                    <p:anim calcmode="lin" valueType="num">
                                      <p:cBhvr>
                                        <p:cTn id="56" dur="750" fill="hold"/>
                                        <p:tgtEl>
                                          <p:spTgt spid="30"/>
                                        </p:tgtEl>
                                        <p:attrNameLst>
                                          <p:attrName>ppt_x</p:attrName>
                                        </p:attrNameLst>
                                      </p:cBhvr>
                                      <p:tavLst>
                                        <p:tav tm="0">
                                          <p:val>
                                            <p:strVal val="#ppt_x"/>
                                          </p:val>
                                        </p:tav>
                                        <p:tav tm="100000">
                                          <p:val>
                                            <p:strVal val="#ppt_x"/>
                                          </p:val>
                                        </p:tav>
                                      </p:tavLst>
                                    </p:anim>
                                    <p:anim calcmode="lin" valueType="num">
                                      <p:cBhvr>
                                        <p:cTn id="57" dur="7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8"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sp>
        <p:nvSpPr>
          <p:cNvPr id="4" name="Rectángulo 49"/>
          <p:cNvSpPr/>
          <p:nvPr/>
        </p:nvSpPr>
        <p:spPr>
          <a:xfrm>
            <a:off x="654136" y="1958927"/>
            <a:ext cx="4429917" cy="1589405"/>
          </a:xfrm>
          <a:prstGeom prst="rect">
            <a:avLst/>
          </a:prstGeom>
        </p:spPr>
        <p:txBody>
          <a:bodyPr wrap="square" lIns="45142" tIns="22533" rIns="45142" bIns="22533">
            <a:spAutoFit/>
          </a:bodyPr>
          <a:lstStyle/>
          <a:p>
            <a:pPr algn="just" defTabSz="894080">
              <a:lnSpc>
                <a:spcPct val="150000"/>
              </a:lnSpc>
            </a:pPr>
            <a:r>
              <a:rPr lang="en-US" sz="1335" dirty="0">
                <a:solidFill>
                  <a:schemeClr val="tx1">
                    <a:lumMod val="65000"/>
                    <a:lumOff val="35000"/>
                  </a:schemeClr>
                </a:solidFill>
                <a:latin typeface="微软雅黑" panose="020B0503020204020204" charset="-122"/>
                <a:ea typeface="微软雅黑" panose="020B0503020204020204" charset="-122"/>
                <a:cs typeface="Open Sans Condensed" panose="020B0806030504020204" pitchFamily="34" charset="0"/>
              </a:rPr>
              <a:t>您的内容打在这里，或者通过复制您的文本后，在此框中选择粘贴，并选择只保留文字。在此录入上述图表的综合描述说明，在此录入上述图表的综合描述说明，在此录入上述图表的综合描述说明，在此录入上述图表的综合描述说明</a:t>
            </a:r>
          </a:p>
        </p:txBody>
      </p:sp>
      <p:cxnSp>
        <p:nvCxnSpPr>
          <p:cNvPr id="5" name="24 Conector recto"/>
          <p:cNvCxnSpPr/>
          <p:nvPr/>
        </p:nvCxnSpPr>
        <p:spPr>
          <a:xfrm flipV="1">
            <a:off x="6193427" y="3027289"/>
            <a:ext cx="3598487" cy="195728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6" name="25 Circular"/>
          <p:cNvSpPr>
            <a:spLocks noChangeAspect="1"/>
          </p:cNvSpPr>
          <p:nvPr/>
        </p:nvSpPr>
        <p:spPr bwMode="auto">
          <a:xfrm>
            <a:off x="6276414" y="1735870"/>
            <a:ext cx="4809635" cy="4809391"/>
          </a:xfrm>
          <a:prstGeom prst="pie">
            <a:avLst>
              <a:gd name="adj1" fmla="val 16166917"/>
              <a:gd name="adj2" fmla="val 21947"/>
            </a:avLst>
          </a:prstGeom>
          <a:solidFill>
            <a:schemeClr val="accent5"/>
          </a:solidFill>
          <a:ln>
            <a:noFill/>
          </a:ln>
          <a:scene3d>
            <a:camera prst="isometricLeftDown"/>
            <a:lightRig rig="threePt" dir="t"/>
          </a:scene3d>
        </p:spPr>
        <p:txBody>
          <a:bodyPr lIns="0" tIns="0" rIns="0" bIns="0" rtlCol="0" anchor="ctr"/>
          <a:lstStyle/>
          <a:p>
            <a:pPr algn="ctr" defTabSz="894080"/>
            <a:endParaRPr lang="es-SV" sz="2400" dirty="0">
              <a:solidFill>
                <a:srgbClr val="000000"/>
              </a:solidFill>
            </a:endParaRPr>
          </a:p>
        </p:txBody>
      </p:sp>
      <p:sp>
        <p:nvSpPr>
          <p:cNvPr id="7" name="26 Circular"/>
          <p:cNvSpPr>
            <a:spLocks noChangeAspect="1"/>
          </p:cNvSpPr>
          <p:nvPr/>
        </p:nvSpPr>
        <p:spPr bwMode="auto">
          <a:xfrm>
            <a:off x="6276339" y="2192055"/>
            <a:ext cx="4122544" cy="4122335"/>
          </a:xfrm>
          <a:prstGeom prst="pie">
            <a:avLst>
              <a:gd name="adj1" fmla="val 16166917"/>
              <a:gd name="adj2" fmla="val 21947"/>
            </a:avLst>
          </a:prstGeom>
          <a:solidFill>
            <a:schemeClr val="accent4"/>
          </a:solidFill>
          <a:ln>
            <a:noFill/>
          </a:ln>
          <a:scene3d>
            <a:camera prst="isometricLeftDown"/>
            <a:lightRig rig="threePt" dir="t"/>
          </a:scene3d>
        </p:spPr>
        <p:txBody>
          <a:bodyPr lIns="0" tIns="0" rIns="0" bIns="0" rtlCol="0" anchor="ctr"/>
          <a:lstStyle/>
          <a:p>
            <a:pPr algn="ctr" defTabSz="894080"/>
            <a:endParaRPr lang="es-SV" sz="2400">
              <a:solidFill>
                <a:srgbClr val="000000"/>
              </a:solidFill>
            </a:endParaRPr>
          </a:p>
        </p:txBody>
      </p:sp>
      <p:sp>
        <p:nvSpPr>
          <p:cNvPr id="9" name="27 Circular"/>
          <p:cNvSpPr>
            <a:spLocks noChangeAspect="1"/>
          </p:cNvSpPr>
          <p:nvPr/>
        </p:nvSpPr>
        <p:spPr bwMode="auto">
          <a:xfrm>
            <a:off x="6233314" y="2667422"/>
            <a:ext cx="3435453" cy="3435279"/>
          </a:xfrm>
          <a:prstGeom prst="pie">
            <a:avLst>
              <a:gd name="adj1" fmla="val 16166917"/>
              <a:gd name="adj2" fmla="val 21947"/>
            </a:avLst>
          </a:prstGeom>
          <a:solidFill>
            <a:schemeClr val="accent3"/>
          </a:solidFill>
          <a:ln>
            <a:noFill/>
          </a:ln>
          <a:scene3d>
            <a:camera prst="isometricLeftDown"/>
            <a:lightRig rig="threePt" dir="t"/>
          </a:scene3d>
        </p:spPr>
        <p:txBody>
          <a:bodyPr lIns="0" tIns="0" rIns="0" bIns="0" rtlCol="0" anchor="ctr"/>
          <a:lstStyle/>
          <a:p>
            <a:pPr algn="ctr" defTabSz="894080"/>
            <a:endParaRPr lang="es-SV" sz="2400">
              <a:solidFill>
                <a:srgbClr val="000000"/>
              </a:solidFill>
            </a:endParaRPr>
          </a:p>
        </p:txBody>
      </p:sp>
      <p:sp>
        <p:nvSpPr>
          <p:cNvPr id="10" name="28 Circular"/>
          <p:cNvSpPr>
            <a:spLocks noChangeAspect="1"/>
          </p:cNvSpPr>
          <p:nvPr/>
        </p:nvSpPr>
        <p:spPr bwMode="auto">
          <a:xfrm>
            <a:off x="6233238" y="3130275"/>
            <a:ext cx="2748363" cy="2748223"/>
          </a:xfrm>
          <a:prstGeom prst="pie">
            <a:avLst>
              <a:gd name="adj1" fmla="val 16166917"/>
              <a:gd name="adj2" fmla="val 21947"/>
            </a:avLst>
          </a:prstGeom>
          <a:solidFill>
            <a:schemeClr val="accent2"/>
          </a:solidFill>
          <a:ln>
            <a:noFill/>
          </a:ln>
          <a:scene3d>
            <a:camera prst="isometricLeftDown"/>
            <a:lightRig rig="threePt" dir="t"/>
          </a:scene3d>
        </p:spPr>
        <p:txBody>
          <a:bodyPr lIns="0" tIns="0" rIns="0" bIns="0" rtlCol="0" anchor="ctr"/>
          <a:lstStyle/>
          <a:p>
            <a:pPr algn="ctr" defTabSz="894080"/>
            <a:endParaRPr lang="es-SV" sz="2400">
              <a:solidFill>
                <a:srgbClr val="000000"/>
              </a:solidFill>
            </a:endParaRPr>
          </a:p>
        </p:txBody>
      </p:sp>
      <p:sp>
        <p:nvSpPr>
          <p:cNvPr id="11" name="29 Circular"/>
          <p:cNvSpPr>
            <a:spLocks noChangeAspect="1"/>
          </p:cNvSpPr>
          <p:nvPr/>
        </p:nvSpPr>
        <p:spPr bwMode="auto">
          <a:xfrm>
            <a:off x="6232932" y="3593587"/>
            <a:ext cx="2061272" cy="2061168"/>
          </a:xfrm>
          <a:prstGeom prst="pie">
            <a:avLst>
              <a:gd name="adj1" fmla="val 16166917"/>
              <a:gd name="adj2" fmla="val 21947"/>
            </a:avLst>
          </a:prstGeom>
          <a:solidFill>
            <a:schemeClr val="accent1"/>
          </a:solidFill>
          <a:ln>
            <a:noFill/>
          </a:ln>
          <a:scene3d>
            <a:camera prst="isometricLeftDown"/>
            <a:lightRig rig="threePt" dir="t"/>
          </a:scene3d>
        </p:spPr>
        <p:txBody>
          <a:bodyPr lIns="0" tIns="0" rIns="0" bIns="0" rtlCol="0" anchor="ctr"/>
          <a:lstStyle/>
          <a:p>
            <a:pPr algn="ctr" defTabSz="894080"/>
            <a:endParaRPr lang="es-SV" sz="2400">
              <a:solidFill>
                <a:srgbClr val="000000"/>
              </a:solidFill>
            </a:endParaRPr>
          </a:p>
        </p:txBody>
      </p:sp>
      <p:cxnSp>
        <p:nvCxnSpPr>
          <p:cNvPr id="12" name="30 Conector recto"/>
          <p:cNvCxnSpPr/>
          <p:nvPr/>
        </p:nvCxnSpPr>
        <p:spPr>
          <a:xfrm flipV="1">
            <a:off x="6193758" y="1466203"/>
            <a:ext cx="2808757" cy="3518295"/>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3" name="31 Conector recto"/>
          <p:cNvCxnSpPr/>
          <p:nvPr/>
        </p:nvCxnSpPr>
        <p:spPr>
          <a:xfrm flipV="1">
            <a:off x="6193426" y="4431301"/>
            <a:ext cx="4549181" cy="559404"/>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4" name="32 CuadroTexto"/>
          <p:cNvSpPr txBox="1"/>
          <p:nvPr/>
        </p:nvSpPr>
        <p:spPr>
          <a:xfrm>
            <a:off x="7647200" y="4490203"/>
            <a:ext cx="806325" cy="363855"/>
          </a:xfrm>
          <a:prstGeom prst="rect">
            <a:avLst/>
          </a:prstGeom>
          <a:noFill/>
        </p:spPr>
        <p:txBody>
          <a:bodyPr wrap="square" lIns="119265" tIns="59613" rIns="119265" bIns="59613" rtlCol="0">
            <a:spAutoFit/>
          </a:bodyPr>
          <a:lstStyle/>
          <a:p>
            <a:pPr defTabSz="894080"/>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20</a:t>
            </a:r>
            <a:r>
              <a:rPr lang="es-MX" sz="1600" baseline="360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a:t>
            </a:r>
            <a:endParaRPr lang="es-SV" sz="1600" baseline="360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5" name="33 CuadroTexto"/>
          <p:cNvSpPr txBox="1"/>
          <p:nvPr/>
        </p:nvSpPr>
        <p:spPr>
          <a:xfrm>
            <a:off x="8291508" y="4409105"/>
            <a:ext cx="806325" cy="363855"/>
          </a:xfrm>
          <a:prstGeom prst="rect">
            <a:avLst/>
          </a:prstGeom>
          <a:noFill/>
        </p:spPr>
        <p:txBody>
          <a:bodyPr wrap="square" lIns="119265" tIns="59613" rIns="119265" bIns="59613" rtlCol="0">
            <a:spAutoFit/>
          </a:bodyPr>
          <a:lstStyle/>
          <a:p>
            <a:pPr defTabSz="894080"/>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40</a:t>
            </a:r>
            <a:r>
              <a:rPr lang="es-MX" sz="1600" baseline="360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a:t>
            </a:r>
            <a:endParaRPr lang="es-SV" sz="1600" baseline="360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6" name="34 CuadroTexto"/>
          <p:cNvSpPr txBox="1"/>
          <p:nvPr/>
        </p:nvSpPr>
        <p:spPr>
          <a:xfrm>
            <a:off x="8935818" y="4338018"/>
            <a:ext cx="806325" cy="363855"/>
          </a:xfrm>
          <a:prstGeom prst="rect">
            <a:avLst/>
          </a:prstGeom>
          <a:noFill/>
        </p:spPr>
        <p:txBody>
          <a:bodyPr wrap="square" lIns="119265" tIns="59613" rIns="119265" bIns="59613" rtlCol="0">
            <a:spAutoFit/>
          </a:bodyPr>
          <a:lstStyle/>
          <a:p>
            <a:pPr defTabSz="894080"/>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60</a:t>
            </a:r>
            <a:r>
              <a:rPr lang="es-MX" sz="1600" baseline="360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a:t>
            </a:r>
            <a:endParaRPr lang="es-SV" sz="1600" baseline="360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7" name="35 CuadroTexto"/>
          <p:cNvSpPr txBox="1"/>
          <p:nvPr/>
        </p:nvSpPr>
        <p:spPr>
          <a:xfrm>
            <a:off x="9580127" y="4265883"/>
            <a:ext cx="806325" cy="363855"/>
          </a:xfrm>
          <a:prstGeom prst="rect">
            <a:avLst/>
          </a:prstGeom>
          <a:noFill/>
        </p:spPr>
        <p:txBody>
          <a:bodyPr wrap="square" lIns="119265" tIns="59613" rIns="119265" bIns="59613" rtlCol="0">
            <a:spAutoFit/>
          </a:bodyPr>
          <a:lstStyle/>
          <a:p>
            <a:pPr defTabSz="894080"/>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80</a:t>
            </a:r>
            <a:r>
              <a:rPr lang="es-MX" sz="1600" baseline="360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a:t>
            </a:r>
            <a:endParaRPr lang="es-SV" sz="1600" baseline="360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8" name="36 CuadroTexto"/>
          <p:cNvSpPr txBox="1"/>
          <p:nvPr/>
        </p:nvSpPr>
        <p:spPr>
          <a:xfrm>
            <a:off x="10224436" y="4188897"/>
            <a:ext cx="861612" cy="363855"/>
          </a:xfrm>
          <a:prstGeom prst="rect">
            <a:avLst/>
          </a:prstGeom>
          <a:noFill/>
        </p:spPr>
        <p:txBody>
          <a:bodyPr wrap="square" lIns="119265" tIns="59613" rIns="119265" bIns="59613" rtlCol="0">
            <a:spAutoFit/>
          </a:bodyPr>
          <a:lstStyle/>
          <a:p>
            <a:pPr defTabSz="894080"/>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100</a:t>
            </a:r>
            <a:r>
              <a:rPr lang="es-MX" sz="1600" baseline="360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a:t>
            </a:r>
            <a:endParaRPr lang="es-SV" sz="1600" baseline="360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9" name="Freeform 10"/>
          <p:cNvSpPr>
            <a:spLocks noChangeAspect="1" noEditPoints="1"/>
          </p:cNvSpPr>
          <p:nvPr/>
        </p:nvSpPr>
        <p:spPr bwMode="auto">
          <a:xfrm rot="19808194">
            <a:off x="5848536" y="4906695"/>
            <a:ext cx="401411" cy="375936"/>
          </a:xfrm>
          <a:custGeom>
            <a:avLst/>
            <a:gdLst>
              <a:gd name="T0" fmla="*/ 829 w 3277"/>
              <a:gd name="T1" fmla="*/ 2810 h 3072"/>
              <a:gd name="T2" fmla="*/ 898 w 3277"/>
              <a:gd name="T3" fmla="*/ 2864 h 3072"/>
              <a:gd name="T4" fmla="*/ 1069 w 3277"/>
              <a:gd name="T5" fmla="*/ 2857 h 3072"/>
              <a:gd name="T6" fmla="*/ 1123 w 3277"/>
              <a:gd name="T7" fmla="*/ 2789 h 3072"/>
              <a:gd name="T8" fmla="*/ 1843 w 3277"/>
              <a:gd name="T9" fmla="*/ 819 h 3072"/>
              <a:gd name="T10" fmla="*/ 1843 w 3277"/>
              <a:gd name="T11" fmla="*/ 819 h 3072"/>
              <a:gd name="T12" fmla="*/ 706 w 3277"/>
              <a:gd name="T13" fmla="*/ 823 h 3072"/>
              <a:gd name="T14" fmla="*/ 578 w 3277"/>
              <a:gd name="T15" fmla="*/ 845 h 3072"/>
              <a:gd name="T16" fmla="*/ 449 w 3277"/>
              <a:gd name="T17" fmla="*/ 895 h 3072"/>
              <a:gd name="T18" fmla="*/ 334 w 3277"/>
              <a:gd name="T19" fmla="*/ 978 h 3072"/>
              <a:gd name="T20" fmla="*/ 249 w 3277"/>
              <a:gd name="T21" fmla="*/ 1103 h 3072"/>
              <a:gd name="T22" fmla="*/ 207 w 3277"/>
              <a:gd name="T23" fmla="*/ 1279 h 3072"/>
              <a:gd name="T24" fmla="*/ 222 w 3277"/>
              <a:gd name="T25" fmla="*/ 1478 h 3072"/>
              <a:gd name="T26" fmla="*/ 288 w 3277"/>
              <a:gd name="T27" fmla="*/ 1626 h 3072"/>
              <a:gd name="T28" fmla="*/ 391 w 3277"/>
              <a:gd name="T29" fmla="*/ 1729 h 3072"/>
              <a:gd name="T30" fmla="*/ 515 w 3277"/>
              <a:gd name="T31" fmla="*/ 1793 h 3072"/>
              <a:gd name="T32" fmla="*/ 645 w 3277"/>
              <a:gd name="T33" fmla="*/ 1828 h 3072"/>
              <a:gd name="T34" fmla="*/ 766 w 3277"/>
              <a:gd name="T35" fmla="*/ 1842 h 3072"/>
              <a:gd name="T36" fmla="*/ 1639 w 3277"/>
              <a:gd name="T37" fmla="*/ 819 h 3072"/>
              <a:gd name="T38" fmla="*/ 2355 w 3277"/>
              <a:gd name="T39" fmla="*/ 717 h 3072"/>
              <a:gd name="T40" fmla="*/ 3072 w 3277"/>
              <a:gd name="T41" fmla="*/ 0 h 3072"/>
              <a:gd name="T42" fmla="*/ 3193 w 3277"/>
              <a:gd name="T43" fmla="*/ 39 h 3072"/>
              <a:gd name="T44" fmla="*/ 3266 w 3277"/>
              <a:gd name="T45" fmla="*/ 140 h 3072"/>
              <a:gd name="T46" fmla="*/ 3275 w 3277"/>
              <a:gd name="T47" fmla="*/ 2491 h 3072"/>
              <a:gd name="T48" fmla="*/ 3217 w 3277"/>
              <a:gd name="T49" fmla="*/ 2603 h 3072"/>
              <a:gd name="T50" fmla="*/ 3105 w 3277"/>
              <a:gd name="T51" fmla="*/ 2660 h 3072"/>
              <a:gd name="T52" fmla="*/ 1331 w 3277"/>
              <a:gd name="T53" fmla="*/ 2867 h 3072"/>
              <a:gd name="T54" fmla="*/ 1292 w 3277"/>
              <a:gd name="T55" fmla="*/ 2988 h 3072"/>
              <a:gd name="T56" fmla="*/ 1191 w 3277"/>
              <a:gd name="T57" fmla="*/ 3062 h 3072"/>
              <a:gd name="T58" fmla="*/ 786 w 3277"/>
              <a:gd name="T59" fmla="*/ 3069 h 3072"/>
              <a:gd name="T60" fmla="*/ 675 w 3277"/>
              <a:gd name="T61" fmla="*/ 3012 h 3072"/>
              <a:gd name="T62" fmla="*/ 617 w 3277"/>
              <a:gd name="T63" fmla="*/ 2901 h 3072"/>
              <a:gd name="T64" fmla="*/ 615 w 3277"/>
              <a:gd name="T65" fmla="*/ 2836 h 3072"/>
              <a:gd name="T66" fmla="*/ 615 w 3277"/>
              <a:gd name="T67" fmla="*/ 2715 h 3072"/>
              <a:gd name="T68" fmla="*/ 616 w 3277"/>
              <a:gd name="T69" fmla="*/ 2539 h 3072"/>
              <a:gd name="T70" fmla="*/ 616 w 3277"/>
              <a:gd name="T71" fmla="*/ 2348 h 3072"/>
              <a:gd name="T72" fmla="*/ 616 w 3277"/>
              <a:gd name="T73" fmla="*/ 2178 h 3072"/>
              <a:gd name="T74" fmla="*/ 615 w 3277"/>
              <a:gd name="T75" fmla="*/ 2069 h 3072"/>
              <a:gd name="T76" fmla="*/ 494 w 3277"/>
              <a:gd name="T77" fmla="*/ 2016 h 3072"/>
              <a:gd name="T78" fmla="*/ 282 w 3277"/>
              <a:gd name="T79" fmla="*/ 1906 h 3072"/>
              <a:gd name="T80" fmla="*/ 121 w 3277"/>
              <a:gd name="T81" fmla="*/ 1739 h 3072"/>
              <a:gd name="T82" fmla="*/ 23 w 3277"/>
              <a:gd name="T83" fmla="*/ 1522 h 3072"/>
              <a:gd name="T84" fmla="*/ 2 w 3277"/>
              <a:gd name="T85" fmla="*/ 1268 h 3072"/>
              <a:gd name="T86" fmla="*/ 58 w 3277"/>
              <a:gd name="T87" fmla="*/ 1041 h 3072"/>
              <a:gd name="T88" fmla="*/ 180 w 3277"/>
              <a:gd name="T89" fmla="*/ 859 h 3072"/>
              <a:gd name="T90" fmla="*/ 355 w 3277"/>
              <a:gd name="T91" fmla="*/ 725 h 3072"/>
              <a:gd name="T92" fmla="*/ 572 w 3277"/>
              <a:gd name="T93" fmla="*/ 642 h 3072"/>
              <a:gd name="T94" fmla="*/ 819 w 3277"/>
              <a:gd name="T95" fmla="*/ 614 h 3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77" h="3072">
                <a:moveTo>
                  <a:pt x="819" y="2048"/>
                </a:moveTo>
                <a:lnTo>
                  <a:pt x="819" y="2765"/>
                </a:lnTo>
                <a:lnTo>
                  <a:pt x="822" y="2789"/>
                </a:lnTo>
                <a:lnTo>
                  <a:pt x="829" y="2810"/>
                </a:lnTo>
                <a:lnTo>
                  <a:pt x="841" y="2829"/>
                </a:lnTo>
                <a:lnTo>
                  <a:pt x="857" y="2845"/>
                </a:lnTo>
                <a:lnTo>
                  <a:pt x="876" y="2857"/>
                </a:lnTo>
                <a:lnTo>
                  <a:pt x="898" y="2864"/>
                </a:lnTo>
                <a:lnTo>
                  <a:pt x="922" y="2867"/>
                </a:lnTo>
                <a:lnTo>
                  <a:pt x="1024" y="2867"/>
                </a:lnTo>
                <a:lnTo>
                  <a:pt x="1048" y="2864"/>
                </a:lnTo>
                <a:lnTo>
                  <a:pt x="1069" y="2857"/>
                </a:lnTo>
                <a:lnTo>
                  <a:pt x="1088" y="2845"/>
                </a:lnTo>
                <a:lnTo>
                  <a:pt x="1104" y="2829"/>
                </a:lnTo>
                <a:lnTo>
                  <a:pt x="1116" y="2810"/>
                </a:lnTo>
                <a:lnTo>
                  <a:pt x="1123" y="2789"/>
                </a:lnTo>
                <a:lnTo>
                  <a:pt x="1126" y="2765"/>
                </a:lnTo>
                <a:lnTo>
                  <a:pt x="1126" y="2048"/>
                </a:lnTo>
                <a:lnTo>
                  <a:pt x="819" y="2048"/>
                </a:lnTo>
                <a:close/>
                <a:moveTo>
                  <a:pt x="1843" y="819"/>
                </a:moveTo>
                <a:lnTo>
                  <a:pt x="1843" y="1843"/>
                </a:lnTo>
                <a:lnTo>
                  <a:pt x="2150" y="1843"/>
                </a:lnTo>
                <a:lnTo>
                  <a:pt x="2150" y="819"/>
                </a:lnTo>
                <a:lnTo>
                  <a:pt x="1843" y="819"/>
                </a:lnTo>
                <a:close/>
                <a:moveTo>
                  <a:pt x="793" y="819"/>
                </a:moveTo>
                <a:lnTo>
                  <a:pt x="765" y="819"/>
                </a:lnTo>
                <a:lnTo>
                  <a:pt x="736" y="820"/>
                </a:lnTo>
                <a:lnTo>
                  <a:pt x="706" y="823"/>
                </a:lnTo>
                <a:lnTo>
                  <a:pt x="675" y="826"/>
                </a:lnTo>
                <a:lnTo>
                  <a:pt x="642" y="831"/>
                </a:lnTo>
                <a:lnTo>
                  <a:pt x="610" y="837"/>
                </a:lnTo>
                <a:lnTo>
                  <a:pt x="578" y="845"/>
                </a:lnTo>
                <a:lnTo>
                  <a:pt x="545" y="855"/>
                </a:lnTo>
                <a:lnTo>
                  <a:pt x="512" y="866"/>
                </a:lnTo>
                <a:lnTo>
                  <a:pt x="480" y="879"/>
                </a:lnTo>
                <a:lnTo>
                  <a:pt x="449" y="895"/>
                </a:lnTo>
                <a:lnTo>
                  <a:pt x="419" y="912"/>
                </a:lnTo>
                <a:lnTo>
                  <a:pt x="388" y="932"/>
                </a:lnTo>
                <a:lnTo>
                  <a:pt x="361" y="954"/>
                </a:lnTo>
                <a:lnTo>
                  <a:pt x="334" y="978"/>
                </a:lnTo>
                <a:lnTo>
                  <a:pt x="310" y="1006"/>
                </a:lnTo>
                <a:lnTo>
                  <a:pt x="287" y="1035"/>
                </a:lnTo>
                <a:lnTo>
                  <a:pt x="266" y="1068"/>
                </a:lnTo>
                <a:lnTo>
                  <a:pt x="249" y="1103"/>
                </a:lnTo>
                <a:lnTo>
                  <a:pt x="234" y="1143"/>
                </a:lnTo>
                <a:lnTo>
                  <a:pt x="222" y="1184"/>
                </a:lnTo>
                <a:lnTo>
                  <a:pt x="213" y="1229"/>
                </a:lnTo>
                <a:lnTo>
                  <a:pt x="207" y="1279"/>
                </a:lnTo>
                <a:lnTo>
                  <a:pt x="205" y="1331"/>
                </a:lnTo>
                <a:lnTo>
                  <a:pt x="207" y="1384"/>
                </a:lnTo>
                <a:lnTo>
                  <a:pt x="213" y="1432"/>
                </a:lnTo>
                <a:lnTo>
                  <a:pt x="222" y="1478"/>
                </a:lnTo>
                <a:lnTo>
                  <a:pt x="234" y="1520"/>
                </a:lnTo>
                <a:lnTo>
                  <a:pt x="249" y="1558"/>
                </a:lnTo>
                <a:lnTo>
                  <a:pt x="267" y="1593"/>
                </a:lnTo>
                <a:lnTo>
                  <a:pt x="288" y="1626"/>
                </a:lnTo>
                <a:lnTo>
                  <a:pt x="311" y="1656"/>
                </a:lnTo>
                <a:lnTo>
                  <a:pt x="336" y="1682"/>
                </a:lnTo>
                <a:lnTo>
                  <a:pt x="363" y="1706"/>
                </a:lnTo>
                <a:lnTo>
                  <a:pt x="391" y="1729"/>
                </a:lnTo>
                <a:lnTo>
                  <a:pt x="421" y="1748"/>
                </a:lnTo>
                <a:lnTo>
                  <a:pt x="451" y="1765"/>
                </a:lnTo>
                <a:lnTo>
                  <a:pt x="483" y="1780"/>
                </a:lnTo>
                <a:lnTo>
                  <a:pt x="515" y="1793"/>
                </a:lnTo>
                <a:lnTo>
                  <a:pt x="548" y="1804"/>
                </a:lnTo>
                <a:lnTo>
                  <a:pt x="580" y="1813"/>
                </a:lnTo>
                <a:lnTo>
                  <a:pt x="613" y="1821"/>
                </a:lnTo>
                <a:lnTo>
                  <a:pt x="645" y="1828"/>
                </a:lnTo>
                <a:lnTo>
                  <a:pt x="677" y="1834"/>
                </a:lnTo>
                <a:lnTo>
                  <a:pt x="708" y="1837"/>
                </a:lnTo>
                <a:lnTo>
                  <a:pt x="738" y="1840"/>
                </a:lnTo>
                <a:lnTo>
                  <a:pt x="766" y="1842"/>
                </a:lnTo>
                <a:lnTo>
                  <a:pt x="794" y="1843"/>
                </a:lnTo>
                <a:lnTo>
                  <a:pt x="819" y="1843"/>
                </a:lnTo>
                <a:lnTo>
                  <a:pt x="1639" y="1843"/>
                </a:lnTo>
                <a:lnTo>
                  <a:pt x="1639" y="819"/>
                </a:lnTo>
                <a:lnTo>
                  <a:pt x="819" y="819"/>
                </a:lnTo>
                <a:lnTo>
                  <a:pt x="793" y="819"/>
                </a:lnTo>
                <a:close/>
                <a:moveTo>
                  <a:pt x="3072" y="205"/>
                </a:moveTo>
                <a:lnTo>
                  <a:pt x="2355" y="717"/>
                </a:lnTo>
                <a:lnTo>
                  <a:pt x="2355" y="1945"/>
                </a:lnTo>
                <a:lnTo>
                  <a:pt x="3072" y="2458"/>
                </a:lnTo>
                <a:lnTo>
                  <a:pt x="3072" y="205"/>
                </a:lnTo>
                <a:close/>
                <a:moveTo>
                  <a:pt x="3072" y="0"/>
                </a:moveTo>
                <a:lnTo>
                  <a:pt x="3105" y="3"/>
                </a:lnTo>
                <a:lnTo>
                  <a:pt x="3136" y="10"/>
                </a:lnTo>
                <a:lnTo>
                  <a:pt x="3166" y="23"/>
                </a:lnTo>
                <a:lnTo>
                  <a:pt x="3193" y="39"/>
                </a:lnTo>
                <a:lnTo>
                  <a:pt x="3217" y="61"/>
                </a:lnTo>
                <a:lnTo>
                  <a:pt x="3237" y="84"/>
                </a:lnTo>
                <a:lnTo>
                  <a:pt x="3254" y="111"/>
                </a:lnTo>
                <a:lnTo>
                  <a:pt x="3266" y="140"/>
                </a:lnTo>
                <a:lnTo>
                  <a:pt x="3275" y="171"/>
                </a:lnTo>
                <a:lnTo>
                  <a:pt x="3277" y="205"/>
                </a:lnTo>
                <a:lnTo>
                  <a:pt x="3277" y="2458"/>
                </a:lnTo>
                <a:lnTo>
                  <a:pt x="3275" y="2491"/>
                </a:lnTo>
                <a:lnTo>
                  <a:pt x="3266" y="2522"/>
                </a:lnTo>
                <a:lnTo>
                  <a:pt x="3254" y="2552"/>
                </a:lnTo>
                <a:lnTo>
                  <a:pt x="3237" y="2579"/>
                </a:lnTo>
                <a:lnTo>
                  <a:pt x="3217" y="2603"/>
                </a:lnTo>
                <a:lnTo>
                  <a:pt x="3193" y="2623"/>
                </a:lnTo>
                <a:lnTo>
                  <a:pt x="3166" y="2639"/>
                </a:lnTo>
                <a:lnTo>
                  <a:pt x="3136" y="2652"/>
                </a:lnTo>
                <a:lnTo>
                  <a:pt x="3105" y="2660"/>
                </a:lnTo>
                <a:lnTo>
                  <a:pt x="3072" y="2663"/>
                </a:lnTo>
                <a:lnTo>
                  <a:pt x="2150" y="2048"/>
                </a:lnTo>
                <a:lnTo>
                  <a:pt x="1331" y="2048"/>
                </a:lnTo>
                <a:lnTo>
                  <a:pt x="1331" y="2867"/>
                </a:lnTo>
                <a:lnTo>
                  <a:pt x="1328" y="2901"/>
                </a:lnTo>
                <a:lnTo>
                  <a:pt x="1320" y="2932"/>
                </a:lnTo>
                <a:lnTo>
                  <a:pt x="1308" y="2961"/>
                </a:lnTo>
                <a:lnTo>
                  <a:pt x="1292" y="2988"/>
                </a:lnTo>
                <a:lnTo>
                  <a:pt x="1271" y="3011"/>
                </a:lnTo>
                <a:lnTo>
                  <a:pt x="1247" y="3033"/>
                </a:lnTo>
                <a:lnTo>
                  <a:pt x="1220" y="3049"/>
                </a:lnTo>
                <a:lnTo>
                  <a:pt x="1191" y="3062"/>
                </a:lnTo>
                <a:lnTo>
                  <a:pt x="1160" y="3069"/>
                </a:lnTo>
                <a:lnTo>
                  <a:pt x="1126" y="3072"/>
                </a:lnTo>
                <a:lnTo>
                  <a:pt x="819" y="3072"/>
                </a:lnTo>
                <a:lnTo>
                  <a:pt x="786" y="3069"/>
                </a:lnTo>
                <a:lnTo>
                  <a:pt x="754" y="3062"/>
                </a:lnTo>
                <a:lnTo>
                  <a:pt x="725" y="3049"/>
                </a:lnTo>
                <a:lnTo>
                  <a:pt x="698" y="3033"/>
                </a:lnTo>
                <a:lnTo>
                  <a:pt x="675" y="3012"/>
                </a:lnTo>
                <a:lnTo>
                  <a:pt x="653" y="2988"/>
                </a:lnTo>
                <a:lnTo>
                  <a:pt x="637" y="2961"/>
                </a:lnTo>
                <a:lnTo>
                  <a:pt x="625" y="2932"/>
                </a:lnTo>
                <a:lnTo>
                  <a:pt x="617" y="2901"/>
                </a:lnTo>
                <a:lnTo>
                  <a:pt x="614" y="2867"/>
                </a:lnTo>
                <a:lnTo>
                  <a:pt x="614" y="2863"/>
                </a:lnTo>
                <a:lnTo>
                  <a:pt x="614" y="2852"/>
                </a:lnTo>
                <a:lnTo>
                  <a:pt x="615" y="2836"/>
                </a:lnTo>
                <a:lnTo>
                  <a:pt x="615" y="2813"/>
                </a:lnTo>
                <a:lnTo>
                  <a:pt x="615" y="2785"/>
                </a:lnTo>
                <a:lnTo>
                  <a:pt x="615" y="2751"/>
                </a:lnTo>
                <a:lnTo>
                  <a:pt x="615" y="2715"/>
                </a:lnTo>
                <a:lnTo>
                  <a:pt x="615" y="2675"/>
                </a:lnTo>
                <a:lnTo>
                  <a:pt x="615" y="2632"/>
                </a:lnTo>
                <a:lnTo>
                  <a:pt x="616" y="2587"/>
                </a:lnTo>
                <a:lnTo>
                  <a:pt x="616" y="2539"/>
                </a:lnTo>
                <a:lnTo>
                  <a:pt x="616" y="2492"/>
                </a:lnTo>
                <a:lnTo>
                  <a:pt x="616" y="2444"/>
                </a:lnTo>
                <a:lnTo>
                  <a:pt x="616" y="2395"/>
                </a:lnTo>
                <a:lnTo>
                  <a:pt x="616" y="2348"/>
                </a:lnTo>
                <a:lnTo>
                  <a:pt x="616" y="2302"/>
                </a:lnTo>
                <a:lnTo>
                  <a:pt x="616" y="2258"/>
                </a:lnTo>
                <a:lnTo>
                  <a:pt x="616" y="2217"/>
                </a:lnTo>
                <a:lnTo>
                  <a:pt x="616" y="2178"/>
                </a:lnTo>
                <a:lnTo>
                  <a:pt x="616" y="2144"/>
                </a:lnTo>
                <a:lnTo>
                  <a:pt x="616" y="2114"/>
                </a:lnTo>
                <a:lnTo>
                  <a:pt x="616" y="2089"/>
                </a:lnTo>
                <a:lnTo>
                  <a:pt x="615" y="2069"/>
                </a:lnTo>
                <a:lnTo>
                  <a:pt x="615" y="2055"/>
                </a:lnTo>
                <a:lnTo>
                  <a:pt x="614" y="2048"/>
                </a:lnTo>
                <a:lnTo>
                  <a:pt x="553" y="2034"/>
                </a:lnTo>
                <a:lnTo>
                  <a:pt x="494" y="2016"/>
                </a:lnTo>
                <a:lnTo>
                  <a:pt x="437" y="1994"/>
                </a:lnTo>
                <a:lnTo>
                  <a:pt x="382" y="1969"/>
                </a:lnTo>
                <a:lnTo>
                  <a:pt x="331" y="1938"/>
                </a:lnTo>
                <a:lnTo>
                  <a:pt x="282" y="1906"/>
                </a:lnTo>
                <a:lnTo>
                  <a:pt x="236" y="1869"/>
                </a:lnTo>
                <a:lnTo>
                  <a:pt x="195" y="1828"/>
                </a:lnTo>
                <a:lnTo>
                  <a:pt x="155" y="1785"/>
                </a:lnTo>
                <a:lnTo>
                  <a:pt x="121" y="1739"/>
                </a:lnTo>
                <a:lnTo>
                  <a:pt x="90" y="1689"/>
                </a:lnTo>
                <a:lnTo>
                  <a:pt x="64" y="1637"/>
                </a:lnTo>
                <a:lnTo>
                  <a:pt x="41" y="1580"/>
                </a:lnTo>
                <a:lnTo>
                  <a:pt x="23" y="1522"/>
                </a:lnTo>
                <a:lnTo>
                  <a:pt x="10" y="1461"/>
                </a:lnTo>
                <a:lnTo>
                  <a:pt x="3" y="1397"/>
                </a:lnTo>
                <a:lnTo>
                  <a:pt x="0" y="1331"/>
                </a:lnTo>
                <a:lnTo>
                  <a:pt x="2" y="1268"/>
                </a:lnTo>
                <a:lnTo>
                  <a:pt x="10" y="1207"/>
                </a:lnTo>
                <a:lnTo>
                  <a:pt x="21" y="1149"/>
                </a:lnTo>
                <a:lnTo>
                  <a:pt x="38" y="1093"/>
                </a:lnTo>
                <a:lnTo>
                  <a:pt x="58" y="1041"/>
                </a:lnTo>
                <a:lnTo>
                  <a:pt x="84" y="991"/>
                </a:lnTo>
                <a:lnTo>
                  <a:pt x="112" y="944"/>
                </a:lnTo>
                <a:lnTo>
                  <a:pt x="144" y="901"/>
                </a:lnTo>
                <a:lnTo>
                  <a:pt x="180" y="859"/>
                </a:lnTo>
                <a:lnTo>
                  <a:pt x="219" y="821"/>
                </a:lnTo>
                <a:lnTo>
                  <a:pt x="261" y="786"/>
                </a:lnTo>
                <a:lnTo>
                  <a:pt x="307" y="754"/>
                </a:lnTo>
                <a:lnTo>
                  <a:pt x="355" y="725"/>
                </a:lnTo>
                <a:lnTo>
                  <a:pt x="405" y="700"/>
                </a:lnTo>
                <a:lnTo>
                  <a:pt x="459" y="678"/>
                </a:lnTo>
                <a:lnTo>
                  <a:pt x="514" y="659"/>
                </a:lnTo>
                <a:lnTo>
                  <a:pt x="572" y="642"/>
                </a:lnTo>
                <a:lnTo>
                  <a:pt x="631" y="630"/>
                </a:lnTo>
                <a:lnTo>
                  <a:pt x="693" y="621"/>
                </a:lnTo>
                <a:lnTo>
                  <a:pt x="755" y="616"/>
                </a:lnTo>
                <a:lnTo>
                  <a:pt x="819" y="614"/>
                </a:lnTo>
                <a:lnTo>
                  <a:pt x="2150" y="614"/>
                </a:lnTo>
                <a:lnTo>
                  <a:pt x="3072" y="0"/>
                </a:lnTo>
                <a:close/>
              </a:path>
            </a:pathLst>
          </a:custGeom>
          <a:solidFill>
            <a:schemeClr val="tx2"/>
          </a:solidFill>
          <a:ln w="0">
            <a:noFill/>
            <a:prstDash val="solid"/>
            <a:round/>
          </a:ln>
        </p:spPr>
        <p:txBody>
          <a:bodyPr vert="horz" wrap="square" lIns="45142" tIns="22533" rIns="45142" bIns="22533" numCol="1" anchor="t" anchorCtr="0" compatLnSpc="1"/>
          <a:lstStyle/>
          <a:p>
            <a:pPr defTabSz="894080"/>
            <a:endParaRPr lang="es-SV" sz="2400">
              <a:solidFill>
                <a:srgbClr val="1F1F1F"/>
              </a:solidFill>
            </a:endParaRPr>
          </a:p>
        </p:txBody>
      </p:sp>
      <p:sp>
        <p:nvSpPr>
          <p:cNvPr id="20" name="Textbox 1"/>
          <p:cNvSpPr/>
          <p:nvPr/>
        </p:nvSpPr>
        <p:spPr>
          <a:xfrm>
            <a:off x="1007315" y="4522351"/>
            <a:ext cx="1692075" cy="298450"/>
          </a:xfrm>
          <a:prstGeom prst="rect">
            <a:avLst/>
          </a:prstGeom>
        </p:spPr>
        <p:txBody>
          <a:bodyPr wrap="square" lIns="119265" tIns="59613" rIns="119265" bIns="59613">
            <a:spAutoFit/>
          </a:bodyPr>
          <a:lstStyle/>
          <a:p>
            <a:pPr defTabSz="894080">
              <a:lnSpc>
                <a:spcPct val="125000"/>
              </a:lnSpc>
            </a:pPr>
            <a:r>
              <a:rPr lang="en-US" sz="935" dirty="0">
                <a:solidFill>
                  <a:schemeClr val="tx1">
                    <a:lumMod val="65000"/>
                    <a:lumOff val="35000"/>
                  </a:schemeClr>
                </a:solidFill>
                <a:latin typeface="微软雅黑" panose="020B0503020204020204" charset="-122"/>
                <a:ea typeface="微软雅黑" panose="020B0503020204020204" charset="-122"/>
                <a:cs typeface="Helvetica" panose="020B0604020202020204" pitchFamily="34" charset="0"/>
              </a:rPr>
              <a:t>单击此处添加名称</a:t>
            </a:r>
          </a:p>
        </p:txBody>
      </p:sp>
      <p:sp>
        <p:nvSpPr>
          <p:cNvPr id="21" name="11 Rectángulo redondeado"/>
          <p:cNvSpPr>
            <a:spLocks noChangeAspect="1"/>
          </p:cNvSpPr>
          <p:nvPr/>
        </p:nvSpPr>
        <p:spPr>
          <a:xfrm rot="16200000">
            <a:off x="840502" y="4573888"/>
            <a:ext cx="218540" cy="196033"/>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accent1"/>
          </a:solidFill>
          <a:ln>
            <a:noFill/>
          </a:ln>
          <a:scene3d>
            <a:camera prst="orthographicFront"/>
            <a:lightRig rig="soft" dir="t"/>
          </a:scene3d>
          <a:sp3d extrusionH="508000" prstMaterial="flat"/>
        </p:spPr>
        <p:txBody>
          <a:bodyPr lIns="0" tIns="0" rIns="0" bIns="0" rtlCol="0" anchor="ctr"/>
          <a:lstStyle/>
          <a:p>
            <a:pPr algn="ctr" defTabSz="894080"/>
            <a:endParaRPr lang="en-US" sz="2400" dirty="0">
              <a:solidFill>
                <a:schemeClr val="tx1">
                  <a:lumMod val="65000"/>
                  <a:lumOff val="35000"/>
                </a:schemeClr>
              </a:solidFill>
              <a:latin typeface="微软雅黑" panose="020B0503020204020204" charset="-122"/>
              <a:ea typeface="微软雅黑" panose="020B0503020204020204" charset="-122"/>
            </a:endParaRPr>
          </a:p>
        </p:txBody>
      </p:sp>
      <p:sp>
        <p:nvSpPr>
          <p:cNvPr id="49" name="11 Rectángulo redondeado"/>
          <p:cNvSpPr>
            <a:spLocks noChangeAspect="1"/>
          </p:cNvSpPr>
          <p:nvPr/>
        </p:nvSpPr>
        <p:spPr>
          <a:xfrm rot="16200000">
            <a:off x="2665524" y="4573888"/>
            <a:ext cx="218540" cy="196033"/>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accent2"/>
          </a:solidFill>
          <a:ln>
            <a:noFill/>
          </a:ln>
          <a:scene3d>
            <a:camera prst="orthographicFront"/>
            <a:lightRig rig="soft" dir="t"/>
          </a:scene3d>
          <a:sp3d extrusionH="508000" prstMaterial="flat"/>
        </p:spPr>
        <p:txBody>
          <a:bodyPr lIns="0" tIns="0" rIns="0" bIns="0" rtlCol="0" anchor="ctr"/>
          <a:lstStyle/>
          <a:p>
            <a:pPr algn="ctr" defTabSz="894080"/>
            <a:endParaRPr lang="en-US" sz="2400" dirty="0">
              <a:solidFill>
                <a:schemeClr val="tx1">
                  <a:lumMod val="65000"/>
                  <a:lumOff val="35000"/>
                </a:schemeClr>
              </a:solidFill>
              <a:latin typeface="微软雅黑" panose="020B0503020204020204" charset="-122"/>
              <a:ea typeface="微软雅黑" panose="020B0503020204020204" charset="-122"/>
            </a:endParaRPr>
          </a:p>
        </p:txBody>
      </p:sp>
      <p:sp>
        <p:nvSpPr>
          <p:cNvPr id="50" name="Textbox 1"/>
          <p:cNvSpPr/>
          <p:nvPr/>
        </p:nvSpPr>
        <p:spPr>
          <a:xfrm>
            <a:off x="2832338" y="4522351"/>
            <a:ext cx="1692075" cy="298450"/>
          </a:xfrm>
          <a:prstGeom prst="rect">
            <a:avLst/>
          </a:prstGeom>
        </p:spPr>
        <p:txBody>
          <a:bodyPr wrap="square" lIns="119265" tIns="59613" rIns="119265" bIns="59613">
            <a:spAutoFit/>
          </a:bodyPr>
          <a:lstStyle/>
          <a:p>
            <a:pPr defTabSz="894080">
              <a:lnSpc>
                <a:spcPct val="125000"/>
              </a:lnSpc>
            </a:pPr>
            <a:r>
              <a:rPr lang="en-US" sz="935" dirty="0">
                <a:solidFill>
                  <a:schemeClr val="tx1">
                    <a:lumMod val="65000"/>
                    <a:lumOff val="35000"/>
                  </a:schemeClr>
                </a:solidFill>
                <a:latin typeface="微软雅黑" panose="020B0503020204020204" charset="-122"/>
                <a:ea typeface="微软雅黑" panose="020B0503020204020204" charset="-122"/>
                <a:cs typeface="Helvetica" panose="020B0604020202020204" pitchFamily="34" charset="0"/>
              </a:rPr>
              <a:t>单击此处添加名称</a:t>
            </a:r>
          </a:p>
        </p:txBody>
      </p:sp>
      <p:sp>
        <p:nvSpPr>
          <p:cNvPr id="51" name="11 Rectángulo redondeado"/>
          <p:cNvSpPr>
            <a:spLocks noChangeAspect="1"/>
          </p:cNvSpPr>
          <p:nvPr/>
        </p:nvSpPr>
        <p:spPr>
          <a:xfrm rot="16200000">
            <a:off x="840502" y="5150863"/>
            <a:ext cx="218540" cy="196033"/>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accent3"/>
          </a:solidFill>
          <a:ln>
            <a:noFill/>
          </a:ln>
          <a:scene3d>
            <a:camera prst="orthographicFront"/>
            <a:lightRig rig="soft" dir="t"/>
          </a:scene3d>
          <a:sp3d extrusionH="508000" prstMaterial="flat"/>
        </p:spPr>
        <p:txBody>
          <a:bodyPr lIns="0" tIns="0" rIns="0" bIns="0" rtlCol="0" anchor="ctr"/>
          <a:lstStyle/>
          <a:p>
            <a:pPr algn="ctr" defTabSz="894080"/>
            <a:endParaRPr lang="en-US" sz="2400" dirty="0">
              <a:solidFill>
                <a:schemeClr val="tx1">
                  <a:lumMod val="65000"/>
                  <a:lumOff val="35000"/>
                </a:schemeClr>
              </a:solidFill>
              <a:latin typeface="微软雅黑" panose="020B0503020204020204" charset="-122"/>
              <a:ea typeface="微软雅黑" panose="020B0503020204020204" charset="-122"/>
            </a:endParaRPr>
          </a:p>
        </p:txBody>
      </p:sp>
      <p:sp>
        <p:nvSpPr>
          <p:cNvPr id="52" name="11 Rectángulo redondeado"/>
          <p:cNvSpPr>
            <a:spLocks noChangeAspect="1"/>
          </p:cNvSpPr>
          <p:nvPr/>
        </p:nvSpPr>
        <p:spPr>
          <a:xfrm rot="16200000">
            <a:off x="2665524" y="5150863"/>
            <a:ext cx="218540" cy="196033"/>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accent4"/>
          </a:solidFill>
          <a:ln>
            <a:noFill/>
          </a:ln>
          <a:scene3d>
            <a:camera prst="orthographicFront"/>
            <a:lightRig rig="soft" dir="t"/>
          </a:scene3d>
          <a:sp3d extrusionH="508000" prstMaterial="flat"/>
        </p:spPr>
        <p:txBody>
          <a:bodyPr lIns="0" tIns="0" rIns="0" bIns="0" rtlCol="0" anchor="ctr"/>
          <a:lstStyle/>
          <a:p>
            <a:pPr algn="ctr" defTabSz="894080"/>
            <a:endParaRPr lang="en-US" sz="2400" dirty="0">
              <a:solidFill>
                <a:schemeClr val="tx1">
                  <a:lumMod val="65000"/>
                  <a:lumOff val="35000"/>
                </a:schemeClr>
              </a:solidFill>
              <a:latin typeface="微软雅黑" panose="020B0503020204020204" charset="-122"/>
              <a:ea typeface="微软雅黑" panose="020B0503020204020204" charset="-122"/>
            </a:endParaRPr>
          </a:p>
        </p:txBody>
      </p:sp>
      <p:sp>
        <p:nvSpPr>
          <p:cNvPr id="53" name="Textbox 1"/>
          <p:cNvSpPr/>
          <p:nvPr/>
        </p:nvSpPr>
        <p:spPr>
          <a:xfrm>
            <a:off x="1007315" y="5099329"/>
            <a:ext cx="1692075" cy="298450"/>
          </a:xfrm>
          <a:prstGeom prst="rect">
            <a:avLst/>
          </a:prstGeom>
        </p:spPr>
        <p:txBody>
          <a:bodyPr wrap="square" lIns="119265" tIns="59613" rIns="119265" bIns="59613">
            <a:spAutoFit/>
          </a:bodyPr>
          <a:lstStyle/>
          <a:p>
            <a:pPr defTabSz="894080">
              <a:lnSpc>
                <a:spcPct val="125000"/>
              </a:lnSpc>
            </a:pPr>
            <a:r>
              <a:rPr lang="en-US" sz="935" dirty="0">
                <a:solidFill>
                  <a:schemeClr val="tx1">
                    <a:lumMod val="65000"/>
                    <a:lumOff val="35000"/>
                  </a:schemeClr>
                </a:solidFill>
                <a:latin typeface="微软雅黑" panose="020B0503020204020204" charset="-122"/>
                <a:ea typeface="微软雅黑" panose="020B0503020204020204" charset="-122"/>
                <a:cs typeface="Helvetica" panose="020B0604020202020204" pitchFamily="34" charset="0"/>
              </a:rPr>
              <a:t>单击此处添加名称</a:t>
            </a:r>
          </a:p>
        </p:txBody>
      </p:sp>
      <p:sp>
        <p:nvSpPr>
          <p:cNvPr id="54" name="Textbox 1"/>
          <p:cNvSpPr/>
          <p:nvPr/>
        </p:nvSpPr>
        <p:spPr>
          <a:xfrm>
            <a:off x="2832338" y="5099329"/>
            <a:ext cx="1692075" cy="298450"/>
          </a:xfrm>
          <a:prstGeom prst="rect">
            <a:avLst/>
          </a:prstGeom>
        </p:spPr>
        <p:txBody>
          <a:bodyPr wrap="square" lIns="119265" tIns="59613" rIns="119265" bIns="59613">
            <a:spAutoFit/>
          </a:bodyPr>
          <a:lstStyle/>
          <a:p>
            <a:pPr defTabSz="894080">
              <a:lnSpc>
                <a:spcPct val="125000"/>
              </a:lnSpc>
            </a:pPr>
            <a:r>
              <a:rPr lang="en-US" sz="935" dirty="0" err="1">
                <a:solidFill>
                  <a:schemeClr val="tx1">
                    <a:lumMod val="65000"/>
                    <a:lumOff val="35000"/>
                  </a:schemeClr>
                </a:solidFill>
                <a:latin typeface="微软雅黑" panose="020B0503020204020204" charset="-122"/>
                <a:ea typeface="微软雅黑" panose="020B0503020204020204" charset="-122"/>
                <a:cs typeface="Helvetica" panose="020B0604020202020204" pitchFamily="34" charset="0"/>
              </a:rPr>
              <a:t>单击此处添加名称</a:t>
            </a:r>
          </a:p>
        </p:txBody>
      </p:sp>
    </p:spTree>
  </p:cSld>
  <p:clrMapOvr>
    <a:masterClrMapping/>
  </p:clrMapOvr>
  <p:transition advTm="4072">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35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350"/>
                                        <p:tgtEl>
                                          <p:spTgt spid="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350"/>
                                        <p:tgtEl>
                                          <p:spTgt spid="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350"/>
                                        <p:tgtEl>
                                          <p:spTgt spid="54"/>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par>
                          <p:cTn id="45" fill="hold">
                            <p:stCondLst>
                              <p:cond delay="2500"/>
                            </p:stCondLst>
                            <p:childTnLst>
                              <p:par>
                                <p:cTn id="46" presetID="22" presetClass="entr" presetSubtype="8"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par>
                                <p:cTn id="49" presetID="22" presetClass="entr" presetSubtype="8"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par>
                                <p:cTn id="52" presetID="22" presetClass="entr" presetSubtype="8"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par>
                                <p:cTn id="55" presetID="2" presetClass="entr" presetSubtype="12" decel="9000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0-#ppt_w/2"/>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12" decel="90000" fill="hold" grpId="0" nodeType="withEffect">
                                  <p:stCondLst>
                                    <p:cond delay="15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0-#ppt_w/2"/>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par>
                                <p:cTn id="63" presetID="2" presetClass="entr" presetSubtype="12" decel="90000" fill="hold" grpId="0" nodeType="withEffect">
                                  <p:stCondLst>
                                    <p:cond delay="300"/>
                                  </p:stCondLst>
                                  <p:childTnLst>
                                    <p:set>
                                      <p:cBhvr>
                                        <p:cTn id="64" dur="1" fill="hold">
                                          <p:stCondLst>
                                            <p:cond delay="0"/>
                                          </p:stCondLst>
                                        </p:cTn>
                                        <p:tgtEl>
                                          <p:spTgt spid="9"/>
                                        </p:tgtEl>
                                        <p:attrNameLst>
                                          <p:attrName>style.visibility</p:attrName>
                                        </p:attrNameLst>
                                      </p:cBhvr>
                                      <p:to>
                                        <p:strVal val="visible"/>
                                      </p:to>
                                    </p:set>
                                    <p:anim calcmode="lin" valueType="num">
                                      <p:cBhvr additive="base">
                                        <p:cTn id="65" dur="500" fill="hold"/>
                                        <p:tgtEl>
                                          <p:spTgt spid="9"/>
                                        </p:tgtEl>
                                        <p:attrNameLst>
                                          <p:attrName>ppt_x</p:attrName>
                                        </p:attrNameLst>
                                      </p:cBhvr>
                                      <p:tavLst>
                                        <p:tav tm="0">
                                          <p:val>
                                            <p:strVal val="0-#ppt_w/2"/>
                                          </p:val>
                                        </p:tav>
                                        <p:tav tm="100000">
                                          <p:val>
                                            <p:strVal val="#ppt_x"/>
                                          </p:val>
                                        </p:tav>
                                      </p:tavLst>
                                    </p:anim>
                                    <p:anim calcmode="lin" valueType="num">
                                      <p:cBhvr additive="base">
                                        <p:cTn id="66" dur="500" fill="hold"/>
                                        <p:tgtEl>
                                          <p:spTgt spid="9"/>
                                        </p:tgtEl>
                                        <p:attrNameLst>
                                          <p:attrName>ppt_y</p:attrName>
                                        </p:attrNameLst>
                                      </p:cBhvr>
                                      <p:tavLst>
                                        <p:tav tm="0">
                                          <p:val>
                                            <p:strVal val="1+#ppt_h/2"/>
                                          </p:val>
                                        </p:tav>
                                        <p:tav tm="100000">
                                          <p:val>
                                            <p:strVal val="#ppt_y"/>
                                          </p:val>
                                        </p:tav>
                                      </p:tavLst>
                                    </p:anim>
                                  </p:childTnLst>
                                </p:cTn>
                              </p:par>
                              <p:par>
                                <p:cTn id="67" presetID="2" presetClass="entr" presetSubtype="12" decel="90000" fill="hold" grpId="0" nodeType="withEffect">
                                  <p:stCondLst>
                                    <p:cond delay="45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500" fill="hold"/>
                                        <p:tgtEl>
                                          <p:spTgt spid="7"/>
                                        </p:tgtEl>
                                        <p:attrNameLst>
                                          <p:attrName>ppt_x</p:attrName>
                                        </p:attrNameLst>
                                      </p:cBhvr>
                                      <p:tavLst>
                                        <p:tav tm="0">
                                          <p:val>
                                            <p:strVal val="0-#ppt_w/2"/>
                                          </p:val>
                                        </p:tav>
                                        <p:tav tm="100000">
                                          <p:val>
                                            <p:strVal val="#ppt_x"/>
                                          </p:val>
                                        </p:tav>
                                      </p:tavLst>
                                    </p:anim>
                                    <p:anim calcmode="lin" valueType="num">
                                      <p:cBhvr additive="base">
                                        <p:cTn id="70" dur="500" fill="hold"/>
                                        <p:tgtEl>
                                          <p:spTgt spid="7"/>
                                        </p:tgtEl>
                                        <p:attrNameLst>
                                          <p:attrName>ppt_y</p:attrName>
                                        </p:attrNameLst>
                                      </p:cBhvr>
                                      <p:tavLst>
                                        <p:tav tm="0">
                                          <p:val>
                                            <p:strVal val="1+#ppt_h/2"/>
                                          </p:val>
                                        </p:tav>
                                        <p:tav tm="100000">
                                          <p:val>
                                            <p:strVal val="#ppt_y"/>
                                          </p:val>
                                        </p:tav>
                                      </p:tavLst>
                                    </p:anim>
                                  </p:childTnLst>
                                </p:cTn>
                              </p:par>
                              <p:par>
                                <p:cTn id="71" presetID="2" presetClass="entr" presetSubtype="12" decel="90000" fill="hold" grpId="0" nodeType="withEffect">
                                  <p:stCondLst>
                                    <p:cond delay="60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0-#ppt_w/2"/>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par>
                                <p:cTn id="75" presetID="10" presetClass="entr" presetSubtype="0" fill="hold" grpId="0" nodeType="withEffect">
                                  <p:stCondLst>
                                    <p:cond delay="60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10" presetClass="entr" presetSubtype="0" fill="hold" grpId="0" nodeType="withEffect">
                                  <p:stCondLst>
                                    <p:cond delay="60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par>
                                <p:cTn id="81" presetID="10" presetClass="entr" presetSubtype="0" fill="hold" grpId="0" nodeType="withEffect">
                                  <p:stCondLst>
                                    <p:cond delay="60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grpId="0" nodeType="withEffect">
                                  <p:stCondLst>
                                    <p:cond delay="60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par>
                                <p:cTn id="87" presetID="10" presetClass="entr" presetSubtype="0" fill="hold" grpId="0" nodeType="withEffect">
                                  <p:stCondLst>
                                    <p:cond delay="60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26" grpId="0" bldLvl="0" animBg="1"/>
      <p:bldP spid="7" grpId="0" bldLvl="0" animBg="1"/>
      <p:bldP spid="9" grpId="0" bldLvl="0" animBg="1"/>
      <p:bldP spid="10" grpId="0" bldLvl="0" animBg="1"/>
      <p:bldP spid="11" grpId="0" bldLvl="0" animBg="1"/>
      <p:bldP spid="14" grpId="0"/>
      <p:bldP spid="15" grpId="0"/>
      <p:bldP spid="16" grpId="0"/>
      <p:bldP spid="17" grpId="0"/>
      <p:bldP spid="18" grpId="0"/>
      <p:bldP spid="19" grpId="0" bldLvl="0" animBg="1"/>
      <p:bldP spid="20" grpId="0"/>
      <p:bldP spid="21" grpId="0" bldLvl="0" animBg="1"/>
      <p:bldP spid="49" grpId="0" bldLvl="0" animBg="1"/>
      <p:bldP spid="50" grpId="0"/>
      <p:bldP spid="51" grpId="0" bldLvl="0" animBg="1"/>
      <p:bldP spid="52" grpId="0" bldLvl="0" animBg="1"/>
      <p:bldP spid="53" grpId="0"/>
      <p:bldP spid="5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文本框 8"/>
          <p:cNvSpPr txBox="1"/>
          <p:nvPr/>
        </p:nvSpPr>
        <p:spPr>
          <a:xfrm>
            <a:off x="3212465" y="1840617"/>
            <a:ext cx="5543550" cy="1446550"/>
          </a:xfrm>
          <a:prstGeom prst="rect">
            <a:avLst/>
          </a:prstGeom>
          <a:noFill/>
        </p:spPr>
        <p:txBody>
          <a:bodyPr wrap="square" rtlCol="0">
            <a:spAutoFit/>
          </a:bodyPr>
          <a:lstStyle/>
          <a:p>
            <a:pPr algn="ctr"/>
            <a:r>
              <a:rPr lang="zh-CN" altLang="en-US" sz="8800" dirty="0">
                <a:gradFill>
                  <a:gsLst>
                    <a:gs pos="0">
                      <a:srgbClr val="E30000"/>
                    </a:gs>
                    <a:gs pos="100000">
                      <a:srgbClr val="760303"/>
                    </a:gs>
                  </a:gsLst>
                  <a:lin ang="5400000" scaled="0"/>
                </a:gradFill>
                <a:latin typeface="微软雅黑" panose="020B0503020204020204" charset="-122"/>
                <a:ea typeface="微软雅黑" panose="020B0503020204020204" charset="-122"/>
              </a:rPr>
              <a:t>谢谢观看</a:t>
            </a:r>
          </a:p>
        </p:txBody>
      </p:sp>
      <p:cxnSp>
        <p:nvCxnSpPr>
          <p:cNvPr id="11" name="直接连接符 10"/>
          <p:cNvCxnSpPr/>
          <p:nvPr/>
        </p:nvCxnSpPr>
        <p:spPr>
          <a:xfrm>
            <a:off x="3317240" y="3266619"/>
            <a:ext cx="533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3317240" y="3287167"/>
            <a:ext cx="5334000" cy="366623"/>
          </a:xfrm>
          <a:prstGeom prst="rect">
            <a:avLst/>
          </a:prstGeom>
          <a:noFill/>
        </p:spPr>
        <p:txBody>
          <a:bodyPr wrap="square" rtlCol="0">
            <a:spAutoFit/>
          </a:bodyPr>
          <a:lstStyle/>
          <a:p>
            <a:pPr algn="ctr"/>
            <a:r>
              <a:rPr lang="en-US" altLang="zh-CN" dirty="0">
                <a:gradFill>
                  <a:gsLst>
                    <a:gs pos="0">
                      <a:srgbClr val="E30000"/>
                    </a:gs>
                    <a:gs pos="100000">
                      <a:srgbClr val="760303"/>
                    </a:gs>
                  </a:gsLst>
                  <a:lin ang="5400000" scaled="0"/>
                </a:gradFill>
                <a:latin typeface="Arial" panose="020B0604020202020204" pitchFamily="34" charset="0"/>
                <a:ea typeface="微软雅黑" panose="020B0503020204020204" charset="-122"/>
                <a:cs typeface="Arial" panose="020B0604020202020204" pitchFamily="34" charset="0"/>
              </a:rPr>
              <a:t>Thanks for watching</a:t>
            </a:r>
          </a:p>
        </p:txBody>
      </p:sp>
    </p:spTree>
  </p:cSld>
  <p:clrMapOvr>
    <a:masterClrMapping/>
  </p:clrMapOvr>
  <p:transition advTm="6833">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3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out)">
                                      <p:cBhvr>
                                        <p:cTn id="13" dur="2000"/>
                                        <p:tgtEl>
                                          <p:spTgt spid="11"/>
                                        </p:tgtEl>
                                      </p:cBhvr>
                                    </p:animEffect>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文本框 7"/>
          <p:cNvSpPr txBox="1"/>
          <p:nvPr/>
        </p:nvSpPr>
        <p:spPr>
          <a:xfrm>
            <a:off x="3826067" y="1412369"/>
            <a:ext cx="4484437" cy="1445260"/>
          </a:xfrm>
          <a:prstGeom prst="rect">
            <a:avLst/>
          </a:prstGeom>
          <a:noFill/>
        </p:spPr>
        <p:txBody>
          <a:bodyPr wrap="square" rtlCol="0">
            <a:spAutoFit/>
          </a:bodyPr>
          <a:lstStyle/>
          <a:p>
            <a:pPr algn="ctr"/>
            <a:r>
              <a:rPr lang="en-US" altLang="zh-CN" sz="8800" dirty="0">
                <a:gradFill>
                  <a:gsLst>
                    <a:gs pos="0">
                      <a:srgbClr val="E30000"/>
                    </a:gs>
                    <a:gs pos="100000">
                      <a:srgbClr val="760303"/>
                    </a:gs>
                  </a:gsLst>
                  <a:lin ang="5400000" scaled="0"/>
                </a:gradFill>
                <a:latin typeface="微软雅黑" panose="020B0503020204020204" charset="-122"/>
                <a:ea typeface="微软雅黑" panose="020B0503020204020204" charset="-122"/>
              </a:rPr>
              <a:t>Part 01</a:t>
            </a:r>
          </a:p>
        </p:txBody>
      </p:sp>
      <p:sp>
        <p:nvSpPr>
          <p:cNvPr id="14" name="文本框 13"/>
          <p:cNvSpPr txBox="1"/>
          <p:nvPr/>
        </p:nvSpPr>
        <p:spPr>
          <a:xfrm>
            <a:off x="3720189" y="2947101"/>
            <a:ext cx="4696193" cy="769441"/>
          </a:xfrm>
          <a:prstGeom prst="rect">
            <a:avLst/>
          </a:prstGeom>
          <a:noFill/>
        </p:spPr>
        <p:txBody>
          <a:bodyPr wrap="square" rtlCol="0">
            <a:spAutoFit/>
          </a:bodyPr>
          <a:lstStyle/>
          <a:p>
            <a:pPr algn="ctr"/>
            <a:r>
              <a:rPr lang="zh-CN" altLang="en-US" sz="4400" dirty="0">
                <a:gradFill>
                  <a:gsLst>
                    <a:gs pos="0">
                      <a:srgbClr val="E30000"/>
                    </a:gs>
                    <a:gs pos="100000">
                      <a:srgbClr val="760303"/>
                    </a:gs>
                  </a:gsLst>
                  <a:lin ang="5400000" scaled="0"/>
                </a:gradFill>
                <a:latin typeface="微软雅黑" panose="020B0503020204020204" charset="-122"/>
                <a:ea typeface="微软雅黑" panose="020B0503020204020204" charset="-122"/>
              </a:rPr>
              <a:t>点击此处编辑标题</a:t>
            </a:r>
          </a:p>
        </p:txBody>
      </p:sp>
      <p:cxnSp>
        <p:nvCxnSpPr>
          <p:cNvPr id="15" name="直接连接符 14"/>
          <p:cNvCxnSpPr/>
          <p:nvPr/>
        </p:nvCxnSpPr>
        <p:spPr>
          <a:xfrm>
            <a:off x="3829242" y="3804724"/>
            <a:ext cx="437538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3829242" y="3804724"/>
            <a:ext cx="4375384" cy="369332"/>
          </a:xfrm>
          <a:prstGeom prst="rect">
            <a:avLst/>
          </a:prstGeom>
          <a:noFill/>
        </p:spPr>
        <p:txBody>
          <a:bodyPr wrap="square" rtlCol="0">
            <a:spAutoFit/>
          </a:bodyPr>
          <a:lstStyle/>
          <a:p>
            <a:pPr algn="dist"/>
            <a:r>
              <a:rPr lang="en-US" altLang="zh-CN" dirty="0">
                <a:gradFill>
                  <a:gsLst>
                    <a:gs pos="0">
                      <a:srgbClr val="E30000"/>
                    </a:gs>
                    <a:gs pos="100000">
                      <a:srgbClr val="760303"/>
                    </a:gs>
                  </a:gsLst>
                  <a:lin ang="5400000" scaled="0"/>
                </a:gradFill>
                <a:latin typeface="Arial" panose="020B0604020202020204" pitchFamily="34" charset="0"/>
                <a:ea typeface="微软雅黑" panose="020B0503020204020204" charset="-122"/>
                <a:cs typeface="Arial" panose="020B0604020202020204" pitchFamily="34" charset="0"/>
              </a:rPr>
              <a:t>Click here to edit the title</a:t>
            </a:r>
          </a:p>
        </p:txBody>
      </p:sp>
    </p:spTree>
  </p:cSld>
  <p:clrMapOvr>
    <a:masterClrMapping/>
  </p:clrMapOvr>
  <p:transition advTm="5897">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32"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out)">
                                      <p:cBhvr>
                                        <p:cTn id="19" dur="2000"/>
                                        <p:tgtEl>
                                          <p:spTgt spid="15"/>
                                        </p:tgtEl>
                                      </p:cBhvr>
                                    </p:animEffect>
                                  </p:childTnLst>
                                </p:cTn>
                              </p:par>
                            </p:childTnLst>
                          </p:cTn>
                        </p:par>
                        <p:par>
                          <p:cTn id="20" fill="hold">
                            <p:stCondLst>
                              <p:cond delay="4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sp>
        <p:nvSpPr>
          <p:cNvPr id="69" name="Textbox 1"/>
          <p:cNvSpPr/>
          <p:nvPr/>
        </p:nvSpPr>
        <p:spPr>
          <a:xfrm>
            <a:off x="572063" y="1487997"/>
            <a:ext cx="5336584" cy="1732280"/>
          </a:xfrm>
          <a:prstGeom prst="rect">
            <a:avLst/>
          </a:prstGeom>
        </p:spPr>
        <p:txBody>
          <a:bodyPr wrap="square" lIns="117612" tIns="58805" rIns="117612" bIns="58805">
            <a:spAutoFit/>
          </a:bodyPr>
          <a:lstStyle/>
          <a:p>
            <a:pPr defTabSz="880110">
              <a:lnSpc>
                <a:spcPct val="125000"/>
              </a:lnSpc>
              <a:spcAft>
                <a:spcPts val="450"/>
              </a:spcAft>
            </a:pPr>
            <a:r>
              <a:rPr lang="es-MX" sz="1200">
                <a:solidFill>
                  <a:schemeClr val="tx1">
                    <a:lumMod val="65000"/>
                    <a:lumOff val="35000"/>
                  </a:schemeClr>
                </a:solidFill>
                <a:latin typeface="微软雅黑" panose="020B0503020204020204" charset="-122"/>
                <a:ea typeface="微软雅黑" panose="020B0503020204020204" charset="-122"/>
                <a:cs typeface="Open Sans Extrabold" panose="020B0906030804020204" pitchFamily="34" charset="0"/>
              </a:rPr>
              <a:t>您的内容打在这里，或者通过复制您的文本后，在此框中选择粘贴，并选择只保留文字。在此录入上述图表的综合描述说明，在此录入上述图表的综合描述说明，在此录入上述图表的综合描述说明，在此录入上述图表的综合描述说明您的内容打在这里，或者通过复制您的文本后，在此框中选择粘贴，并选择只保留文字。在此录入上述图表的综合描述说明，在此录入上述图表的综合描述说明，在此录入上述图表的综合描述说明，在此录入上述图表的综合描述说明</a:t>
            </a:r>
          </a:p>
        </p:txBody>
      </p:sp>
      <p:sp>
        <p:nvSpPr>
          <p:cNvPr id="70" name="4 Elipse"/>
          <p:cNvSpPr>
            <a:spLocks noChangeAspect="1"/>
          </p:cNvSpPr>
          <p:nvPr/>
        </p:nvSpPr>
        <p:spPr bwMode="auto">
          <a:xfrm>
            <a:off x="763856" y="3668633"/>
            <a:ext cx="355795" cy="355777"/>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880110"/>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01</a:t>
            </a:r>
            <a:endParaRPr lang="es-SV"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1" name="8 Rectángulo"/>
          <p:cNvSpPr/>
          <p:nvPr/>
        </p:nvSpPr>
        <p:spPr>
          <a:xfrm>
            <a:off x="1293742" y="3669393"/>
            <a:ext cx="4019011" cy="332740"/>
          </a:xfrm>
          <a:prstGeom prst="rect">
            <a:avLst/>
          </a:prstGeom>
          <a:noFill/>
        </p:spPr>
        <p:txBody>
          <a:bodyPr wrap="square" lIns="44461" tIns="22230" rIns="44461" bIns="22230">
            <a:spAutoFit/>
          </a:bodyPr>
          <a:lstStyle/>
          <a:p>
            <a:pPr indent="-201930" algn="just" defTabSz="659765">
              <a:spcAft>
                <a:spcPts val="450"/>
              </a:spcAft>
            </a:pPr>
            <a:r>
              <a:rPr lang="en-US" sz="935">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p>
        </p:txBody>
      </p:sp>
      <p:sp>
        <p:nvSpPr>
          <p:cNvPr id="72" name="27 Elipse"/>
          <p:cNvSpPr>
            <a:spLocks noChangeAspect="1"/>
          </p:cNvSpPr>
          <p:nvPr/>
        </p:nvSpPr>
        <p:spPr bwMode="auto">
          <a:xfrm>
            <a:off x="763856" y="4113164"/>
            <a:ext cx="355795" cy="355777"/>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880110"/>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02</a:t>
            </a:r>
            <a:endParaRPr lang="es-SV"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3" name="28 Rectángulo"/>
          <p:cNvSpPr/>
          <p:nvPr/>
        </p:nvSpPr>
        <p:spPr>
          <a:xfrm>
            <a:off x="1293742" y="4113924"/>
            <a:ext cx="4019011" cy="332740"/>
          </a:xfrm>
          <a:prstGeom prst="rect">
            <a:avLst/>
          </a:prstGeom>
          <a:noFill/>
        </p:spPr>
        <p:txBody>
          <a:bodyPr wrap="square" lIns="44461" tIns="22230" rIns="44461" bIns="22230">
            <a:spAutoFit/>
          </a:bodyPr>
          <a:lstStyle/>
          <a:p>
            <a:pPr indent="-201930" algn="just" defTabSz="659765">
              <a:spcAft>
                <a:spcPts val="450"/>
              </a:spcAft>
            </a:pPr>
            <a:r>
              <a:rPr lang="en-US" sz="935">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p>
        </p:txBody>
      </p:sp>
      <p:sp>
        <p:nvSpPr>
          <p:cNvPr id="74" name="29 Elipse"/>
          <p:cNvSpPr>
            <a:spLocks noChangeAspect="1"/>
          </p:cNvSpPr>
          <p:nvPr/>
        </p:nvSpPr>
        <p:spPr bwMode="auto">
          <a:xfrm>
            <a:off x="763856" y="4557695"/>
            <a:ext cx="355795" cy="355777"/>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880110"/>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03</a:t>
            </a:r>
            <a:endParaRPr lang="es-SV"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5" name="30 Rectángulo"/>
          <p:cNvSpPr/>
          <p:nvPr/>
        </p:nvSpPr>
        <p:spPr>
          <a:xfrm>
            <a:off x="1293742" y="4558455"/>
            <a:ext cx="4019011" cy="332740"/>
          </a:xfrm>
          <a:prstGeom prst="rect">
            <a:avLst/>
          </a:prstGeom>
          <a:noFill/>
        </p:spPr>
        <p:txBody>
          <a:bodyPr wrap="square" lIns="44461" tIns="22230" rIns="44461" bIns="22230">
            <a:spAutoFit/>
          </a:bodyPr>
          <a:lstStyle/>
          <a:p>
            <a:pPr indent="-201930" algn="just" defTabSz="659765">
              <a:spcAft>
                <a:spcPts val="450"/>
              </a:spcAft>
            </a:pPr>
            <a:r>
              <a:rPr lang="en-US" sz="935">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p>
        </p:txBody>
      </p:sp>
      <p:sp>
        <p:nvSpPr>
          <p:cNvPr id="76" name="29 Elipse"/>
          <p:cNvSpPr>
            <a:spLocks noChangeAspect="1"/>
          </p:cNvSpPr>
          <p:nvPr/>
        </p:nvSpPr>
        <p:spPr bwMode="auto">
          <a:xfrm>
            <a:off x="763856" y="5002225"/>
            <a:ext cx="355795" cy="355777"/>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880110"/>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04</a:t>
            </a:r>
            <a:endParaRPr lang="es-SV"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7" name="30 Rectángulo"/>
          <p:cNvSpPr/>
          <p:nvPr/>
        </p:nvSpPr>
        <p:spPr>
          <a:xfrm>
            <a:off x="1293742" y="5002985"/>
            <a:ext cx="4019011" cy="332740"/>
          </a:xfrm>
          <a:prstGeom prst="rect">
            <a:avLst/>
          </a:prstGeom>
          <a:noFill/>
        </p:spPr>
        <p:txBody>
          <a:bodyPr wrap="square" lIns="44461" tIns="22230" rIns="44461" bIns="22230">
            <a:spAutoFit/>
          </a:bodyPr>
          <a:lstStyle/>
          <a:p>
            <a:pPr indent="-201930" algn="just" defTabSz="659765">
              <a:spcAft>
                <a:spcPts val="450"/>
              </a:spcAft>
            </a:pPr>
            <a:r>
              <a:rPr lang="en-US" sz="935">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p>
        </p:txBody>
      </p:sp>
      <p:sp>
        <p:nvSpPr>
          <p:cNvPr id="78" name="Rectángulo 10"/>
          <p:cNvSpPr/>
          <p:nvPr/>
        </p:nvSpPr>
        <p:spPr>
          <a:xfrm>
            <a:off x="5662883" y="5093992"/>
            <a:ext cx="1064163" cy="1079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7462" tIns="22230" rIns="17462" bIns="22230" rtlCol="0" anchor="ctr"/>
          <a:lstStyle/>
          <a:p>
            <a:pPr algn="ctr" defTabSz="880110"/>
            <a:r>
              <a:rPr lang="es-SV" sz="1465" b="1">
                <a:solidFill>
                  <a:srgbClr val="FFFFFF"/>
                </a:solidFill>
                <a:latin typeface="微软雅黑" panose="020B0503020204020204" charset="-122"/>
                <a:ea typeface="微软雅黑" panose="020B0503020204020204" charset="-122"/>
              </a:rPr>
              <a:t>单击此处添加名称</a:t>
            </a:r>
          </a:p>
        </p:txBody>
      </p:sp>
      <p:sp>
        <p:nvSpPr>
          <p:cNvPr id="79" name="Rectángulo 11"/>
          <p:cNvSpPr/>
          <p:nvPr/>
        </p:nvSpPr>
        <p:spPr>
          <a:xfrm>
            <a:off x="6900336" y="5093992"/>
            <a:ext cx="1064163" cy="10799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7462" tIns="22230" rIns="17462" bIns="22230" rtlCol="0" anchor="ctr"/>
          <a:lstStyle/>
          <a:p>
            <a:pPr algn="ctr" defTabSz="880110"/>
            <a:r>
              <a:rPr lang="es-SV" sz="1465" b="1">
                <a:solidFill>
                  <a:srgbClr val="FFFFFF"/>
                </a:solidFill>
                <a:latin typeface="微软雅黑" panose="020B0503020204020204" charset="-122"/>
                <a:ea typeface="微软雅黑" panose="020B0503020204020204" charset="-122"/>
              </a:rPr>
              <a:t>单击此处添加名称</a:t>
            </a:r>
          </a:p>
        </p:txBody>
      </p:sp>
      <p:sp>
        <p:nvSpPr>
          <p:cNvPr id="80" name="Rectángulo 12"/>
          <p:cNvSpPr/>
          <p:nvPr/>
        </p:nvSpPr>
        <p:spPr>
          <a:xfrm>
            <a:off x="8137788" y="5093992"/>
            <a:ext cx="1064163" cy="10799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7462" tIns="22230" rIns="17462" bIns="22230" rtlCol="0" anchor="ctr"/>
          <a:lstStyle/>
          <a:p>
            <a:pPr algn="ctr" defTabSz="880110"/>
            <a:r>
              <a:rPr lang="es-SV" sz="1465" b="1">
                <a:solidFill>
                  <a:srgbClr val="FFFFFF"/>
                </a:solidFill>
                <a:latin typeface="微软雅黑" panose="020B0503020204020204" charset="-122"/>
                <a:ea typeface="微软雅黑" panose="020B0503020204020204" charset="-122"/>
              </a:rPr>
              <a:t>单击此处添加名称</a:t>
            </a:r>
          </a:p>
        </p:txBody>
      </p:sp>
      <p:sp>
        <p:nvSpPr>
          <p:cNvPr id="81" name="Rectángulo 13"/>
          <p:cNvSpPr/>
          <p:nvPr/>
        </p:nvSpPr>
        <p:spPr>
          <a:xfrm>
            <a:off x="9375242" y="5093992"/>
            <a:ext cx="1064163" cy="107999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7462" tIns="22230" rIns="17462" bIns="22230" rtlCol="0" anchor="ctr"/>
          <a:lstStyle/>
          <a:p>
            <a:pPr algn="ctr" defTabSz="880110"/>
            <a:r>
              <a:rPr lang="es-SV" sz="1465" b="1">
                <a:solidFill>
                  <a:srgbClr val="FFFFFF"/>
                </a:solidFill>
                <a:latin typeface="微软雅黑" panose="020B0503020204020204" charset="-122"/>
                <a:ea typeface="微软雅黑" panose="020B0503020204020204" charset="-122"/>
              </a:rPr>
              <a:t>单击此处添加名称</a:t>
            </a:r>
          </a:p>
        </p:txBody>
      </p:sp>
      <p:sp>
        <p:nvSpPr>
          <p:cNvPr id="82" name="Rectángulo 14"/>
          <p:cNvSpPr/>
          <p:nvPr/>
        </p:nvSpPr>
        <p:spPr>
          <a:xfrm>
            <a:off x="10612695" y="5093992"/>
            <a:ext cx="1064163" cy="10799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7462" tIns="22230" rIns="17462" bIns="22230" rtlCol="0" anchor="ctr"/>
          <a:lstStyle/>
          <a:p>
            <a:pPr algn="ctr" defTabSz="880110"/>
            <a:r>
              <a:rPr lang="es-SV" sz="1465" b="1">
                <a:solidFill>
                  <a:srgbClr val="FFFFFF"/>
                </a:solidFill>
                <a:latin typeface="微软雅黑" panose="020B0503020204020204" charset="-122"/>
                <a:ea typeface="微软雅黑" panose="020B0503020204020204" charset="-122"/>
              </a:rPr>
              <a:t>单击此处添加名称</a:t>
            </a:r>
          </a:p>
        </p:txBody>
      </p:sp>
      <p:sp>
        <p:nvSpPr>
          <p:cNvPr id="83" name="Rectángulo 15"/>
          <p:cNvSpPr/>
          <p:nvPr/>
        </p:nvSpPr>
        <p:spPr>
          <a:xfrm>
            <a:off x="5663060" y="4250936"/>
            <a:ext cx="2675369" cy="845072"/>
          </a:xfrm>
          <a:custGeom>
            <a:avLst/>
            <a:gdLst>
              <a:gd name="connsiteX0" fmla="*/ 0 w 2128463"/>
              <a:gd name="connsiteY0" fmla="*/ 0 h 2160240"/>
              <a:gd name="connsiteX1" fmla="*/ 2128463 w 2128463"/>
              <a:gd name="connsiteY1" fmla="*/ 0 h 2160240"/>
              <a:gd name="connsiteX2" fmla="*/ 2128463 w 2128463"/>
              <a:gd name="connsiteY2" fmla="*/ 2160240 h 2160240"/>
              <a:gd name="connsiteX3" fmla="*/ 0 w 2128463"/>
              <a:gd name="connsiteY3" fmla="*/ 2160240 h 2160240"/>
              <a:gd name="connsiteX4" fmla="*/ 0 w 2128463"/>
              <a:gd name="connsiteY4" fmla="*/ 0 h 2160240"/>
              <a:gd name="connsiteX0-1" fmla="*/ 0 w 5386013"/>
              <a:gd name="connsiteY0-2" fmla="*/ 0 h 2160240"/>
              <a:gd name="connsiteX1-3" fmla="*/ 5386013 w 5386013"/>
              <a:gd name="connsiteY1-4" fmla="*/ 457200 h 2160240"/>
              <a:gd name="connsiteX2-5" fmla="*/ 2128463 w 5386013"/>
              <a:gd name="connsiteY2-6" fmla="*/ 2160240 h 2160240"/>
              <a:gd name="connsiteX3-7" fmla="*/ 0 w 5386013"/>
              <a:gd name="connsiteY3-8" fmla="*/ 2160240 h 2160240"/>
              <a:gd name="connsiteX4-9" fmla="*/ 0 w 5386013"/>
              <a:gd name="connsiteY4-10" fmla="*/ 0 h 2160240"/>
              <a:gd name="connsiteX0-11" fmla="*/ 4905375 w 5386013"/>
              <a:gd name="connsiteY0-12" fmla="*/ 47625 h 1703040"/>
              <a:gd name="connsiteX1-13" fmla="*/ 5386013 w 5386013"/>
              <a:gd name="connsiteY1-14" fmla="*/ 0 h 1703040"/>
              <a:gd name="connsiteX2-15" fmla="*/ 2128463 w 5386013"/>
              <a:gd name="connsiteY2-16" fmla="*/ 1703040 h 1703040"/>
              <a:gd name="connsiteX3-17" fmla="*/ 0 w 5386013"/>
              <a:gd name="connsiteY3-18" fmla="*/ 1703040 h 1703040"/>
              <a:gd name="connsiteX4-19" fmla="*/ 4905375 w 5386013"/>
              <a:gd name="connsiteY4-20" fmla="*/ 47625 h 1703040"/>
              <a:gd name="connsiteX0-21" fmla="*/ 4949825 w 5386013"/>
              <a:gd name="connsiteY0-22" fmla="*/ 174625 h 1703040"/>
              <a:gd name="connsiteX1-23" fmla="*/ 5386013 w 5386013"/>
              <a:gd name="connsiteY1-24" fmla="*/ 0 h 1703040"/>
              <a:gd name="connsiteX2-25" fmla="*/ 2128463 w 5386013"/>
              <a:gd name="connsiteY2-26" fmla="*/ 1703040 h 1703040"/>
              <a:gd name="connsiteX3-27" fmla="*/ 0 w 5386013"/>
              <a:gd name="connsiteY3-28" fmla="*/ 1703040 h 1703040"/>
              <a:gd name="connsiteX4-29" fmla="*/ 4949825 w 5386013"/>
              <a:gd name="connsiteY4-30" fmla="*/ 174625 h 1703040"/>
              <a:gd name="connsiteX0-31" fmla="*/ 4997450 w 5386013"/>
              <a:gd name="connsiteY0-32" fmla="*/ 12700 h 1703040"/>
              <a:gd name="connsiteX1-33" fmla="*/ 5386013 w 5386013"/>
              <a:gd name="connsiteY1-34" fmla="*/ 0 h 1703040"/>
              <a:gd name="connsiteX2-35" fmla="*/ 2128463 w 5386013"/>
              <a:gd name="connsiteY2-36" fmla="*/ 1703040 h 1703040"/>
              <a:gd name="connsiteX3-37" fmla="*/ 0 w 5386013"/>
              <a:gd name="connsiteY3-38" fmla="*/ 1703040 h 1703040"/>
              <a:gd name="connsiteX4-39" fmla="*/ 4997450 w 5386013"/>
              <a:gd name="connsiteY4-40" fmla="*/ 12700 h 1703040"/>
              <a:gd name="connsiteX0-41" fmla="*/ 4997450 w 5236788"/>
              <a:gd name="connsiteY0-42" fmla="*/ 38100 h 1728440"/>
              <a:gd name="connsiteX1-43" fmla="*/ 5236788 w 5236788"/>
              <a:gd name="connsiteY1-44" fmla="*/ 0 h 1728440"/>
              <a:gd name="connsiteX2-45" fmla="*/ 2128463 w 5236788"/>
              <a:gd name="connsiteY2-46" fmla="*/ 1728440 h 1728440"/>
              <a:gd name="connsiteX3-47" fmla="*/ 0 w 5236788"/>
              <a:gd name="connsiteY3-48" fmla="*/ 1728440 h 1728440"/>
              <a:gd name="connsiteX4-49" fmla="*/ 4997450 w 5236788"/>
              <a:gd name="connsiteY4-50" fmla="*/ 38100 h 1728440"/>
              <a:gd name="connsiteX0-51" fmla="*/ 4997450 w 5357438"/>
              <a:gd name="connsiteY0-52" fmla="*/ 3175 h 1693515"/>
              <a:gd name="connsiteX1-53" fmla="*/ 5357438 w 5357438"/>
              <a:gd name="connsiteY1-54" fmla="*/ 0 h 1693515"/>
              <a:gd name="connsiteX2-55" fmla="*/ 2128463 w 5357438"/>
              <a:gd name="connsiteY2-56" fmla="*/ 1693515 h 1693515"/>
              <a:gd name="connsiteX3-57" fmla="*/ 0 w 5357438"/>
              <a:gd name="connsiteY3-58" fmla="*/ 1693515 h 1693515"/>
              <a:gd name="connsiteX4-59" fmla="*/ 4997450 w 5357438"/>
              <a:gd name="connsiteY4-60" fmla="*/ 3175 h 1693515"/>
              <a:gd name="connsiteX0-61" fmla="*/ 4997450 w 5351088"/>
              <a:gd name="connsiteY0-62" fmla="*/ 0 h 1690340"/>
              <a:gd name="connsiteX1-63" fmla="*/ 5351088 w 5351088"/>
              <a:gd name="connsiteY1-64" fmla="*/ 0 h 1690340"/>
              <a:gd name="connsiteX2-65" fmla="*/ 2128463 w 5351088"/>
              <a:gd name="connsiteY2-66" fmla="*/ 1690340 h 1690340"/>
              <a:gd name="connsiteX3-67" fmla="*/ 0 w 5351088"/>
              <a:gd name="connsiteY3-68" fmla="*/ 1690340 h 1690340"/>
              <a:gd name="connsiteX4-69" fmla="*/ 4997450 w 5351088"/>
              <a:gd name="connsiteY4-70" fmla="*/ 0 h 16903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51088" h="1690340">
                <a:moveTo>
                  <a:pt x="4997450" y="0"/>
                </a:moveTo>
                <a:lnTo>
                  <a:pt x="5351088" y="0"/>
                </a:lnTo>
                <a:lnTo>
                  <a:pt x="2128463" y="1690340"/>
                </a:lnTo>
                <a:lnTo>
                  <a:pt x="0" y="1690340"/>
                </a:lnTo>
                <a:lnTo>
                  <a:pt x="4997450" y="0"/>
                </a:lnTo>
                <a:close/>
              </a:path>
            </a:pathLst>
          </a:custGeom>
          <a:solidFill>
            <a:schemeClr val="accent1"/>
          </a:solidFill>
          <a:ln>
            <a:noFill/>
          </a:ln>
          <a:effectLst>
            <a:innerShdw blurRad="609600" dir="54000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FFFFF"/>
              </a:solidFill>
            </a:endParaRPr>
          </a:p>
        </p:txBody>
      </p:sp>
      <p:sp>
        <p:nvSpPr>
          <p:cNvPr id="84" name="Rectángulo 16"/>
          <p:cNvSpPr/>
          <p:nvPr/>
        </p:nvSpPr>
        <p:spPr>
          <a:xfrm>
            <a:off x="6900670" y="4248640"/>
            <a:ext cx="1648324" cy="845072"/>
          </a:xfrm>
          <a:custGeom>
            <a:avLst/>
            <a:gdLst>
              <a:gd name="connsiteX0" fmla="*/ 0 w 2128463"/>
              <a:gd name="connsiteY0" fmla="*/ 0 h 2160240"/>
              <a:gd name="connsiteX1" fmla="*/ 2128463 w 2128463"/>
              <a:gd name="connsiteY1" fmla="*/ 0 h 2160240"/>
              <a:gd name="connsiteX2" fmla="*/ 2128463 w 2128463"/>
              <a:gd name="connsiteY2" fmla="*/ 2160240 h 2160240"/>
              <a:gd name="connsiteX3" fmla="*/ 0 w 2128463"/>
              <a:gd name="connsiteY3" fmla="*/ 2160240 h 2160240"/>
              <a:gd name="connsiteX4" fmla="*/ 0 w 2128463"/>
              <a:gd name="connsiteY4" fmla="*/ 0 h 2160240"/>
              <a:gd name="connsiteX0-1" fmla="*/ 0 w 3296863"/>
              <a:gd name="connsiteY0-2" fmla="*/ 0 h 2160240"/>
              <a:gd name="connsiteX1-3" fmla="*/ 3296863 w 3296863"/>
              <a:gd name="connsiteY1-4" fmla="*/ 469900 h 2160240"/>
              <a:gd name="connsiteX2-5" fmla="*/ 2128463 w 3296863"/>
              <a:gd name="connsiteY2-6" fmla="*/ 2160240 h 2160240"/>
              <a:gd name="connsiteX3-7" fmla="*/ 0 w 3296863"/>
              <a:gd name="connsiteY3-8" fmla="*/ 2160240 h 2160240"/>
              <a:gd name="connsiteX4-9" fmla="*/ 0 w 3296863"/>
              <a:gd name="connsiteY4-10" fmla="*/ 0 h 2160240"/>
              <a:gd name="connsiteX0-11" fmla="*/ 2857500 w 3296863"/>
              <a:gd name="connsiteY0-12" fmla="*/ 273050 h 1690340"/>
              <a:gd name="connsiteX1-13" fmla="*/ 3296863 w 3296863"/>
              <a:gd name="connsiteY1-14" fmla="*/ 0 h 1690340"/>
              <a:gd name="connsiteX2-15" fmla="*/ 2128463 w 3296863"/>
              <a:gd name="connsiteY2-16" fmla="*/ 1690340 h 1690340"/>
              <a:gd name="connsiteX3-17" fmla="*/ 0 w 3296863"/>
              <a:gd name="connsiteY3-18" fmla="*/ 1690340 h 1690340"/>
              <a:gd name="connsiteX4-19" fmla="*/ 2857500 w 3296863"/>
              <a:gd name="connsiteY4-20" fmla="*/ 273050 h 1690340"/>
              <a:gd name="connsiteX0-21" fmla="*/ 2947988 w 3296863"/>
              <a:gd name="connsiteY0-22" fmla="*/ 1587 h 1690340"/>
              <a:gd name="connsiteX1-23" fmla="*/ 3296863 w 3296863"/>
              <a:gd name="connsiteY1-24" fmla="*/ 0 h 1690340"/>
              <a:gd name="connsiteX2-25" fmla="*/ 2128463 w 3296863"/>
              <a:gd name="connsiteY2-26" fmla="*/ 1690340 h 1690340"/>
              <a:gd name="connsiteX3-27" fmla="*/ 0 w 3296863"/>
              <a:gd name="connsiteY3-28" fmla="*/ 1690340 h 1690340"/>
              <a:gd name="connsiteX4-29" fmla="*/ 2947988 w 3296863"/>
              <a:gd name="connsiteY4-30" fmla="*/ 1587 h 16903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96863" h="1690340">
                <a:moveTo>
                  <a:pt x="2947988" y="1587"/>
                </a:moveTo>
                <a:lnTo>
                  <a:pt x="3296863" y="0"/>
                </a:lnTo>
                <a:lnTo>
                  <a:pt x="2128463" y="1690340"/>
                </a:lnTo>
                <a:lnTo>
                  <a:pt x="0" y="1690340"/>
                </a:lnTo>
                <a:lnTo>
                  <a:pt x="2947988" y="1587"/>
                </a:lnTo>
                <a:close/>
              </a:path>
            </a:pathLst>
          </a:custGeom>
          <a:solidFill>
            <a:schemeClr val="accent2"/>
          </a:solidFill>
          <a:ln>
            <a:noFill/>
          </a:ln>
          <a:effectLst>
            <a:innerShdw blurRad="609600" dir="54000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E9126"/>
              </a:solidFill>
            </a:endParaRPr>
          </a:p>
        </p:txBody>
      </p:sp>
      <p:sp>
        <p:nvSpPr>
          <p:cNvPr id="85" name="Rectángulo 17"/>
          <p:cNvSpPr/>
          <p:nvPr/>
        </p:nvSpPr>
        <p:spPr>
          <a:xfrm>
            <a:off x="8137788" y="4252003"/>
            <a:ext cx="1064163" cy="847056"/>
          </a:xfrm>
          <a:custGeom>
            <a:avLst/>
            <a:gdLst>
              <a:gd name="connsiteX0" fmla="*/ 0 w 2128463"/>
              <a:gd name="connsiteY0" fmla="*/ 0 h 2160240"/>
              <a:gd name="connsiteX1" fmla="*/ 2128463 w 2128463"/>
              <a:gd name="connsiteY1" fmla="*/ 0 h 2160240"/>
              <a:gd name="connsiteX2" fmla="*/ 2128463 w 2128463"/>
              <a:gd name="connsiteY2" fmla="*/ 2160240 h 2160240"/>
              <a:gd name="connsiteX3" fmla="*/ 0 w 2128463"/>
              <a:gd name="connsiteY3" fmla="*/ 2160240 h 2160240"/>
              <a:gd name="connsiteX4" fmla="*/ 0 w 2128463"/>
              <a:gd name="connsiteY4" fmla="*/ 0 h 2160240"/>
              <a:gd name="connsiteX0-1" fmla="*/ 0 w 2128463"/>
              <a:gd name="connsiteY0-2" fmla="*/ 0 h 2160240"/>
              <a:gd name="connsiteX1-3" fmla="*/ 1290263 w 2128463"/>
              <a:gd name="connsiteY1-4" fmla="*/ 1076325 h 2160240"/>
              <a:gd name="connsiteX2-5" fmla="*/ 2128463 w 2128463"/>
              <a:gd name="connsiteY2-6" fmla="*/ 2160240 h 2160240"/>
              <a:gd name="connsiteX3-7" fmla="*/ 0 w 2128463"/>
              <a:gd name="connsiteY3-8" fmla="*/ 2160240 h 2160240"/>
              <a:gd name="connsiteX4-9" fmla="*/ 0 w 2128463"/>
              <a:gd name="connsiteY4-10" fmla="*/ 0 h 2160240"/>
              <a:gd name="connsiteX0-11" fmla="*/ 0 w 2128463"/>
              <a:gd name="connsiteY0-12" fmla="*/ 0 h 2160240"/>
              <a:gd name="connsiteX1-13" fmla="*/ 1252163 w 2128463"/>
              <a:gd name="connsiteY1-14" fmla="*/ 492125 h 2160240"/>
              <a:gd name="connsiteX2-15" fmla="*/ 2128463 w 2128463"/>
              <a:gd name="connsiteY2-16" fmla="*/ 2160240 h 2160240"/>
              <a:gd name="connsiteX3-17" fmla="*/ 0 w 2128463"/>
              <a:gd name="connsiteY3-18" fmla="*/ 2160240 h 2160240"/>
              <a:gd name="connsiteX4-19" fmla="*/ 0 w 2128463"/>
              <a:gd name="connsiteY4-20" fmla="*/ 0 h 2160240"/>
              <a:gd name="connsiteX0-21" fmla="*/ 977900 w 2128463"/>
              <a:gd name="connsiteY0-22" fmla="*/ 511175 h 1668115"/>
              <a:gd name="connsiteX1-23" fmla="*/ 1252163 w 2128463"/>
              <a:gd name="connsiteY1-24" fmla="*/ 0 h 1668115"/>
              <a:gd name="connsiteX2-25" fmla="*/ 2128463 w 2128463"/>
              <a:gd name="connsiteY2-26" fmla="*/ 1668115 h 1668115"/>
              <a:gd name="connsiteX3-27" fmla="*/ 0 w 2128463"/>
              <a:gd name="connsiteY3-28" fmla="*/ 1668115 h 1668115"/>
              <a:gd name="connsiteX4-29" fmla="*/ 977900 w 2128463"/>
              <a:gd name="connsiteY4-30" fmla="*/ 511175 h 1668115"/>
              <a:gd name="connsiteX0-31" fmla="*/ 876300 w 2128463"/>
              <a:gd name="connsiteY0-32" fmla="*/ 0 h 1677640"/>
              <a:gd name="connsiteX1-33" fmla="*/ 1252163 w 2128463"/>
              <a:gd name="connsiteY1-34" fmla="*/ 9525 h 1677640"/>
              <a:gd name="connsiteX2-35" fmla="*/ 2128463 w 2128463"/>
              <a:gd name="connsiteY2-36" fmla="*/ 1677640 h 1677640"/>
              <a:gd name="connsiteX3-37" fmla="*/ 0 w 2128463"/>
              <a:gd name="connsiteY3-38" fmla="*/ 1677640 h 1677640"/>
              <a:gd name="connsiteX4-39" fmla="*/ 876300 w 2128463"/>
              <a:gd name="connsiteY4-40" fmla="*/ 0 h 1677640"/>
              <a:gd name="connsiteX0-41" fmla="*/ 876300 w 2128463"/>
              <a:gd name="connsiteY0-42" fmla="*/ 16669 h 1694309"/>
              <a:gd name="connsiteX1-43" fmla="*/ 1230731 w 2128463"/>
              <a:gd name="connsiteY1-44" fmla="*/ 0 h 1694309"/>
              <a:gd name="connsiteX2-45" fmla="*/ 2128463 w 2128463"/>
              <a:gd name="connsiteY2-46" fmla="*/ 1694309 h 1694309"/>
              <a:gd name="connsiteX3-47" fmla="*/ 0 w 2128463"/>
              <a:gd name="connsiteY3-48" fmla="*/ 1694309 h 1694309"/>
              <a:gd name="connsiteX4-49" fmla="*/ 876300 w 2128463"/>
              <a:gd name="connsiteY4-50" fmla="*/ 16669 h 1694309"/>
              <a:gd name="connsiteX0-51" fmla="*/ 885825 w 2128463"/>
              <a:gd name="connsiteY0-52" fmla="*/ 0 h 1699071"/>
              <a:gd name="connsiteX1-53" fmla="*/ 1230731 w 2128463"/>
              <a:gd name="connsiteY1-54" fmla="*/ 4762 h 1699071"/>
              <a:gd name="connsiteX2-55" fmla="*/ 2128463 w 2128463"/>
              <a:gd name="connsiteY2-56" fmla="*/ 1699071 h 1699071"/>
              <a:gd name="connsiteX3-57" fmla="*/ 0 w 2128463"/>
              <a:gd name="connsiteY3-58" fmla="*/ 1699071 h 1699071"/>
              <a:gd name="connsiteX4-59" fmla="*/ 885825 w 2128463"/>
              <a:gd name="connsiteY4-60" fmla="*/ 0 h 1699071"/>
              <a:gd name="connsiteX0-61" fmla="*/ 885825 w 2128463"/>
              <a:gd name="connsiteY0-62" fmla="*/ 14288 h 1694309"/>
              <a:gd name="connsiteX1-63" fmla="*/ 1230731 w 2128463"/>
              <a:gd name="connsiteY1-64" fmla="*/ 0 h 1694309"/>
              <a:gd name="connsiteX2-65" fmla="*/ 2128463 w 2128463"/>
              <a:gd name="connsiteY2-66" fmla="*/ 1694309 h 1694309"/>
              <a:gd name="connsiteX3-67" fmla="*/ 0 w 2128463"/>
              <a:gd name="connsiteY3-68" fmla="*/ 1694309 h 1694309"/>
              <a:gd name="connsiteX4-69" fmla="*/ 885825 w 2128463"/>
              <a:gd name="connsiteY4-70" fmla="*/ 14288 h 1694309"/>
              <a:gd name="connsiteX0-71" fmla="*/ 883444 w 2128463"/>
              <a:gd name="connsiteY0-72" fmla="*/ 0 h 1694309"/>
              <a:gd name="connsiteX1-73" fmla="*/ 1230731 w 2128463"/>
              <a:gd name="connsiteY1-74" fmla="*/ 0 h 1694309"/>
              <a:gd name="connsiteX2-75" fmla="*/ 2128463 w 2128463"/>
              <a:gd name="connsiteY2-76" fmla="*/ 1694309 h 1694309"/>
              <a:gd name="connsiteX3-77" fmla="*/ 0 w 2128463"/>
              <a:gd name="connsiteY3-78" fmla="*/ 1694309 h 1694309"/>
              <a:gd name="connsiteX4-79" fmla="*/ 883444 w 2128463"/>
              <a:gd name="connsiteY4-80" fmla="*/ 0 h 16943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28463" h="1694309">
                <a:moveTo>
                  <a:pt x="883444" y="0"/>
                </a:moveTo>
                <a:lnTo>
                  <a:pt x="1230731" y="0"/>
                </a:lnTo>
                <a:lnTo>
                  <a:pt x="2128463" y="1694309"/>
                </a:lnTo>
                <a:lnTo>
                  <a:pt x="0" y="1694309"/>
                </a:lnTo>
                <a:lnTo>
                  <a:pt x="883444" y="0"/>
                </a:lnTo>
                <a:close/>
              </a:path>
            </a:pathLst>
          </a:custGeom>
          <a:solidFill>
            <a:schemeClr val="accent4"/>
          </a:solidFill>
          <a:ln>
            <a:noFill/>
          </a:ln>
          <a:effectLst>
            <a:innerShdw blurRad="609600" dir="54000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FFFFF"/>
              </a:solidFill>
            </a:endParaRPr>
          </a:p>
        </p:txBody>
      </p:sp>
      <p:sp>
        <p:nvSpPr>
          <p:cNvPr id="86" name="Rectángulo 16"/>
          <p:cNvSpPr/>
          <p:nvPr/>
        </p:nvSpPr>
        <p:spPr>
          <a:xfrm flipH="1">
            <a:off x="8793462" y="4250592"/>
            <a:ext cx="1645943" cy="848644"/>
          </a:xfrm>
          <a:custGeom>
            <a:avLst/>
            <a:gdLst>
              <a:gd name="connsiteX0" fmla="*/ 0 w 2128463"/>
              <a:gd name="connsiteY0" fmla="*/ 0 h 2160240"/>
              <a:gd name="connsiteX1" fmla="*/ 2128463 w 2128463"/>
              <a:gd name="connsiteY1" fmla="*/ 0 h 2160240"/>
              <a:gd name="connsiteX2" fmla="*/ 2128463 w 2128463"/>
              <a:gd name="connsiteY2" fmla="*/ 2160240 h 2160240"/>
              <a:gd name="connsiteX3" fmla="*/ 0 w 2128463"/>
              <a:gd name="connsiteY3" fmla="*/ 2160240 h 2160240"/>
              <a:gd name="connsiteX4" fmla="*/ 0 w 2128463"/>
              <a:gd name="connsiteY4" fmla="*/ 0 h 2160240"/>
              <a:gd name="connsiteX0-1" fmla="*/ 0 w 3296863"/>
              <a:gd name="connsiteY0-2" fmla="*/ 0 h 2160240"/>
              <a:gd name="connsiteX1-3" fmla="*/ 3296863 w 3296863"/>
              <a:gd name="connsiteY1-4" fmla="*/ 469900 h 2160240"/>
              <a:gd name="connsiteX2-5" fmla="*/ 2128463 w 3296863"/>
              <a:gd name="connsiteY2-6" fmla="*/ 2160240 h 2160240"/>
              <a:gd name="connsiteX3-7" fmla="*/ 0 w 3296863"/>
              <a:gd name="connsiteY3-8" fmla="*/ 2160240 h 2160240"/>
              <a:gd name="connsiteX4-9" fmla="*/ 0 w 3296863"/>
              <a:gd name="connsiteY4-10" fmla="*/ 0 h 2160240"/>
              <a:gd name="connsiteX0-11" fmla="*/ 2857500 w 3296863"/>
              <a:gd name="connsiteY0-12" fmla="*/ 273050 h 1690340"/>
              <a:gd name="connsiteX1-13" fmla="*/ 3296863 w 3296863"/>
              <a:gd name="connsiteY1-14" fmla="*/ 0 h 1690340"/>
              <a:gd name="connsiteX2-15" fmla="*/ 2128463 w 3296863"/>
              <a:gd name="connsiteY2-16" fmla="*/ 1690340 h 1690340"/>
              <a:gd name="connsiteX3-17" fmla="*/ 0 w 3296863"/>
              <a:gd name="connsiteY3-18" fmla="*/ 1690340 h 1690340"/>
              <a:gd name="connsiteX4-19" fmla="*/ 2857500 w 3296863"/>
              <a:gd name="connsiteY4-20" fmla="*/ 273050 h 1690340"/>
              <a:gd name="connsiteX0-21" fmla="*/ 2947988 w 3296863"/>
              <a:gd name="connsiteY0-22" fmla="*/ 1587 h 1690340"/>
              <a:gd name="connsiteX1-23" fmla="*/ 3296863 w 3296863"/>
              <a:gd name="connsiteY1-24" fmla="*/ 0 h 1690340"/>
              <a:gd name="connsiteX2-25" fmla="*/ 2128463 w 3296863"/>
              <a:gd name="connsiteY2-26" fmla="*/ 1690340 h 1690340"/>
              <a:gd name="connsiteX3-27" fmla="*/ 0 w 3296863"/>
              <a:gd name="connsiteY3-28" fmla="*/ 1690340 h 1690340"/>
              <a:gd name="connsiteX4-29" fmla="*/ 2947988 w 3296863"/>
              <a:gd name="connsiteY4-30" fmla="*/ 1587 h 1690340"/>
              <a:gd name="connsiteX0-31" fmla="*/ 2945607 w 3296863"/>
              <a:gd name="connsiteY0-32" fmla="*/ 0 h 1695897"/>
              <a:gd name="connsiteX1-33" fmla="*/ 3296863 w 3296863"/>
              <a:gd name="connsiteY1-34" fmla="*/ 5557 h 1695897"/>
              <a:gd name="connsiteX2-35" fmla="*/ 2128463 w 3296863"/>
              <a:gd name="connsiteY2-36" fmla="*/ 1695897 h 1695897"/>
              <a:gd name="connsiteX3-37" fmla="*/ 0 w 3296863"/>
              <a:gd name="connsiteY3-38" fmla="*/ 1695897 h 1695897"/>
              <a:gd name="connsiteX4-39" fmla="*/ 2945607 w 3296863"/>
              <a:gd name="connsiteY4-40" fmla="*/ 0 h 1695897"/>
              <a:gd name="connsiteX0-41" fmla="*/ 2945607 w 3292100"/>
              <a:gd name="connsiteY0-42" fmla="*/ 1587 h 1697484"/>
              <a:gd name="connsiteX1-43" fmla="*/ 3292100 w 3292100"/>
              <a:gd name="connsiteY1-44" fmla="*/ 0 h 1697484"/>
              <a:gd name="connsiteX2-45" fmla="*/ 2128463 w 3292100"/>
              <a:gd name="connsiteY2-46" fmla="*/ 1697484 h 1697484"/>
              <a:gd name="connsiteX3-47" fmla="*/ 0 w 3292100"/>
              <a:gd name="connsiteY3-48" fmla="*/ 1697484 h 1697484"/>
              <a:gd name="connsiteX4-49" fmla="*/ 2945607 w 3292100"/>
              <a:gd name="connsiteY4-50" fmla="*/ 1587 h 16974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92100" h="1697484">
                <a:moveTo>
                  <a:pt x="2945607" y="1587"/>
                </a:moveTo>
                <a:lnTo>
                  <a:pt x="3292100" y="0"/>
                </a:lnTo>
                <a:lnTo>
                  <a:pt x="2128463" y="1697484"/>
                </a:lnTo>
                <a:lnTo>
                  <a:pt x="0" y="1697484"/>
                </a:lnTo>
                <a:lnTo>
                  <a:pt x="2945607" y="1587"/>
                </a:lnTo>
                <a:close/>
              </a:path>
            </a:pathLst>
          </a:custGeom>
          <a:solidFill>
            <a:schemeClr val="accent3"/>
          </a:solidFill>
          <a:ln>
            <a:noFill/>
          </a:ln>
          <a:effectLst>
            <a:innerShdw blurRad="609600" dir="54000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FFFFF"/>
              </a:solidFill>
            </a:endParaRPr>
          </a:p>
        </p:txBody>
      </p:sp>
      <p:sp>
        <p:nvSpPr>
          <p:cNvPr id="87" name="Rectángulo 15"/>
          <p:cNvSpPr/>
          <p:nvPr/>
        </p:nvSpPr>
        <p:spPr>
          <a:xfrm flipH="1">
            <a:off x="9000474" y="4252975"/>
            <a:ext cx="2676561" cy="846263"/>
          </a:xfrm>
          <a:custGeom>
            <a:avLst/>
            <a:gdLst>
              <a:gd name="connsiteX0" fmla="*/ 0 w 2128463"/>
              <a:gd name="connsiteY0" fmla="*/ 0 h 2160240"/>
              <a:gd name="connsiteX1" fmla="*/ 2128463 w 2128463"/>
              <a:gd name="connsiteY1" fmla="*/ 0 h 2160240"/>
              <a:gd name="connsiteX2" fmla="*/ 2128463 w 2128463"/>
              <a:gd name="connsiteY2" fmla="*/ 2160240 h 2160240"/>
              <a:gd name="connsiteX3" fmla="*/ 0 w 2128463"/>
              <a:gd name="connsiteY3" fmla="*/ 2160240 h 2160240"/>
              <a:gd name="connsiteX4" fmla="*/ 0 w 2128463"/>
              <a:gd name="connsiteY4" fmla="*/ 0 h 2160240"/>
              <a:gd name="connsiteX0-1" fmla="*/ 0 w 5386013"/>
              <a:gd name="connsiteY0-2" fmla="*/ 0 h 2160240"/>
              <a:gd name="connsiteX1-3" fmla="*/ 5386013 w 5386013"/>
              <a:gd name="connsiteY1-4" fmla="*/ 457200 h 2160240"/>
              <a:gd name="connsiteX2-5" fmla="*/ 2128463 w 5386013"/>
              <a:gd name="connsiteY2-6" fmla="*/ 2160240 h 2160240"/>
              <a:gd name="connsiteX3-7" fmla="*/ 0 w 5386013"/>
              <a:gd name="connsiteY3-8" fmla="*/ 2160240 h 2160240"/>
              <a:gd name="connsiteX4-9" fmla="*/ 0 w 5386013"/>
              <a:gd name="connsiteY4-10" fmla="*/ 0 h 2160240"/>
              <a:gd name="connsiteX0-11" fmla="*/ 4905375 w 5386013"/>
              <a:gd name="connsiteY0-12" fmla="*/ 47625 h 1703040"/>
              <a:gd name="connsiteX1-13" fmla="*/ 5386013 w 5386013"/>
              <a:gd name="connsiteY1-14" fmla="*/ 0 h 1703040"/>
              <a:gd name="connsiteX2-15" fmla="*/ 2128463 w 5386013"/>
              <a:gd name="connsiteY2-16" fmla="*/ 1703040 h 1703040"/>
              <a:gd name="connsiteX3-17" fmla="*/ 0 w 5386013"/>
              <a:gd name="connsiteY3-18" fmla="*/ 1703040 h 1703040"/>
              <a:gd name="connsiteX4-19" fmla="*/ 4905375 w 5386013"/>
              <a:gd name="connsiteY4-20" fmla="*/ 47625 h 1703040"/>
              <a:gd name="connsiteX0-21" fmla="*/ 4949825 w 5386013"/>
              <a:gd name="connsiteY0-22" fmla="*/ 174625 h 1703040"/>
              <a:gd name="connsiteX1-23" fmla="*/ 5386013 w 5386013"/>
              <a:gd name="connsiteY1-24" fmla="*/ 0 h 1703040"/>
              <a:gd name="connsiteX2-25" fmla="*/ 2128463 w 5386013"/>
              <a:gd name="connsiteY2-26" fmla="*/ 1703040 h 1703040"/>
              <a:gd name="connsiteX3-27" fmla="*/ 0 w 5386013"/>
              <a:gd name="connsiteY3-28" fmla="*/ 1703040 h 1703040"/>
              <a:gd name="connsiteX4-29" fmla="*/ 4949825 w 5386013"/>
              <a:gd name="connsiteY4-30" fmla="*/ 174625 h 1703040"/>
              <a:gd name="connsiteX0-31" fmla="*/ 4997450 w 5386013"/>
              <a:gd name="connsiteY0-32" fmla="*/ 12700 h 1703040"/>
              <a:gd name="connsiteX1-33" fmla="*/ 5386013 w 5386013"/>
              <a:gd name="connsiteY1-34" fmla="*/ 0 h 1703040"/>
              <a:gd name="connsiteX2-35" fmla="*/ 2128463 w 5386013"/>
              <a:gd name="connsiteY2-36" fmla="*/ 1703040 h 1703040"/>
              <a:gd name="connsiteX3-37" fmla="*/ 0 w 5386013"/>
              <a:gd name="connsiteY3-38" fmla="*/ 1703040 h 1703040"/>
              <a:gd name="connsiteX4-39" fmla="*/ 4997450 w 5386013"/>
              <a:gd name="connsiteY4-40" fmla="*/ 12700 h 1703040"/>
              <a:gd name="connsiteX0-41" fmla="*/ 4997450 w 5236788"/>
              <a:gd name="connsiteY0-42" fmla="*/ 38100 h 1728440"/>
              <a:gd name="connsiteX1-43" fmla="*/ 5236788 w 5236788"/>
              <a:gd name="connsiteY1-44" fmla="*/ 0 h 1728440"/>
              <a:gd name="connsiteX2-45" fmla="*/ 2128463 w 5236788"/>
              <a:gd name="connsiteY2-46" fmla="*/ 1728440 h 1728440"/>
              <a:gd name="connsiteX3-47" fmla="*/ 0 w 5236788"/>
              <a:gd name="connsiteY3-48" fmla="*/ 1728440 h 1728440"/>
              <a:gd name="connsiteX4-49" fmla="*/ 4997450 w 5236788"/>
              <a:gd name="connsiteY4-50" fmla="*/ 38100 h 1728440"/>
              <a:gd name="connsiteX0-51" fmla="*/ 4997450 w 5357438"/>
              <a:gd name="connsiteY0-52" fmla="*/ 3175 h 1693515"/>
              <a:gd name="connsiteX1-53" fmla="*/ 5357438 w 5357438"/>
              <a:gd name="connsiteY1-54" fmla="*/ 0 h 1693515"/>
              <a:gd name="connsiteX2-55" fmla="*/ 2128463 w 5357438"/>
              <a:gd name="connsiteY2-56" fmla="*/ 1693515 h 1693515"/>
              <a:gd name="connsiteX3-57" fmla="*/ 0 w 5357438"/>
              <a:gd name="connsiteY3-58" fmla="*/ 1693515 h 1693515"/>
              <a:gd name="connsiteX4-59" fmla="*/ 4997450 w 5357438"/>
              <a:gd name="connsiteY4-60" fmla="*/ 3175 h 1693515"/>
              <a:gd name="connsiteX0-61" fmla="*/ 4997450 w 5351088"/>
              <a:gd name="connsiteY0-62" fmla="*/ 0 h 1690340"/>
              <a:gd name="connsiteX1-63" fmla="*/ 5351088 w 5351088"/>
              <a:gd name="connsiteY1-64" fmla="*/ 0 h 1690340"/>
              <a:gd name="connsiteX2-65" fmla="*/ 2128463 w 5351088"/>
              <a:gd name="connsiteY2-66" fmla="*/ 1690340 h 1690340"/>
              <a:gd name="connsiteX3-67" fmla="*/ 0 w 5351088"/>
              <a:gd name="connsiteY3-68" fmla="*/ 1690340 h 1690340"/>
              <a:gd name="connsiteX4-69" fmla="*/ 4997450 w 5351088"/>
              <a:gd name="connsiteY4-70" fmla="*/ 0 h 1690340"/>
              <a:gd name="connsiteX0-71" fmla="*/ 4997450 w 5353470"/>
              <a:gd name="connsiteY0-72" fmla="*/ 2381 h 1692721"/>
              <a:gd name="connsiteX1-73" fmla="*/ 5353470 w 5353470"/>
              <a:gd name="connsiteY1-74" fmla="*/ 0 h 1692721"/>
              <a:gd name="connsiteX2-75" fmla="*/ 2128463 w 5353470"/>
              <a:gd name="connsiteY2-76" fmla="*/ 1692721 h 1692721"/>
              <a:gd name="connsiteX3-77" fmla="*/ 0 w 5353470"/>
              <a:gd name="connsiteY3-78" fmla="*/ 1692721 h 1692721"/>
              <a:gd name="connsiteX4-79" fmla="*/ 4997450 w 5353470"/>
              <a:gd name="connsiteY4-80" fmla="*/ 2381 h 1692721"/>
              <a:gd name="connsiteX0-81" fmla="*/ 5002212 w 5353470"/>
              <a:gd name="connsiteY0-82" fmla="*/ 0 h 1692721"/>
              <a:gd name="connsiteX1-83" fmla="*/ 5353470 w 5353470"/>
              <a:gd name="connsiteY1-84" fmla="*/ 0 h 1692721"/>
              <a:gd name="connsiteX2-85" fmla="*/ 2128463 w 5353470"/>
              <a:gd name="connsiteY2-86" fmla="*/ 1692721 h 1692721"/>
              <a:gd name="connsiteX3-87" fmla="*/ 0 w 5353470"/>
              <a:gd name="connsiteY3-88" fmla="*/ 1692721 h 1692721"/>
              <a:gd name="connsiteX4-89" fmla="*/ 5002212 w 5353470"/>
              <a:gd name="connsiteY4-90" fmla="*/ 0 h 16927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53470" h="1692721">
                <a:moveTo>
                  <a:pt x="5002212" y="0"/>
                </a:moveTo>
                <a:lnTo>
                  <a:pt x="5353470" y="0"/>
                </a:lnTo>
                <a:lnTo>
                  <a:pt x="2128463" y="1692721"/>
                </a:lnTo>
                <a:lnTo>
                  <a:pt x="0" y="1692721"/>
                </a:lnTo>
                <a:lnTo>
                  <a:pt x="5002212" y="0"/>
                </a:lnTo>
                <a:close/>
              </a:path>
            </a:pathLst>
          </a:custGeom>
          <a:solidFill>
            <a:schemeClr val="accent4"/>
          </a:solidFill>
          <a:ln>
            <a:noFill/>
          </a:ln>
          <a:effectLst>
            <a:innerShdw blurRad="609600" dir="54000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FFFFF"/>
              </a:solidFill>
            </a:endParaRPr>
          </a:p>
        </p:txBody>
      </p:sp>
      <p:sp>
        <p:nvSpPr>
          <p:cNvPr id="88" name="Rectángulo 20"/>
          <p:cNvSpPr/>
          <p:nvPr/>
        </p:nvSpPr>
        <p:spPr>
          <a:xfrm>
            <a:off x="8162458" y="3170661"/>
            <a:ext cx="175799" cy="1079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FFFFF"/>
              </a:solidFill>
            </a:endParaRPr>
          </a:p>
        </p:txBody>
      </p:sp>
      <p:sp>
        <p:nvSpPr>
          <p:cNvPr id="89" name="Rectángulo 21"/>
          <p:cNvSpPr/>
          <p:nvPr/>
        </p:nvSpPr>
        <p:spPr>
          <a:xfrm>
            <a:off x="8373119" y="3170661"/>
            <a:ext cx="175799" cy="10799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E9126"/>
              </a:solidFill>
            </a:endParaRPr>
          </a:p>
        </p:txBody>
      </p:sp>
      <p:sp>
        <p:nvSpPr>
          <p:cNvPr id="90" name="Rectángulo 22"/>
          <p:cNvSpPr/>
          <p:nvPr/>
        </p:nvSpPr>
        <p:spPr>
          <a:xfrm>
            <a:off x="8580519" y="3178201"/>
            <a:ext cx="175799" cy="10799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FFFFF"/>
              </a:solidFill>
            </a:endParaRPr>
          </a:p>
        </p:txBody>
      </p:sp>
      <p:sp>
        <p:nvSpPr>
          <p:cNvPr id="91" name="Rectángulo 23"/>
          <p:cNvSpPr/>
          <p:nvPr/>
        </p:nvSpPr>
        <p:spPr>
          <a:xfrm>
            <a:off x="8792978" y="3170661"/>
            <a:ext cx="175799" cy="1079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FFFFF"/>
              </a:solidFill>
            </a:endParaRPr>
          </a:p>
        </p:txBody>
      </p:sp>
      <p:sp>
        <p:nvSpPr>
          <p:cNvPr id="92" name="Rectángulo 24"/>
          <p:cNvSpPr/>
          <p:nvPr/>
        </p:nvSpPr>
        <p:spPr>
          <a:xfrm>
            <a:off x="9001002" y="3178201"/>
            <a:ext cx="175799" cy="10799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FFFFF"/>
              </a:solidFill>
            </a:endParaRPr>
          </a:p>
        </p:txBody>
      </p:sp>
      <p:sp>
        <p:nvSpPr>
          <p:cNvPr id="93" name="Flecha arriba 27"/>
          <p:cNvSpPr/>
          <p:nvPr/>
        </p:nvSpPr>
        <p:spPr>
          <a:xfrm>
            <a:off x="8006027" y="991680"/>
            <a:ext cx="1343825" cy="2282980"/>
          </a:xfrm>
          <a:prstGeom prst="upArrow">
            <a:avLst>
              <a:gd name="adj1" fmla="val 76051"/>
              <a:gd name="adj2" fmla="val 74146"/>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FFFFF"/>
              </a:solidFill>
            </a:endParaRPr>
          </a:p>
        </p:txBody>
      </p:sp>
      <p:sp>
        <p:nvSpPr>
          <p:cNvPr id="94" name="Rectángulo redondeado 25"/>
          <p:cNvSpPr/>
          <p:nvPr/>
        </p:nvSpPr>
        <p:spPr>
          <a:xfrm rot="20200585">
            <a:off x="7992178" y="3709197"/>
            <a:ext cx="1339357" cy="172487"/>
          </a:xfrm>
          <a:prstGeom prst="roundRect">
            <a:avLst>
              <a:gd name="adj" fmla="val 50000"/>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EC864"/>
              </a:solidFill>
            </a:endParaRPr>
          </a:p>
        </p:txBody>
      </p:sp>
      <p:sp>
        <p:nvSpPr>
          <p:cNvPr id="95" name="Rectángulo redondeado 29"/>
          <p:cNvSpPr/>
          <p:nvPr/>
        </p:nvSpPr>
        <p:spPr>
          <a:xfrm rot="20200585">
            <a:off x="7992178" y="3323225"/>
            <a:ext cx="1339357" cy="172487"/>
          </a:xfrm>
          <a:prstGeom prst="roundRect">
            <a:avLst>
              <a:gd name="adj" fmla="val 50000"/>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FFFFF"/>
              </a:solidFill>
            </a:endParaRPr>
          </a:p>
        </p:txBody>
      </p:sp>
      <p:sp>
        <p:nvSpPr>
          <p:cNvPr id="96" name="Rectángulo redondeado 28"/>
          <p:cNvSpPr/>
          <p:nvPr/>
        </p:nvSpPr>
        <p:spPr>
          <a:xfrm rot="20200585">
            <a:off x="7992178" y="3516212"/>
            <a:ext cx="1339357" cy="172487"/>
          </a:xfrm>
          <a:prstGeom prst="roundRect">
            <a:avLst>
              <a:gd name="adj" fmla="val 50000"/>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FFFFF"/>
              </a:solidFill>
            </a:endParaRPr>
          </a:p>
        </p:txBody>
      </p:sp>
      <p:sp>
        <p:nvSpPr>
          <p:cNvPr id="97" name="Rectángulo redondeado 30"/>
          <p:cNvSpPr/>
          <p:nvPr/>
        </p:nvSpPr>
        <p:spPr>
          <a:xfrm rot="20200585">
            <a:off x="7992178" y="3130239"/>
            <a:ext cx="1339357" cy="172487"/>
          </a:xfrm>
          <a:prstGeom prst="roundRect">
            <a:avLst>
              <a:gd name="adj" fmla="val 50000"/>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FFFFF"/>
              </a:solidFill>
            </a:endParaRPr>
          </a:p>
        </p:txBody>
      </p:sp>
      <p:sp>
        <p:nvSpPr>
          <p:cNvPr id="98" name="Rectángulo redondeado 31"/>
          <p:cNvSpPr/>
          <p:nvPr/>
        </p:nvSpPr>
        <p:spPr>
          <a:xfrm rot="20200585">
            <a:off x="7992178" y="2937253"/>
            <a:ext cx="1339357" cy="172487"/>
          </a:xfrm>
          <a:prstGeom prst="roundRect">
            <a:avLst>
              <a:gd name="adj" fmla="val 50000"/>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4461" tIns="22230" rIns="44461" bIns="22230" rtlCol="0" anchor="ctr"/>
          <a:lstStyle/>
          <a:p>
            <a:pPr algn="ctr" defTabSz="880110"/>
            <a:endParaRPr lang="es-SV" sz="2400">
              <a:solidFill>
                <a:srgbClr val="FFFFFF"/>
              </a:solidFill>
            </a:endParaRPr>
          </a:p>
        </p:txBody>
      </p:sp>
      <p:sp>
        <p:nvSpPr>
          <p:cNvPr id="99" name="29 Elipse"/>
          <p:cNvSpPr>
            <a:spLocks noChangeAspect="1"/>
          </p:cNvSpPr>
          <p:nvPr/>
        </p:nvSpPr>
        <p:spPr bwMode="auto">
          <a:xfrm>
            <a:off x="768244" y="5446755"/>
            <a:ext cx="355795" cy="355777"/>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880110"/>
            <a:r>
              <a:rPr lang="es-MX"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rPr>
              <a:t>05</a:t>
            </a:r>
            <a:endParaRPr lang="es-SV" sz="1600" dirty="0">
              <a:solidFill>
                <a:srgbClr val="1F1F1F"/>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0" name="30 Rectángulo"/>
          <p:cNvSpPr/>
          <p:nvPr/>
        </p:nvSpPr>
        <p:spPr>
          <a:xfrm>
            <a:off x="1298131" y="5447515"/>
            <a:ext cx="4019011" cy="332740"/>
          </a:xfrm>
          <a:prstGeom prst="rect">
            <a:avLst/>
          </a:prstGeom>
          <a:noFill/>
        </p:spPr>
        <p:txBody>
          <a:bodyPr wrap="square" lIns="44461" tIns="22230" rIns="44461" bIns="22230">
            <a:spAutoFit/>
          </a:bodyPr>
          <a:lstStyle/>
          <a:p>
            <a:pPr indent="-201930" algn="just" defTabSz="659765">
              <a:spcAft>
                <a:spcPts val="450"/>
              </a:spcAft>
            </a:pPr>
            <a:r>
              <a:rPr lang="en-US" sz="935">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p>
        </p:txBody>
      </p:sp>
    </p:spTree>
  </p:cSld>
  <p:clrMapOvr>
    <a:masterClrMapping/>
  </p:clrMapOvr>
  <p:transition advTm="7348">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500"/>
                                        <p:tgtEl>
                                          <p:spTgt spid="7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500"/>
                                        <p:tgtEl>
                                          <p:spTgt spid="7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500"/>
                                        <p:tgtEl>
                                          <p:spTgt spid="75"/>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fade">
                                      <p:cBhvr>
                                        <p:cTn id="38" dur="500"/>
                                        <p:tgtEl>
                                          <p:spTgt spid="7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500"/>
                                        <p:tgtEl>
                                          <p:spTgt spid="77"/>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99"/>
                                        </p:tgtEl>
                                        <p:attrNameLst>
                                          <p:attrName>style.visibility</p:attrName>
                                        </p:attrNameLst>
                                      </p:cBhvr>
                                      <p:to>
                                        <p:strVal val="visible"/>
                                      </p:to>
                                    </p:set>
                                    <p:animEffect transition="in" filter="fade">
                                      <p:cBhvr>
                                        <p:cTn id="45" dur="500"/>
                                        <p:tgtEl>
                                          <p:spTgt spid="9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fade">
                                      <p:cBhvr>
                                        <p:cTn id="48" dur="500"/>
                                        <p:tgtEl>
                                          <p:spTgt spid="100"/>
                                        </p:tgtEl>
                                      </p:cBhvr>
                                    </p:animEffect>
                                  </p:childTnLst>
                                </p:cTn>
                              </p:par>
                            </p:childTnLst>
                          </p:cTn>
                        </p:par>
                        <p:par>
                          <p:cTn id="49" fill="hold">
                            <p:stCondLst>
                              <p:cond delay="3500"/>
                            </p:stCondLst>
                            <p:childTnLst>
                              <p:par>
                                <p:cTn id="50" presetID="22" presetClass="entr" presetSubtype="4" fill="hold" grpId="0" nodeType="after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wipe(down)">
                                      <p:cBhvr>
                                        <p:cTn id="52" dur="500"/>
                                        <p:tgtEl>
                                          <p:spTgt spid="7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wipe(down)">
                                      <p:cBhvr>
                                        <p:cTn id="55" dur="500"/>
                                        <p:tgtEl>
                                          <p:spTgt spid="7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wipe(down)">
                                      <p:cBhvr>
                                        <p:cTn id="58" dur="500"/>
                                        <p:tgtEl>
                                          <p:spTgt spid="80"/>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wipe(down)">
                                      <p:cBhvr>
                                        <p:cTn id="61" dur="500"/>
                                        <p:tgtEl>
                                          <p:spTgt spid="8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wipe(down)">
                                      <p:cBhvr>
                                        <p:cTn id="64" dur="500"/>
                                        <p:tgtEl>
                                          <p:spTgt spid="82"/>
                                        </p:tgtEl>
                                      </p:cBhvr>
                                    </p:animEffect>
                                  </p:childTnLst>
                                </p:cTn>
                              </p:par>
                              <p:par>
                                <p:cTn id="65" presetID="22" presetClass="entr" presetSubtype="4" fill="hold" grpId="0" nodeType="withEffect">
                                  <p:stCondLst>
                                    <p:cond delay="500"/>
                                  </p:stCondLst>
                                  <p:childTnLst>
                                    <p:set>
                                      <p:cBhvr>
                                        <p:cTn id="66" dur="1" fill="hold">
                                          <p:stCondLst>
                                            <p:cond delay="0"/>
                                          </p:stCondLst>
                                        </p:cTn>
                                        <p:tgtEl>
                                          <p:spTgt spid="83"/>
                                        </p:tgtEl>
                                        <p:attrNameLst>
                                          <p:attrName>style.visibility</p:attrName>
                                        </p:attrNameLst>
                                      </p:cBhvr>
                                      <p:to>
                                        <p:strVal val="visible"/>
                                      </p:to>
                                    </p:set>
                                    <p:animEffect transition="in" filter="wipe(down)">
                                      <p:cBhvr>
                                        <p:cTn id="67" dur="500"/>
                                        <p:tgtEl>
                                          <p:spTgt spid="83"/>
                                        </p:tgtEl>
                                      </p:cBhvr>
                                    </p:animEffect>
                                  </p:childTnLst>
                                </p:cTn>
                              </p:par>
                              <p:par>
                                <p:cTn id="68" presetID="22" presetClass="entr" presetSubtype="4" fill="hold" grpId="0" nodeType="withEffect">
                                  <p:stCondLst>
                                    <p:cond delay="500"/>
                                  </p:stCondLst>
                                  <p:childTnLst>
                                    <p:set>
                                      <p:cBhvr>
                                        <p:cTn id="69" dur="1" fill="hold">
                                          <p:stCondLst>
                                            <p:cond delay="0"/>
                                          </p:stCondLst>
                                        </p:cTn>
                                        <p:tgtEl>
                                          <p:spTgt spid="84"/>
                                        </p:tgtEl>
                                        <p:attrNameLst>
                                          <p:attrName>style.visibility</p:attrName>
                                        </p:attrNameLst>
                                      </p:cBhvr>
                                      <p:to>
                                        <p:strVal val="visible"/>
                                      </p:to>
                                    </p:set>
                                    <p:animEffect transition="in" filter="wipe(down)">
                                      <p:cBhvr>
                                        <p:cTn id="70" dur="500"/>
                                        <p:tgtEl>
                                          <p:spTgt spid="84"/>
                                        </p:tgtEl>
                                      </p:cBhvr>
                                    </p:animEffect>
                                  </p:childTnLst>
                                </p:cTn>
                              </p:par>
                              <p:par>
                                <p:cTn id="71" presetID="22" presetClass="entr" presetSubtype="4" fill="hold" grpId="0" nodeType="withEffect">
                                  <p:stCondLst>
                                    <p:cond delay="500"/>
                                  </p:stCondLst>
                                  <p:childTnLst>
                                    <p:set>
                                      <p:cBhvr>
                                        <p:cTn id="72" dur="1" fill="hold">
                                          <p:stCondLst>
                                            <p:cond delay="0"/>
                                          </p:stCondLst>
                                        </p:cTn>
                                        <p:tgtEl>
                                          <p:spTgt spid="85"/>
                                        </p:tgtEl>
                                        <p:attrNameLst>
                                          <p:attrName>style.visibility</p:attrName>
                                        </p:attrNameLst>
                                      </p:cBhvr>
                                      <p:to>
                                        <p:strVal val="visible"/>
                                      </p:to>
                                    </p:set>
                                    <p:animEffect transition="in" filter="wipe(down)">
                                      <p:cBhvr>
                                        <p:cTn id="73" dur="500"/>
                                        <p:tgtEl>
                                          <p:spTgt spid="85"/>
                                        </p:tgtEl>
                                      </p:cBhvr>
                                    </p:animEffect>
                                  </p:childTnLst>
                                </p:cTn>
                              </p:par>
                              <p:par>
                                <p:cTn id="74" presetID="22" presetClass="entr" presetSubtype="4" fill="hold" grpId="0" nodeType="withEffect">
                                  <p:stCondLst>
                                    <p:cond delay="500"/>
                                  </p:stCondLst>
                                  <p:childTnLst>
                                    <p:set>
                                      <p:cBhvr>
                                        <p:cTn id="75" dur="1" fill="hold">
                                          <p:stCondLst>
                                            <p:cond delay="0"/>
                                          </p:stCondLst>
                                        </p:cTn>
                                        <p:tgtEl>
                                          <p:spTgt spid="86"/>
                                        </p:tgtEl>
                                        <p:attrNameLst>
                                          <p:attrName>style.visibility</p:attrName>
                                        </p:attrNameLst>
                                      </p:cBhvr>
                                      <p:to>
                                        <p:strVal val="visible"/>
                                      </p:to>
                                    </p:set>
                                    <p:animEffect transition="in" filter="wipe(down)">
                                      <p:cBhvr>
                                        <p:cTn id="76" dur="500"/>
                                        <p:tgtEl>
                                          <p:spTgt spid="86"/>
                                        </p:tgtEl>
                                      </p:cBhvr>
                                    </p:animEffect>
                                  </p:childTnLst>
                                </p:cTn>
                              </p:par>
                              <p:par>
                                <p:cTn id="77" presetID="22" presetClass="entr" presetSubtype="4" fill="hold" grpId="0" nodeType="withEffect">
                                  <p:stCondLst>
                                    <p:cond delay="500"/>
                                  </p:stCondLst>
                                  <p:childTnLst>
                                    <p:set>
                                      <p:cBhvr>
                                        <p:cTn id="78" dur="1" fill="hold">
                                          <p:stCondLst>
                                            <p:cond delay="0"/>
                                          </p:stCondLst>
                                        </p:cTn>
                                        <p:tgtEl>
                                          <p:spTgt spid="87"/>
                                        </p:tgtEl>
                                        <p:attrNameLst>
                                          <p:attrName>style.visibility</p:attrName>
                                        </p:attrNameLst>
                                      </p:cBhvr>
                                      <p:to>
                                        <p:strVal val="visible"/>
                                      </p:to>
                                    </p:set>
                                    <p:animEffect transition="in" filter="wipe(down)">
                                      <p:cBhvr>
                                        <p:cTn id="79" dur="500"/>
                                        <p:tgtEl>
                                          <p:spTgt spid="87"/>
                                        </p:tgtEl>
                                      </p:cBhvr>
                                    </p:animEffect>
                                  </p:childTnLst>
                                </p:cTn>
                              </p:par>
                              <p:par>
                                <p:cTn id="80" presetID="22" presetClass="entr" presetSubtype="4" fill="hold" grpId="0" nodeType="withEffect">
                                  <p:stCondLst>
                                    <p:cond delay="1000"/>
                                  </p:stCondLst>
                                  <p:childTnLst>
                                    <p:set>
                                      <p:cBhvr>
                                        <p:cTn id="81" dur="1" fill="hold">
                                          <p:stCondLst>
                                            <p:cond delay="0"/>
                                          </p:stCondLst>
                                        </p:cTn>
                                        <p:tgtEl>
                                          <p:spTgt spid="88"/>
                                        </p:tgtEl>
                                        <p:attrNameLst>
                                          <p:attrName>style.visibility</p:attrName>
                                        </p:attrNameLst>
                                      </p:cBhvr>
                                      <p:to>
                                        <p:strVal val="visible"/>
                                      </p:to>
                                    </p:set>
                                    <p:animEffect transition="in" filter="wipe(down)">
                                      <p:cBhvr>
                                        <p:cTn id="82" dur="500"/>
                                        <p:tgtEl>
                                          <p:spTgt spid="88"/>
                                        </p:tgtEl>
                                      </p:cBhvr>
                                    </p:animEffect>
                                  </p:childTnLst>
                                </p:cTn>
                              </p:par>
                              <p:par>
                                <p:cTn id="83" presetID="22" presetClass="entr" presetSubtype="4" fill="hold" grpId="0" nodeType="withEffect">
                                  <p:stCondLst>
                                    <p:cond delay="1000"/>
                                  </p:stCondLst>
                                  <p:childTnLst>
                                    <p:set>
                                      <p:cBhvr>
                                        <p:cTn id="84" dur="1" fill="hold">
                                          <p:stCondLst>
                                            <p:cond delay="0"/>
                                          </p:stCondLst>
                                        </p:cTn>
                                        <p:tgtEl>
                                          <p:spTgt spid="89"/>
                                        </p:tgtEl>
                                        <p:attrNameLst>
                                          <p:attrName>style.visibility</p:attrName>
                                        </p:attrNameLst>
                                      </p:cBhvr>
                                      <p:to>
                                        <p:strVal val="visible"/>
                                      </p:to>
                                    </p:set>
                                    <p:animEffect transition="in" filter="wipe(down)">
                                      <p:cBhvr>
                                        <p:cTn id="85" dur="500"/>
                                        <p:tgtEl>
                                          <p:spTgt spid="89"/>
                                        </p:tgtEl>
                                      </p:cBhvr>
                                    </p:animEffect>
                                  </p:childTnLst>
                                </p:cTn>
                              </p:par>
                              <p:par>
                                <p:cTn id="86" presetID="22" presetClass="entr" presetSubtype="4" fill="hold" grpId="0" nodeType="withEffect">
                                  <p:stCondLst>
                                    <p:cond delay="1000"/>
                                  </p:stCondLst>
                                  <p:childTnLst>
                                    <p:set>
                                      <p:cBhvr>
                                        <p:cTn id="87" dur="1" fill="hold">
                                          <p:stCondLst>
                                            <p:cond delay="0"/>
                                          </p:stCondLst>
                                        </p:cTn>
                                        <p:tgtEl>
                                          <p:spTgt spid="90"/>
                                        </p:tgtEl>
                                        <p:attrNameLst>
                                          <p:attrName>style.visibility</p:attrName>
                                        </p:attrNameLst>
                                      </p:cBhvr>
                                      <p:to>
                                        <p:strVal val="visible"/>
                                      </p:to>
                                    </p:set>
                                    <p:animEffect transition="in" filter="wipe(down)">
                                      <p:cBhvr>
                                        <p:cTn id="88" dur="500"/>
                                        <p:tgtEl>
                                          <p:spTgt spid="90"/>
                                        </p:tgtEl>
                                      </p:cBhvr>
                                    </p:animEffect>
                                  </p:childTnLst>
                                </p:cTn>
                              </p:par>
                              <p:par>
                                <p:cTn id="89" presetID="22" presetClass="entr" presetSubtype="4" fill="hold" grpId="0" nodeType="withEffect">
                                  <p:stCondLst>
                                    <p:cond delay="1000"/>
                                  </p:stCondLst>
                                  <p:childTnLst>
                                    <p:set>
                                      <p:cBhvr>
                                        <p:cTn id="90" dur="1" fill="hold">
                                          <p:stCondLst>
                                            <p:cond delay="0"/>
                                          </p:stCondLst>
                                        </p:cTn>
                                        <p:tgtEl>
                                          <p:spTgt spid="91"/>
                                        </p:tgtEl>
                                        <p:attrNameLst>
                                          <p:attrName>style.visibility</p:attrName>
                                        </p:attrNameLst>
                                      </p:cBhvr>
                                      <p:to>
                                        <p:strVal val="visible"/>
                                      </p:to>
                                    </p:set>
                                    <p:animEffect transition="in" filter="wipe(down)">
                                      <p:cBhvr>
                                        <p:cTn id="91" dur="500"/>
                                        <p:tgtEl>
                                          <p:spTgt spid="91"/>
                                        </p:tgtEl>
                                      </p:cBhvr>
                                    </p:animEffect>
                                  </p:childTnLst>
                                </p:cTn>
                              </p:par>
                              <p:par>
                                <p:cTn id="92" presetID="22" presetClass="entr" presetSubtype="4" fill="hold" grpId="0" nodeType="withEffect">
                                  <p:stCondLst>
                                    <p:cond delay="1000"/>
                                  </p:stCondLst>
                                  <p:childTnLst>
                                    <p:set>
                                      <p:cBhvr>
                                        <p:cTn id="93" dur="1" fill="hold">
                                          <p:stCondLst>
                                            <p:cond delay="0"/>
                                          </p:stCondLst>
                                        </p:cTn>
                                        <p:tgtEl>
                                          <p:spTgt spid="92"/>
                                        </p:tgtEl>
                                        <p:attrNameLst>
                                          <p:attrName>style.visibility</p:attrName>
                                        </p:attrNameLst>
                                      </p:cBhvr>
                                      <p:to>
                                        <p:strVal val="visible"/>
                                      </p:to>
                                    </p:set>
                                    <p:animEffect transition="in" filter="wipe(down)">
                                      <p:cBhvr>
                                        <p:cTn id="94" dur="500"/>
                                        <p:tgtEl>
                                          <p:spTgt spid="92"/>
                                        </p:tgtEl>
                                      </p:cBhvr>
                                    </p:animEffect>
                                  </p:childTnLst>
                                </p:cTn>
                              </p:par>
                              <p:par>
                                <p:cTn id="95" presetID="22" presetClass="entr" presetSubtype="8" fill="hold" grpId="0" nodeType="withEffect">
                                  <p:stCondLst>
                                    <p:cond delay="1500"/>
                                  </p:stCondLst>
                                  <p:childTnLst>
                                    <p:set>
                                      <p:cBhvr>
                                        <p:cTn id="96" dur="1" fill="hold">
                                          <p:stCondLst>
                                            <p:cond delay="0"/>
                                          </p:stCondLst>
                                        </p:cTn>
                                        <p:tgtEl>
                                          <p:spTgt spid="94"/>
                                        </p:tgtEl>
                                        <p:attrNameLst>
                                          <p:attrName>style.visibility</p:attrName>
                                        </p:attrNameLst>
                                      </p:cBhvr>
                                      <p:to>
                                        <p:strVal val="visible"/>
                                      </p:to>
                                    </p:set>
                                    <p:animEffect transition="in" filter="wipe(left)">
                                      <p:cBhvr>
                                        <p:cTn id="97" dur="500"/>
                                        <p:tgtEl>
                                          <p:spTgt spid="94"/>
                                        </p:tgtEl>
                                      </p:cBhvr>
                                    </p:animEffect>
                                  </p:childTnLst>
                                </p:cTn>
                              </p:par>
                              <p:par>
                                <p:cTn id="98" presetID="22" presetClass="entr" presetSubtype="8" fill="hold" grpId="0" nodeType="withEffect">
                                  <p:stCondLst>
                                    <p:cond delay="1500"/>
                                  </p:stCondLst>
                                  <p:childTnLst>
                                    <p:set>
                                      <p:cBhvr>
                                        <p:cTn id="99" dur="1" fill="hold">
                                          <p:stCondLst>
                                            <p:cond delay="0"/>
                                          </p:stCondLst>
                                        </p:cTn>
                                        <p:tgtEl>
                                          <p:spTgt spid="96"/>
                                        </p:tgtEl>
                                        <p:attrNameLst>
                                          <p:attrName>style.visibility</p:attrName>
                                        </p:attrNameLst>
                                      </p:cBhvr>
                                      <p:to>
                                        <p:strVal val="visible"/>
                                      </p:to>
                                    </p:set>
                                    <p:animEffect transition="in" filter="wipe(left)">
                                      <p:cBhvr>
                                        <p:cTn id="100" dur="500"/>
                                        <p:tgtEl>
                                          <p:spTgt spid="96"/>
                                        </p:tgtEl>
                                      </p:cBhvr>
                                    </p:animEffect>
                                  </p:childTnLst>
                                </p:cTn>
                              </p:par>
                              <p:par>
                                <p:cTn id="101" presetID="22" presetClass="entr" presetSubtype="8" fill="hold" grpId="0" nodeType="withEffect">
                                  <p:stCondLst>
                                    <p:cond delay="1500"/>
                                  </p:stCondLst>
                                  <p:childTnLst>
                                    <p:set>
                                      <p:cBhvr>
                                        <p:cTn id="102" dur="1" fill="hold">
                                          <p:stCondLst>
                                            <p:cond delay="0"/>
                                          </p:stCondLst>
                                        </p:cTn>
                                        <p:tgtEl>
                                          <p:spTgt spid="95"/>
                                        </p:tgtEl>
                                        <p:attrNameLst>
                                          <p:attrName>style.visibility</p:attrName>
                                        </p:attrNameLst>
                                      </p:cBhvr>
                                      <p:to>
                                        <p:strVal val="visible"/>
                                      </p:to>
                                    </p:set>
                                    <p:animEffect transition="in" filter="wipe(left)">
                                      <p:cBhvr>
                                        <p:cTn id="103" dur="500"/>
                                        <p:tgtEl>
                                          <p:spTgt spid="95"/>
                                        </p:tgtEl>
                                      </p:cBhvr>
                                    </p:animEffect>
                                  </p:childTnLst>
                                </p:cTn>
                              </p:par>
                              <p:par>
                                <p:cTn id="104" presetID="22" presetClass="entr" presetSubtype="8" fill="hold" grpId="0" nodeType="withEffect">
                                  <p:stCondLst>
                                    <p:cond delay="1500"/>
                                  </p:stCondLst>
                                  <p:childTnLst>
                                    <p:set>
                                      <p:cBhvr>
                                        <p:cTn id="105" dur="1" fill="hold">
                                          <p:stCondLst>
                                            <p:cond delay="0"/>
                                          </p:stCondLst>
                                        </p:cTn>
                                        <p:tgtEl>
                                          <p:spTgt spid="97"/>
                                        </p:tgtEl>
                                        <p:attrNameLst>
                                          <p:attrName>style.visibility</p:attrName>
                                        </p:attrNameLst>
                                      </p:cBhvr>
                                      <p:to>
                                        <p:strVal val="visible"/>
                                      </p:to>
                                    </p:set>
                                    <p:animEffect transition="in" filter="wipe(left)">
                                      <p:cBhvr>
                                        <p:cTn id="106" dur="500"/>
                                        <p:tgtEl>
                                          <p:spTgt spid="97"/>
                                        </p:tgtEl>
                                      </p:cBhvr>
                                    </p:animEffect>
                                  </p:childTnLst>
                                </p:cTn>
                              </p:par>
                              <p:par>
                                <p:cTn id="107" presetID="22" presetClass="entr" presetSubtype="8" fill="hold" grpId="0" nodeType="withEffect">
                                  <p:stCondLst>
                                    <p:cond delay="1500"/>
                                  </p:stCondLst>
                                  <p:childTnLst>
                                    <p:set>
                                      <p:cBhvr>
                                        <p:cTn id="108" dur="1" fill="hold">
                                          <p:stCondLst>
                                            <p:cond delay="0"/>
                                          </p:stCondLst>
                                        </p:cTn>
                                        <p:tgtEl>
                                          <p:spTgt spid="98"/>
                                        </p:tgtEl>
                                        <p:attrNameLst>
                                          <p:attrName>style.visibility</p:attrName>
                                        </p:attrNameLst>
                                      </p:cBhvr>
                                      <p:to>
                                        <p:strVal val="visible"/>
                                      </p:to>
                                    </p:set>
                                    <p:animEffect transition="in" filter="wipe(left)">
                                      <p:cBhvr>
                                        <p:cTn id="109" dur="500"/>
                                        <p:tgtEl>
                                          <p:spTgt spid="98"/>
                                        </p:tgtEl>
                                      </p:cBhvr>
                                    </p:animEffect>
                                  </p:childTnLst>
                                </p:cTn>
                              </p:par>
                            </p:childTnLst>
                          </p:cTn>
                        </p:par>
                        <p:par>
                          <p:cTn id="110" fill="hold">
                            <p:stCondLst>
                              <p:cond delay="4000"/>
                            </p:stCondLst>
                            <p:childTnLst>
                              <p:par>
                                <p:cTn id="111" presetID="22" presetClass="entr" presetSubtype="4" fill="hold" grpId="0" nodeType="afterEffect">
                                  <p:stCondLst>
                                    <p:cond delay="0"/>
                                  </p:stCondLst>
                                  <p:childTnLst>
                                    <p:set>
                                      <p:cBhvr>
                                        <p:cTn id="112" dur="1" fill="hold">
                                          <p:stCondLst>
                                            <p:cond delay="0"/>
                                          </p:stCondLst>
                                        </p:cTn>
                                        <p:tgtEl>
                                          <p:spTgt spid="93"/>
                                        </p:tgtEl>
                                        <p:attrNameLst>
                                          <p:attrName>style.visibility</p:attrName>
                                        </p:attrNameLst>
                                      </p:cBhvr>
                                      <p:to>
                                        <p:strVal val="visible"/>
                                      </p:to>
                                    </p:set>
                                    <p:animEffect transition="in" filter="wipe(down)">
                                      <p:cBhvr>
                                        <p:cTn id="113"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9" grpId="0"/>
      <p:bldP spid="70" grpId="0" bldLvl="0" animBg="1"/>
      <p:bldP spid="71" grpId="0"/>
      <p:bldP spid="72" grpId="0" bldLvl="0" animBg="1"/>
      <p:bldP spid="73" grpId="0"/>
      <p:bldP spid="74" grpId="0" bldLvl="0" animBg="1"/>
      <p:bldP spid="75" grpId="0"/>
      <p:bldP spid="76" grpId="0" bldLvl="0" animBg="1"/>
      <p:bldP spid="77" grpId="0"/>
      <p:bldP spid="78" grpId="0" bldLvl="0" animBg="1"/>
      <p:bldP spid="79" grpId="0" bldLvl="0" animBg="1"/>
      <p:bldP spid="80" grpId="0" bldLvl="0" animBg="1"/>
      <p:bldP spid="81" grpId="0" bldLvl="0" animBg="1"/>
      <p:bldP spid="82" grpId="0" bldLvl="0" animBg="1"/>
      <p:bldP spid="83" grpId="0" bldLvl="0" animBg="1"/>
      <p:bldP spid="84" grpId="0" bldLvl="0" animBg="1"/>
      <p:bldP spid="85" grpId="0" bldLvl="0" animBg="1"/>
      <p:bldP spid="86" grpId="0" bldLvl="0" animBg="1"/>
      <p:bldP spid="87" grpId="0" bldLvl="0" animBg="1"/>
      <p:bldP spid="88" grpId="0" bldLvl="0" animBg="1"/>
      <p:bldP spid="89" grpId="0" bldLvl="0" animBg="1"/>
      <p:bldP spid="90" grpId="0" bldLvl="0" animBg="1"/>
      <p:bldP spid="91" grpId="0" bldLvl="0" animBg="1"/>
      <p:bldP spid="92" grpId="0" bldLvl="0" animBg="1"/>
      <p:bldP spid="93" grpId="0" bldLvl="0" animBg="1"/>
      <p:bldP spid="94" grpId="0" bldLvl="0" animBg="1"/>
      <p:bldP spid="95" grpId="0" bldLvl="0" animBg="1"/>
      <p:bldP spid="96" grpId="0" bldLvl="0" animBg="1"/>
      <p:bldP spid="97" grpId="0" bldLvl="0" animBg="1"/>
      <p:bldP spid="98" grpId="0" bldLvl="0" animBg="1"/>
      <p:bldP spid="99" grpId="0" bldLvl="0" animBg="1"/>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grpSp>
        <p:nvGrpSpPr>
          <p:cNvPr id="4" name="Group 61"/>
          <p:cNvGrpSpPr/>
          <p:nvPr/>
        </p:nvGrpSpPr>
        <p:grpSpPr>
          <a:xfrm>
            <a:off x="5770873" y="1968795"/>
            <a:ext cx="5360744" cy="4430463"/>
            <a:chOff x="557257" y="2118980"/>
            <a:chExt cx="5360744" cy="4430463"/>
          </a:xfrm>
        </p:grpSpPr>
        <p:sp>
          <p:nvSpPr>
            <p:cNvPr id="5" name="Freeform 9"/>
            <p:cNvSpPr>
              <a:spLocks noEditPoints="1"/>
            </p:cNvSpPr>
            <p:nvPr/>
          </p:nvSpPr>
          <p:spPr bwMode="auto">
            <a:xfrm rot="20049179">
              <a:off x="1776038" y="2485778"/>
              <a:ext cx="1627919" cy="3758490"/>
            </a:xfrm>
            <a:custGeom>
              <a:avLst/>
              <a:gdLst/>
              <a:ahLst/>
              <a:cxnLst>
                <a:cxn ang="0">
                  <a:pos x="0" y="84"/>
                </a:cxn>
                <a:cxn ang="0">
                  <a:pos x="50" y="134"/>
                </a:cxn>
                <a:cxn ang="0">
                  <a:pos x="61" y="133"/>
                </a:cxn>
                <a:cxn ang="0">
                  <a:pos x="61" y="148"/>
                </a:cxn>
                <a:cxn ang="0">
                  <a:pos x="73" y="154"/>
                </a:cxn>
                <a:cxn ang="0">
                  <a:pos x="73" y="278"/>
                </a:cxn>
                <a:cxn ang="0">
                  <a:pos x="61" y="284"/>
                </a:cxn>
                <a:cxn ang="0">
                  <a:pos x="61" y="377"/>
                </a:cxn>
                <a:cxn ang="0">
                  <a:pos x="75" y="392"/>
                </a:cxn>
                <a:cxn ang="0">
                  <a:pos x="93" y="392"/>
                </a:cxn>
                <a:cxn ang="0">
                  <a:pos x="107" y="377"/>
                </a:cxn>
                <a:cxn ang="0">
                  <a:pos x="107" y="357"/>
                </a:cxn>
                <a:cxn ang="0">
                  <a:pos x="143" y="357"/>
                </a:cxn>
                <a:cxn ang="0">
                  <a:pos x="157" y="343"/>
                </a:cxn>
                <a:cxn ang="0">
                  <a:pos x="143" y="329"/>
                </a:cxn>
                <a:cxn ang="0">
                  <a:pos x="107" y="329"/>
                </a:cxn>
                <a:cxn ang="0">
                  <a:pos x="107" y="321"/>
                </a:cxn>
                <a:cxn ang="0">
                  <a:pos x="143" y="321"/>
                </a:cxn>
                <a:cxn ang="0">
                  <a:pos x="157" y="307"/>
                </a:cxn>
                <a:cxn ang="0">
                  <a:pos x="143" y="293"/>
                </a:cxn>
                <a:cxn ang="0">
                  <a:pos x="107" y="293"/>
                </a:cxn>
                <a:cxn ang="0">
                  <a:pos x="107" y="283"/>
                </a:cxn>
                <a:cxn ang="0">
                  <a:pos x="95" y="277"/>
                </a:cxn>
                <a:cxn ang="0">
                  <a:pos x="95" y="156"/>
                </a:cxn>
                <a:cxn ang="0">
                  <a:pos x="107" y="150"/>
                </a:cxn>
                <a:cxn ang="0">
                  <a:pos x="107" y="133"/>
                </a:cxn>
                <a:cxn ang="0">
                  <a:pos x="117" y="134"/>
                </a:cxn>
                <a:cxn ang="0">
                  <a:pos x="168" y="84"/>
                </a:cxn>
                <a:cxn ang="0">
                  <a:pos x="132" y="36"/>
                </a:cxn>
                <a:cxn ang="0">
                  <a:pos x="84" y="0"/>
                </a:cxn>
                <a:cxn ang="0">
                  <a:pos x="36" y="36"/>
                </a:cxn>
                <a:cxn ang="0">
                  <a:pos x="0" y="84"/>
                </a:cxn>
                <a:cxn ang="0">
                  <a:pos x="84" y="31"/>
                </a:cxn>
                <a:cxn ang="0">
                  <a:pos x="107" y="54"/>
                </a:cxn>
                <a:cxn ang="0">
                  <a:pos x="106" y="62"/>
                </a:cxn>
                <a:cxn ang="0">
                  <a:pos x="129" y="87"/>
                </a:cxn>
                <a:cxn ang="0">
                  <a:pos x="105" y="111"/>
                </a:cxn>
                <a:cxn ang="0">
                  <a:pos x="84" y="100"/>
                </a:cxn>
                <a:cxn ang="0">
                  <a:pos x="63" y="111"/>
                </a:cxn>
                <a:cxn ang="0">
                  <a:pos x="38" y="87"/>
                </a:cxn>
                <a:cxn ang="0">
                  <a:pos x="62" y="62"/>
                </a:cxn>
                <a:cxn ang="0">
                  <a:pos x="61" y="54"/>
                </a:cxn>
                <a:cxn ang="0">
                  <a:pos x="84" y="31"/>
                </a:cxn>
                <a:cxn ang="0">
                  <a:pos x="84" y="31"/>
                </a:cxn>
                <a:cxn ang="0">
                  <a:pos x="84" y="31"/>
                </a:cxn>
              </a:cxnLst>
              <a:rect l="0" t="0" r="r" b="b"/>
              <a:pathLst>
                <a:path w="168" h="392">
                  <a:moveTo>
                    <a:pt x="0" y="84"/>
                  </a:moveTo>
                  <a:cubicBezTo>
                    <a:pt x="0" y="112"/>
                    <a:pt x="23" y="134"/>
                    <a:pt x="50" y="134"/>
                  </a:cubicBezTo>
                  <a:cubicBezTo>
                    <a:pt x="54" y="134"/>
                    <a:pt x="57" y="134"/>
                    <a:pt x="61" y="133"/>
                  </a:cubicBezTo>
                  <a:cubicBezTo>
                    <a:pt x="61" y="148"/>
                    <a:pt x="61" y="148"/>
                    <a:pt x="61" y="148"/>
                  </a:cubicBezTo>
                  <a:cubicBezTo>
                    <a:pt x="73" y="154"/>
                    <a:pt x="73" y="154"/>
                    <a:pt x="73" y="154"/>
                  </a:cubicBezTo>
                  <a:cubicBezTo>
                    <a:pt x="73" y="278"/>
                    <a:pt x="73" y="278"/>
                    <a:pt x="73" y="278"/>
                  </a:cubicBezTo>
                  <a:cubicBezTo>
                    <a:pt x="61" y="284"/>
                    <a:pt x="61" y="284"/>
                    <a:pt x="61" y="284"/>
                  </a:cubicBezTo>
                  <a:cubicBezTo>
                    <a:pt x="61" y="377"/>
                    <a:pt x="61" y="377"/>
                    <a:pt x="61" y="377"/>
                  </a:cubicBezTo>
                  <a:cubicBezTo>
                    <a:pt x="61" y="385"/>
                    <a:pt x="67" y="392"/>
                    <a:pt x="75" y="392"/>
                  </a:cubicBezTo>
                  <a:cubicBezTo>
                    <a:pt x="93" y="392"/>
                    <a:pt x="93" y="392"/>
                    <a:pt x="93" y="392"/>
                  </a:cubicBezTo>
                  <a:cubicBezTo>
                    <a:pt x="101" y="392"/>
                    <a:pt x="107" y="385"/>
                    <a:pt x="107" y="377"/>
                  </a:cubicBezTo>
                  <a:cubicBezTo>
                    <a:pt x="107" y="357"/>
                    <a:pt x="107" y="357"/>
                    <a:pt x="107" y="357"/>
                  </a:cubicBezTo>
                  <a:cubicBezTo>
                    <a:pt x="143" y="357"/>
                    <a:pt x="143" y="357"/>
                    <a:pt x="143" y="357"/>
                  </a:cubicBezTo>
                  <a:cubicBezTo>
                    <a:pt x="150" y="357"/>
                    <a:pt x="157" y="350"/>
                    <a:pt x="157" y="343"/>
                  </a:cubicBezTo>
                  <a:cubicBezTo>
                    <a:pt x="157" y="335"/>
                    <a:pt x="150" y="329"/>
                    <a:pt x="143" y="329"/>
                  </a:cubicBezTo>
                  <a:cubicBezTo>
                    <a:pt x="107" y="329"/>
                    <a:pt x="107" y="329"/>
                    <a:pt x="107" y="329"/>
                  </a:cubicBezTo>
                  <a:cubicBezTo>
                    <a:pt x="107" y="321"/>
                    <a:pt x="107" y="321"/>
                    <a:pt x="107" y="321"/>
                  </a:cubicBezTo>
                  <a:cubicBezTo>
                    <a:pt x="143" y="321"/>
                    <a:pt x="143" y="321"/>
                    <a:pt x="143" y="321"/>
                  </a:cubicBezTo>
                  <a:cubicBezTo>
                    <a:pt x="150" y="321"/>
                    <a:pt x="157" y="314"/>
                    <a:pt x="157" y="307"/>
                  </a:cubicBezTo>
                  <a:cubicBezTo>
                    <a:pt x="157" y="299"/>
                    <a:pt x="150" y="293"/>
                    <a:pt x="143" y="293"/>
                  </a:cubicBezTo>
                  <a:cubicBezTo>
                    <a:pt x="107" y="293"/>
                    <a:pt x="107" y="293"/>
                    <a:pt x="107" y="293"/>
                  </a:cubicBezTo>
                  <a:cubicBezTo>
                    <a:pt x="107" y="283"/>
                    <a:pt x="107" y="283"/>
                    <a:pt x="107" y="283"/>
                  </a:cubicBezTo>
                  <a:cubicBezTo>
                    <a:pt x="95" y="277"/>
                    <a:pt x="95" y="277"/>
                    <a:pt x="95" y="277"/>
                  </a:cubicBezTo>
                  <a:cubicBezTo>
                    <a:pt x="95" y="156"/>
                    <a:pt x="95" y="156"/>
                    <a:pt x="95" y="156"/>
                  </a:cubicBezTo>
                  <a:cubicBezTo>
                    <a:pt x="107" y="150"/>
                    <a:pt x="107" y="150"/>
                    <a:pt x="107" y="150"/>
                  </a:cubicBezTo>
                  <a:cubicBezTo>
                    <a:pt x="107" y="133"/>
                    <a:pt x="107" y="133"/>
                    <a:pt x="107" y="133"/>
                  </a:cubicBezTo>
                  <a:cubicBezTo>
                    <a:pt x="110" y="134"/>
                    <a:pt x="114" y="134"/>
                    <a:pt x="117" y="134"/>
                  </a:cubicBezTo>
                  <a:cubicBezTo>
                    <a:pt x="145" y="134"/>
                    <a:pt x="168" y="112"/>
                    <a:pt x="168" y="84"/>
                  </a:cubicBezTo>
                  <a:cubicBezTo>
                    <a:pt x="168" y="61"/>
                    <a:pt x="153" y="42"/>
                    <a:pt x="132" y="36"/>
                  </a:cubicBezTo>
                  <a:cubicBezTo>
                    <a:pt x="126" y="15"/>
                    <a:pt x="107" y="0"/>
                    <a:pt x="84" y="0"/>
                  </a:cubicBezTo>
                  <a:cubicBezTo>
                    <a:pt x="61" y="0"/>
                    <a:pt x="42" y="15"/>
                    <a:pt x="36" y="36"/>
                  </a:cubicBezTo>
                  <a:cubicBezTo>
                    <a:pt x="15" y="42"/>
                    <a:pt x="0" y="61"/>
                    <a:pt x="0" y="84"/>
                  </a:cubicBezTo>
                  <a:close/>
                  <a:moveTo>
                    <a:pt x="84" y="31"/>
                  </a:moveTo>
                  <a:cubicBezTo>
                    <a:pt x="97" y="31"/>
                    <a:pt x="107" y="41"/>
                    <a:pt x="107" y="54"/>
                  </a:cubicBezTo>
                  <a:cubicBezTo>
                    <a:pt x="107" y="57"/>
                    <a:pt x="106" y="59"/>
                    <a:pt x="106" y="62"/>
                  </a:cubicBezTo>
                  <a:cubicBezTo>
                    <a:pt x="119" y="62"/>
                    <a:pt x="129" y="73"/>
                    <a:pt x="129" y="87"/>
                  </a:cubicBezTo>
                  <a:cubicBezTo>
                    <a:pt x="129" y="100"/>
                    <a:pt x="118" y="111"/>
                    <a:pt x="105" y="111"/>
                  </a:cubicBezTo>
                  <a:cubicBezTo>
                    <a:pt x="96" y="111"/>
                    <a:pt x="88" y="107"/>
                    <a:pt x="84" y="100"/>
                  </a:cubicBezTo>
                  <a:cubicBezTo>
                    <a:pt x="79" y="107"/>
                    <a:pt x="72" y="111"/>
                    <a:pt x="63" y="111"/>
                  </a:cubicBezTo>
                  <a:cubicBezTo>
                    <a:pt x="49" y="111"/>
                    <a:pt x="38" y="100"/>
                    <a:pt x="38" y="87"/>
                  </a:cubicBezTo>
                  <a:cubicBezTo>
                    <a:pt x="38" y="73"/>
                    <a:pt x="49" y="62"/>
                    <a:pt x="62" y="62"/>
                  </a:cubicBezTo>
                  <a:cubicBezTo>
                    <a:pt x="61" y="59"/>
                    <a:pt x="61" y="57"/>
                    <a:pt x="61" y="54"/>
                  </a:cubicBezTo>
                  <a:cubicBezTo>
                    <a:pt x="61" y="41"/>
                    <a:pt x="71" y="31"/>
                    <a:pt x="84" y="31"/>
                  </a:cubicBezTo>
                  <a:close/>
                  <a:moveTo>
                    <a:pt x="84" y="31"/>
                  </a:moveTo>
                  <a:cubicBezTo>
                    <a:pt x="84" y="31"/>
                    <a:pt x="84" y="31"/>
                    <a:pt x="84" y="31"/>
                  </a:cubicBezTo>
                </a:path>
              </a:pathLst>
            </a:custGeom>
            <a:solidFill>
              <a:schemeClr val="tx1">
                <a:lumMod val="50000"/>
                <a:lumOff val="50000"/>
              </a:schemeClr>
            </a:solidFill>
            <a:ln w="9525">
              <a:noFill/>
              <a:round/>
            </a:ln>
          </p:spPr>
          <p:txBody>
            <a:bodyPr vert="horz" wrap="square" lIns="91440" tIns="45720" rIns="91440" bIns="45720" numCol="1" anchor="t" anchorCtr="0" compatLnSpc="1"/>
            <a:lstStyle/>
            <a:p>
              <a:endParaRPr lang="en-US" dirty="0">
                <a:latin typeface="微软雅黑" panose="020B0503020204020204" charset="-122"/>
              </a:endParaRPr>
            </a:p>
          </p:txBody>
        </p:sp>
        <p:grpSp>
          <p:nvGrpSpPr>
            <p:cNvPr id="7" name="Group 17"/>
            <p:cNvGrpSpPr/>
            <p:nvPr/>
          </p:nvGrpSpPr>
          <p:grpSpPr>
            <a:xfrm rot="1568449">
              <a:off x="2007634" y="3662093"/>
              <a:ext cx="3541346" cy="1059820"/>
              <a:chOff x="3047999" y="2196251"/>
              <a:chExt cx="2662589" cy="796834"/>
            </a:xfrm>
          </p:grpSpPr>
          <p:sp>
            <p:nvSpPr>
              <p:cNvPr id="27" name="Rounded Rectangle 5"/>
              <p:cNvSpPr/>
              <p:nvPr/>
            </p:nvSpPr>
            <p:spPr bwMode="auto">
              <a:xfrm>
                <a:off x="3616180" y="2242087"/>
                <a:ext cx="2094408" cy="750998"/>
              </a:xfrm>
              <a:prstGeom prst="roundRect">
                <a:avLst/>
              </a:prstGeom>
              <a:solidFill>
                <a:schemeClr val="accent6">
                  <a:lumMod val="75000"/>
                </a:schemeClr>
              </a:solidFill>
              <a:ln w="9525">
                <a:noFill/>
                <a:round/>
              </a:ln>
            </p:spPr>
            <p:txBody>
              <a:bodyPr vert="horz" wrap="square" lIns="91440" tIns="45720" rIns="91440" bIns="45720" numCol="1" rtlCol="0" anchor="ctr" anchorCtr="0" compatLnSpc="1"/>
              <a:lstStyle/>
              <a:p>
                <a:pPr algn="ctr"/>
                <a:endParaRPr lang="en-US" sz="1800" b="1" dirty="0">
                  <a:solidFill>
                    <a:schemeClr val="bg1"/>
                  </a:solidFill>
                  <a:latin typeface="微软雅黑" panose="020B0503020204020204" charset="-122"/>
                </a:endParaRPr>
              </a:p>
            </p:txBody>
          </p:sp>
          <p:sp>
            <p:nvSpPr>
              <p:cNvPr id="28" name="Rounded Rectangle 6"/>
              <p:cNvSpPr/>
              <p:nvPr/>
            </p:nvSpPr>
            <p:spPr bwMode="auto">
              <a:xfrm>
                <a:off x="3581401" y="2196251"/>
                <a:ext cx="2094408" cy="750998"/>
              </a:xfrm>
              <a:prstGeom prst="roundRect">
                <a:avLst/>
              </a:prstGeom>
              <a:solidFill>
                <a:schemeClr val="accent6"/>
              </a:solidFill>
              <a:ln w="9525">
                <a:noFill/>
                <a:round/>
              </a:ln>
            </p:spPr>
            <p:txBody>
              <a:bodyPr vert="horz" wrap="square" lIns="91440" tIns="45720" rIns="91440" bIns="45720" numCol="1" rtlCol="0" anchor="ctr" anchorCtr="0" compatLnSpc="1"/>
              <a:lstStyle/>
              <a:p>
                <a:pPr algn="ctr"/>
                <a:r>
                  <a:rPr lang="zh-CN" altLang="en-US" dirty="0">
                    <a:solidFill>
                      <a:schemeClr val="bg1"/>
                    </a:solidFill>
                    <a:latin typeface="Raleway" panose="020B0003030101060003" pitchFamily="34" charset="0"/>
                    <a:ea typeface="微软雅黑" panose="020B0503020204020204" charset="-122"/>
                  </a:rPr>
                  <a:t>单击编辑标题</a:t>
                </a:r>
                <a:endParaRPr lang="en-US" dirty="0">
                  <a:solidFill>
                    <a:schemeClr val="bg1"/>
                  </a:solidFill>
                  <a:latin typeface="Raleway" panose="020B0003030101060003" pitchFamily="34" charset="0"/>
                  <a:ea typeface="微软雅黑" panose="020B0503020204020204" charset="-122"/>
                </a:endParaRPr>
              </a:p>
            </p:txBody>
          </p:sp>
          <p:grpSp>
            <p:nvGrpSpPr>
              <p:cNvPr id="29" name="Group 22"/>
              <p:cNvGrpSpPr/>
              <p:nvPr/>
            </p:nvGrpSpPr>
            <p:grpSpPr>
              <a:xfrm rot="16200000">
                <a:off x="3369279" y="2174269"/>
                <a:ext cx="195640" cy="838200"/>
                <a:chOff x="3686186" y="1166322"/>
                <a:chExt cx="152400" cy="652944"/>
              </a:xfrm>
            </p:grpSpPr>
            <p:sp>
              <p:nvSpPr>
                <p:cNvPr id="30" name="Oval 8"/>
                <p:cNvSpPr/>
                <p:nvPr/>
              </p:nvSpPr>
              <p:spPr>
                <a:xfrm>
                  <a:off x="3686186" y="1666867"/>
                  <a:ext cx="152400" cy="15239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微软雅黑" panose="020B0503020204020204" charset="-122"/>
                  </a:endParaRPr>
                </a:p>
              </p:txBody>
            </p:sp>
            <p:sp>
              <p:nvSpPr>
                <p:cNvPr id="31" name="Rounded Rectangle 9"/>
                <p:cNvSpPr/>
                <p:nvPr/>
              </p:nvSpPr>
              <p:spPr>
                <a:xfrm>
                  <a:off x="3737893" y="1166322"/>
                  <a:ext cx="48984" cy="610899"/>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微软雅黑" panose="020B0503020204020204" charset="-122"/>
                  </a:endParaRPr>
                </a:p>
              </p:txBody>
            </p:sp>
          </p:grpSp>
        </p:grpSp>
        <p:grpSp>
          <p:nvGrpSpPr>
            <p:cNvPr id="9" name="Group 18"/>
            <p:cNvGrpSpPr/>
            <p:nvPr/>
          </p:nvGrpSpPr>
          <p:grpSpPr>
            <a:xfrm rot="140878">
              <a:off x="2376082" y="2878527"/>
              <a:ext cx="3541919" cy="1054621"/>
              <a:chOff x="3047997" y="2196251"/>
              <a:chExt cx="2663020" cy="792925"/>
            </a:xfrm>
          </p:grpSpPr>
          <p:sp>
            <p:nvSpPr>
              <p:cNvPr id="22" name="Rounded Rectangle 11"/>
              <p:cNvSpPr/>
              <p:nvPr/>
            </p:nvSpPr>
            <p:spPr bwMode="auto">
              <a:xfrm>
                <a:off x="3616609" y="2238178"/>
                <a:ext cx="2094408" cy="750998"/>
              </a:xfrm>
              <a:prstGeom prst="roundRect">
                <a:avLst/>
              </a:prstGeom>
              <a:solidFill>
                <a:schemeClr val="accent3">
                  <a:lumMod val="75000"/>
                </a:schemeClr>
              </a:solidFill>
              <a:ln w="9525">
                <a:noFill/>
                <a:round/>
              </a:ln>
            </p:spPr>
            <p:txBody>
              <a:bodyPr vert="horz" wrap="square" lIns="91440" tIns="45720" rIns="91440" bIns="45720" numCol="1" rtlCol="0" anchor="ctr" anchorCtr="0" compatLnSpc="1"/>
              <a:lstStyle/>
              <a:p>
                <a:pPr algn="ctr"/>
                <a:endParaRPr lang="en-US" sz="1800" b="1" dirty="0">
                  <a:solidFill>
                    <a:schemeClr val="bg1"/>
                  </a:solidFill>
                  <a:latin typeface="微软雅黑" panose="020B0503020204020204" charset="-122"/>
                </a:endParaRPr>
              </a:p>
            </p:txBody>
          </p:sp>
          <p:sp>
            <p:nvSpPr>
              <p:cNvPr id="23" name="Rounded Rectangle 12"/>
              <p:cNvSpPr/>
              <p:nvPr/>
            </p:nvSpPr>
            <p:spPr bwMode="auto">
              <a:xfrm>
                <a:off x="3581401" y="2196251"/>
                <a:ext cx="2094408" cy="750998"/>
              </a:xfrm>
              <a:prstGeom prst="roundRect">
                <a:avLst/>
              </a:prstGeom>
              <a:solidFill>
                <a:schemeClr val="accent3"/>
              </a:solidFill>
              <a:ln w="9525">
                <a:noFill/>
                <a:round/>
              </a:ln>
            </p:spPr>
            <p:txBody>
              <a:bodyPr vert="horz" wrap="square" lIns="91440" tIns="45720" rIns="91440" bIns="45720" numCol="1" rtlCol="0" anchor="ctr" anchorCtr="0" compatLnSpc="1"/>
              <a:lstStyle/>
              <a:p>
                <a:pPr algn="ctr"/>
                <a:r>
                  <a:rPr lang="zh-CN" altLang="en-US" dirty="0">
                    <a:solidFill>
                      <a:schemeClr val="bg1"/>
                    </a:solidFill>
                    <a:latin typeface="Raleway" panose="020B0003030101060003" pitchFamily="34" charset="0"/>
                    <a:ea typeface="微软雅黑" panose="020B0503020204020204" charset="-122"/>
                  </a:rPr>
                  <a:t>单击编辑标题</a:t>
                </a:r>
                <a:endParaRPr lang="en-US" dirty="0">
                  <a:solidFill>
                    <a:schemeClr val="bg1"/>
                  </a:solidFill>
                  <a:latin typeface="Raleway" panose="020B0003030101060003" pitchFamily="34" charset="0"/>
                  <a:ea typeface="微软雅黑" panose="020B0503020204020204" charset="-122"/>
                </a:endParaRPr>
              </a:p>
            </p:txBody>
          </p:sp>
          <p:grpSp>
            <p:nvGrpSpPr>
              <p:cNvPr id="24" name="Group 22"/>
              <p:cNvGrpSpPr/>
              <p:nvPr/>
            </p:nvGrpSpPr>
            <p:grpSpPr>
              <a:xfrm rot="16200000">
                <a:off x="3369277" y="2174270"/>
                <a:ext cx="195640" cy="838199"/>
                <a:chOff x="3686186" y="1166322"/>
                <a:chExt cx="152400" cy="652944"/>
              </a:xfrm>
            </p:grpSpPr>
            <p:sp>
              <p:nvSpPr>
                <p:cNvPr id="25" name="Oval 14"/>
                <p:cNvSpPr/>
                <p:nvPr/>
              </p:nvSpPr>
              <p:spPr>
                <a:xfrm>
                  <a:off x="3686186" y="1666867"/>
                  <a:ext cx="152400" cy="15239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微软雅黑" panose="020B0503020204020204" charset="-122"/>
                  </a:endParaRPr>
                </a:p>
              </p:txBody>
            </p:sp>
            <p:sp>
              <p:nvSpPr>
                <p:cNvPr id="26" name="Rounded Rectangle 15"/>
                <p:cNvSpPr/>
                <p:nvPr/>
              </p:nvSpPr>
              <p:spPr>
                <a:xfrm>
                  <a:off x="3738410" y="1166322"/>
                  <a:ext cx="47949" cy="610899"/>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微软雅黑" panose="020B0503020204020204" charset="-122"/>
                  </a:endParaRPr>
                </a:p>
              </p:txBody>
            </p:sp>
          </p:grpSp>
        </p:grpSp>
        <p:grpSp>
          <p:nvGrpSpPr>
            <p:cNvPr id="10" name="Group 28"/>
            <p:cNvGrpSpPr/>
            <p:nvPr/>
          </p:nvGrpSpPr>
          <p:grpSpPr>
            <a:xfrm rot="20546288">
              <a:off x="2209361" y="2118980"/>
              <a:ext cx="3544715" cy="1053929"/>
              <a:chOff x="3047997" y="2196251"/>
              <a:chExt cx="2665122" cy="792405"/>
            </a:xfrm>
          </p:grpSpPr>
          <p:sp>
            <p:nvSpPr>
              <p:cNvPr id="17" name="Rounded Rectangle 17"/>
              <p:cNvSpPr/>
              <p:nvPr/>
            </p:nvSpPr>
            <p:spPr bwMode="auto">
              <a:xfrm>
                <a:off x="3618711" y="2237658"/>
                <a:ext cx="2094408" cy="750998"/>
              </a:xfrm>
              <a:prstGeom prst="roundRect">
                <a:avLst/>
              </a:prstGeom>
              <a:solidFill>
                <a:schemeClr val="accent2">
                  <a:lumMod val="75000"/>
                </a:schemeClr>
              </a:solidFill>
              <a:ln w="9525">
                <a:noFill/>
                <a:round/>
              </a:ln>
            </p:spPr>
            <p:txBody>
              <a:bodyPr vert="horz" wrap="square" lIns="91440" tIns="45720" rIns="91440" bIns="45720" numCol="1" rtlCol="0" anchor="ctr" anchorCtr="0" compatLnSpc="1"/>
              <a:lstStyle/>
              <a:p>
                <a:pPr algn="ctr"/>
                <a:endParaRPr lang="en-US" sz="1800" b="1" dirty="0">
                  <a:solidFill>
                    <a:schemeClr val="bg1"/>
                  </a:solidFill>
                  <a:latin typeface="微软雅黑" panose="020B0503020204020204" charset="-122"/>
                </a:endParaRPr>
              </a:p>
            </p:txBody>
          </p:sp>
          <p:sp>
            <p:nvSpPr>
              <p:cNvPr id="18" name="Rounded Rectangle 18"/>
              <p:cNvSpPr/>
              <p:nvPr/>
            </p:nvSpPr>
            <p:spPr bwMode="auto">
              <a:xfrm>
                <a:off x="3581401" y="2196251"/>
                <a:ext cx="2094408" cy="750998"/>
              </a:xfrm>
              <a:prstGeom prst="roundRect">
                <a:avLst/>
              </a:prstGeom>
              <a:solidFill>
                <a:schemeClr val="accent2"/>
              </a:solidFill>
              <a:ln w="9525">
                <a:noFill/>
                <a:round/>
              </a:ln>
            </p:spPr>
            <p:txBody>
              <a:bodyPr vert="horz" wrap="square" lIns="91440" tIns="45720" rIns="91440" bIns="45720" numCol="1" rtlCol="0" anchor="ctr" anchorCtr="0" compatLnSpc="1"/>
              <a:lstStyle/>
              <a:p>
                <a:pPr algn="ctr"/>
                <a:r>
                  <a:rPr lang="zh-CN" altLang="en-US" sz="1800" dirty="0">
                    <a:solidFill>
                      <a:schemeClr val="bg1"/>
                    </a:solidFill>
                    <a:latin typeface="Raleway" panose="020B0003030101060003" pitchFamily="34" charset="0"/>
                    <a:ea typeface="微软雅黑" panose="020B0503020204020204" charset="-122"/>
                  </a:rPr>
                  <a:t>单击编辑标题</a:t>
                </a:r>
                <a:endParaRPr lang="en-US" sz="1800" dirty="0">
                  <a:solidFill>
                    <a:schemeClr val="bg1"/>
                  </a:solidFill>
                  <a:latin typeface="Raleway" panose="020B0003030101060003" pitchFamily="34" charset="0"/>
                  <a:ea typeface="微软雅黑" panose="020B0503020204020204" charset="-122"/>
                </a:endParaRPr>
              </a:p>
            </p:txBody>
          </p:sp>
          <p:grpSp>
            <p:nvGrpSpPr>
              <p:cNvPr id="19" name="Group 22"/>
              <p:cNvGrpSpPr/>
              <p:nvPr/>
            </p:nvGrpSpPr>
            <p:grpSpPr>
              <a:xfrm rot="16200000">
                <a:off x="3369277" y="2174271"/>
                <a:ext cx="195640" cy="838199"/>
                <a:chOff x="3686186" y="1166322"/>
                <a:chExt cx="152400" cy="652944"/>
              </a:xfrm>
            </p:grpSpPr>
            <p:sp>
              <p:nvSpPr>
                <p:cNvPr id="20" name="Oval 20"/>
                <p:cNvSpPr/>
                <p:nvPr/>
              </p:nvSpPr>
              <p:spPr>
                <a:xfrm>
                  <a:off x="3686186" y="1666867"/>
                  <a:ext cx="152400" cy="15239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微软雅黑" panose="020B0503020204020204" charset="-122"/>
                  </a:endParaRPr>
                </a:p>
              </p:txBody>
            </p:sp>
            <p:sp>
              <p:nvSpPr>
                <p:cNvPr id="21" name="Rounded Rectangle 21"/>
                <p:cNvSpPr/>
                <p:nvPr/>
              </p:nvSpPr>
              <p:spPr>
                <a:xfrm>
                  <a:off x="3738410" y="1166322"/>
                  <a:ext cx="47949" cy="610899"/>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微软雅黑" panose="020B0503020204020204" charset="-122"/>
                  </a:endParaRPr>
                </a:p>
              </p:txBody>
            </p:sp>
          </p:grpSp>
        </p:grpSp>
        <p:grpSp>
          <p:nvGrpSpPr>
            <p:cNvPr id="11" name="Group 17"/>
            <p:cNvGrpSpPr/>
            <p:nvPr/>
          </p:nvGrpSpPr>
          <p:grpSpPr>
            <a:xfrm rot="18174686" flipH="1">
              <a:off x="-683506" y="4248860"/>
              <a:ext cx="3541346" cy="1059820"/>
              <a:chOff x="3047999" y="2196251"/>
              <a:chExt cx="2662589" cy="796834"/>
            </a:xfrm>
          </p:grpSpPr>
          <p:sp>
            <p:nvSpPr>
              <p:cNvPr id="12" name="Rounded Rectangle 26"/>
              <p:cNvSpPr/>
              <p:nvPr/>
            </p:nvSpPr>
            <p:spPr bwMode="auto">
              <a:xfrm>
                <a:off x="3616180" y="2242087"/>
                <a:ext cx="2094408" cy="750998"/>
              </a:xfrm>
              <a:prstGeom prst="roundRect">
                <a:avLst/>
              </a:prstGeom>
              <a:solidFill>
                <a:schemeClr val="accent1">
                  <a:lumMod val="75000"/>
                </a:schemeClr>
              </a:solidFill>
              <a:ln w="9525">
                <a:noFill/>
                <a:round/>
              </a:ln>
            </p:spPr>
            <p:txBody>
              <a:bodyPr vert="horz" wrap="square" lIns="91440" tIns="45720" rIns="91440" bIns="45720" numCol="1" rtlCol="0" anchor="ctr" anchorCtr="0" compatLnSpc="1"/>
              <a:lstStyle/>
              <a:p>
                <a:pPr algn="ctr"/>
                <a:endParaRPr lang="en-US" sz="1800" b="1" dirty="0">
                  <a:solidFill>
                    <a:schemeClr val="bg1"/>
                  </a:solidFill>
                  <a:latin typeface="微软雅黑" panose="020B0503020204020204" charset="-122"/>
                </a:endParaRPr>
              </a:p>
            </p:txBody>
          </p:sp>
          <p:sp>
            <p:nvSpPr>
              <p:cNvPr id="13" name="Rounded Rectangle 27"/>
              <p:cNvSpPr/>
              <p:nvPr/>
            </p:nvSpPr>
            <p:spPr bwMode="auto">
              <a:xfrm>
                <a:off x="3581401" y="2196251"/>
                <a:ext cx="2094408" cy="750998"/>
              </a:xfrm>
              <a:prstGeom prst="roundRect">
                <a:avLst/>
              </a:prstGeom>
              <a:solidFill>
                <a:schemeClr val="accent1"/>
              </a:solidFill>
              <a:ln w="9525">
                <a:noFill/>
                <a:round/>
              </a:ln>
            </p:spPr>
            <p:txBody>
              <a:bodyPr vert="horz" wrap="square" lIns="91440" tIns="45720" rIns="91440" bIns="45720" numCol="1" rtlCol="0" anchor="ctr" anchorCtr="0" compatLnSpc="1"/>
              <a:lstStyle/>
              <a:p>
                <a:r>
                  <a:rPr lang="zh-CN" altLang="en-US" dirty="0">
                    <a:solidFill>
                      <a:schemeClr val="bg1"/>
                    </a:solidFill>
                    <a:latin typeface="Raleway" panose="020B0003030101060003" pitchFamily="34" charset="0"/>
                    <a:ea typeface="微软雅黑" panose="020B0503020204020204" charset="-122"/>
                  </a:rPr>
                  <a:t>单击编辑标题</a:t>
                </a:r>
                <a:endParaRPr lang="en-US" dirty="0">
                  <a:solidFill>
                    <a:schemeClr val="bg1"/>
                  </a:solidFill>
                  <a:latin typeface="Raleway" panose="020B0003030101060003" pitchFamily="34" charset="0"/>
                  <a:ea typeface="微软雅黑" panose="020B0503020204020204" charset="-122"/>
                </a:endParaRPr>
              </a:p>
            </p:txBody>
          </p:sp>
          <p:grpSp>
            <p:nvGrpSpPr>
              <p:cNvPr id="14" name="Group 22"/>
              <p:cNvGrpSpPr/>
              <p:nvPr/>
            </p:nvGrpSpPr>
            <p:grpSpPr>
              <a:xfrm rot="16200000">
                <a:off x="3369279" y="2174269"/>
                <a:ext cx="195640" cy="838200"/>
                <a:chOff x="3686186" y="1166322"/>
                <a:chExt cx="152400" cy="652944"/>
              </a:xfrm>
            </p:grpSpPr>
            <p:sp>
              <p:nvSpPr>
                <p:cNvPr id="15" name="Oval 29"/>
                <p:cNvSpPr/>
                <p:nvPr/>
              </p:nvSpPr>
              <p:spPr>
                <a:xfrm>
                  <a:off x="3686186" y="1666867"/>
                  <a:ext cx="152400" cy="15239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微软雅黑" panose="020B0503020204020204" charset="-122"/>
                  </a:endParaRPr>
                </a:p>
              </p:txBody>
            </p:sp>
            <p:sp>
              <p:nvSpPr>
                <p:cNvPr id="16" name="Rounded Rectangle 30"/>
                <p:cNvSpPr/>
                <p:nvPr/>
              </p:nvSpPr>
              <p:spPr>
                <a:xfrm>
                  <a:off x="3737893" y="1166322"/>
                  <a:ext cx="48984" cy="610899"/>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微软雅黑" panose="020B0503020204020204" charset="-122"/>
                  </a:endParaRPr>
                </a:p>
              </p:txBody>
            </p:sp>
          </p:grpSp>
        </p:grpSp>
      </p:grpSp>
      <p:sp>
        <p:nvSpPr>
          <p:cNvPr id="32" name="Text Placeholder 1"/>
          <p:cNvSpPr txBox="1"/>
          <p:nvPr/>
        </p:nvSpPr>
        <p:spPr>
          <a:xfrm>
            <a:off x="1707068" y="2107553"/>
            <a:ext cx="2955720" cy="613381"/>
          </a:xfrm>
          <a:prstGeom prst="rect">
            <a:avLst/>
          </a:prstGeom>
        </p:spPr>
        <p:txBody>
          <a:bodyPr vert="horz" lIns="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dirty="0">
                <a:solidFill>
                  <a:schemeClr val="tx1"/>
                </a:solidFill>
                <a:latin typeface="Raleway" panose="020B0003030101060003" pitchFamily="34" charset="0"/>
                <a:ea typeface="微软雅黑" panose="020B0503020204020204" charset="-122"/>
              </a:rPr>
              <a:t>单击此处可编辑内容单击此处可编辑内容单击此处可编辑内容</a:t>
            </a:r>
            <a:endParaRPr lang="id-ID" dirty="0">
              <a:solidFill>
                <a:schemeClr val="tx1"/>
              </a:solidFill>
              <a:latin typeface="Raleway" panose="020B0003030101060003" pitchFamily="34" charset="0"/>
            </a:endParaRPr>
          </a:p>
        </p:txBody>
      </p:sp>
      <p:sp>
        <p:nvSpPr>
          <p:cNvPr id="33" name="Text Placeholder 1"/>
          <p:cNvSpPr txBox="1"/>
          <p:nvPr/>
        </p:nvSpPr>
        <p:spPr>
          <a:xfrm>
            <a:off x="1707068" y="3152416"/>
            <a:ext cx="2955719" cy="613381"/>
          </a:xfrm>
          <a:prstGeom prst="rect">
            <a:avLst/>
          </a:prstGeom>
        </p:spPr>
        <p:txBody>
          <a:bodyPr vert="horz" lIns="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dirty="0">
                <a:solidFill>
                  <a:schemeClr val="tx1"/>
                </a:solidFill>
                <a:latin typeface="Raleway" panose="020B0003030101060003" pitchFamily="34" charset="0"/>
                <a:ea typeface="微软雅黑" panose="020B0503020204020204" charset="-122"/>
              </a:rPr>
              <a:t>单击此处可编辑内容单击此处可编辑内容单击此处可编辑内容</a:t>
            </a:r>
            <a:endParaRPr lang="id-ID" dirty="0">
              <a:solidFill>
                <a:schemeClr val="tx1"/>
              </a:solidFill>
              <a:latin typeface="Raleway" panose="020B0003030101060003" pitchFamily="34" charset="0"/>
            </a:endParaRPr>
          </a:p>
        </p:txBody>
      </p:sp>
      <p:sp>
        <p:nvSpPr>
          <p:cNvPr id="34" name="Text Placeholder 1"/>
          <p:cNvSpPr txBox="1"/>
          <p:nvPr/>
        </p:nvSpPr>
        <p:spPr>
          <a:xfrm>
            <a:off x="1707069" y="4165743"/>
            <a:ext cx="2955718" cy="613381"/>
          </a:xfrm>
          <a:prstGeom prst="rect">
            <a:avLst/>
          </a:prstGeom>
        </p:spPr>
        <p:txBody>
          <a:bodyPr vert="horz" lIns="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dirty="0">
                <a:solidFill>
                  <a:schemeClr val="tx1"/>
                </a:solidFill>
                <a:latin typeface="Raleway" panose="020B0003030101060003" pitchFamily="34" charset="0"/>
                <a:ea typeface="微软雅黑" panose="020B0503020204020204" charset="-122"/>
              </a:rPr>
              <a:t>单击此处可编辑内容单击此处可编辑内容单击此处可编辑内容</a:t>
            </a:r>
            <a:endParaRPr lang="id-ID" dirty="0">
              <a:solidFill>
                <a:schemeClr val="tx1"/>
              </a:solidFill>
              <a:latin typeface="Raleway" panose="020B0003030101060003" pitchFamily="34" charset="0"/>
            </a:endParaRPr>
          </a:p>
        </p:txBody>
      </p:sp>
      <p:sp>
        <p:nvSpPr>
          <p:cNvPr id="35" name="Text Placeholder 1"/>
          <p:cNvSpPr txBox="1"/>
          <p:nvPr/>
        </p:nvSpPr>
        <p:spPr>
          <a:xfrm>
            <a:off x="1707069" y="5185953"/>
            <a:ext cx="2955718" cy="613381"/>
          </a:xfrm>
          <a:prstGeom prst="rect">
            <a:avLst/>
          </a:prstGeom>
        </p:spPr>
        <p:txBody>
          <a:bodyPr vert="horz" lIns="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dirty="0">
                <a:solidFill>
                  <a:schemeClr val="tx1"/>
                </a:solidFill>
                <a:latin typeface="Raleway" panose="020B0003030101060003" pitchFamily="34" charset="0"/>
                <a:ea typeface="微软雅黑" panose="020B0503020204020204" charset="-122"/>
              </a:rPr>
              <a:t>单击此处可编辑内容单击此处可编辑内容单击此处可编辑内容</a:t>
            </a:r>
            <a:endParaRPr lang="id-ID" dirty="0">
              <a:solidFill>
                <a:schemeClr val="tx1"/>
              </a:solidFill>
              <a:latin typeface="Raleway" panose="020B0003030101060003" pitchFamily="34" charset="0"/>
            </a:endParaRPr>
          </a:p>
        </p:txBody>
      </p:sp>
      <p:grpSp>
        <p:nvGrpSpPr>
          <p:cNvPr id="36" name="Group 1"/>
          <p:cNvGrpSpPr/>
          <p:nvPr/>
        </p:nvGrpSpPr>
        <p:grpSpPr>
          <a:xfrm>
            <a:off x="828046" y="2107553"/>
            <a:ext cx="638053" cy="638053"/>
            <a:chOff x="828046" y="2107553"/>
            <a:chExt cx="638053" cy="638053"/>
          </a:xfrm>
        </p:grpSpPr>
        <p:sp>
          <p:nvSpPr>
            <p:cNvPr id="37" name="Oval 36"/>
            <p:cNvSpPr/>
            <p:nvPr/>
          </p:nvSpPr>
          <p:spPr>
            <a:xfrm>
              <a:off x="828046" y="2107553"/>
              <a:ext cx="638053" cy="638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微软雅黑" panose="020B0503020204020204" charset="-122"/>
              </a:endParaRPr>
            </a:p>
          </p:txBody>
        </p:sp>
        <p:sp>
          <p:nvSpPr>
            <p:cNvPr id="38" name="Freeform 21"/>
            <p:cNvSpPr>
              <a:spLocks noEditPoints="1"/>
            </p:cNvSpPr>
            <p:nvPr/>
          </p:nvSpPr>
          <p:spPr bwMode="auto">
            <a:xfrm>
              <a:off x="976983" y="2207167"/>
              <a:ext cx="350770" cy="400652"/>
            </a:xfrm>
            <a:custGeom>
              <a:avLst/>
              <a:gdLst>
                <a:gd name="T0" fmla="*/ 432 w 504"/>
                <a:gd name="T1" fmla="*/ 541 h 577"/>
                <a:gd name="T2" fmla="*/ 407 w 504"/>
                <a:gd name="T3" fmla="*/ 541 h 577"/>
                <a:gd name="T4" fmla="*/ 504 w 504"/>
                <a:gd name="T5" fmla="*/ 361 h 577"/>
                <a:gd name="T6" fmla="*/ 341 w 504"/>
                <a:gd name="T7" fmla="*/ 152 h 577"/>
                <a:gd name="T8" fmla="*/ 382 w 504"/>
                <a:gd name="T9" fmla="*/ 75 h 577"/>
                <a:gd name="T10" fmla="*/ 374 w 504"/>
                <a:gd name="T11" fmla="*/ 50 h 577"/>
                <a:gd name="T12" fmla="*/ 277 w 504"/>
                <a:gd name="T13" fmla="*/ 3 h 577"/>
                <a:gd name="T14" fmla="*/ 263 w 504"/>
                <a:gd name="T15" fmla="*/ 2 h 577"/>
                <a:gd name="T16" fmla="*/ 252 w 504"/>
                <a:gd name="T17" fmla="*/ 12 h 577"/>
                <a:gd name="T18" fmla="*/ 137 w 504"/>
                <a:gd name="T19" fmla="*/ 230 h 577"/>
                <a:gd name="T20" fmla="*/ 153 w 504"/>
                <a:gd name="T21" fmla="*/ 280 h 577"/>
                <a:gd name="T22" fmla="*/ 137 w 504"/>
                <a:gd name="T23" fmla="*/ 313 h 577"/>
                <a:gd name="T24" fmla="*/ 202 w 504"/>
                <a:gd name="T25" fmla="*/ 344 h 577"/>
                <a:gd name="T26" fmla="*/ 217 w 504"/>
                <a:gd name="T27" fmla="*/ 312 h 577"/>
                <a:gd name="T28" fmla="*/ 217 w 504"/>
                <a:gd name="T29" fmla="*/ 312 h 577"/>
                <a:gd name="T30" fmla="*/ 267 w 504"/>
                <a:gd name="T31" fmla="*/ 293 h 577"/>
                <a:gd name="T32" fmla="*/ 306 w 504"/>
                <a:gd name="T33" fmla="*/ 219 h 577"/>
                <a:gd name="T34" fmla="*/ 432 w 504"/>
                <a:gd name="T35" fmla="*/ 361 h 577"/>
                <a:gd name="T36" fmla="*/ 288 w 504"/>
                <a:gd name="T37" fmla="*/ 505 h 577"/>
                <a:gd name="T38" fmla="*/ 180 w 504"/>
                <a:gd name="T39" fmla="*/ 469 h 577"/>
                <a:gd name="T40" fmla="*/ 180 w 504"/>
                <a:gd name="T41" fmla="*/ 451 h 577"/>
                <a:gd name="T42" fmla="*/ 198 w 504"/>
                <a:gd name="T43" fmla="*/ 433 h 577"/>
                <a:gd name="T44" fmla="*/ 288 w 504"/>
                <a:gd name="T45" fmla="*/ 433 h 577"/>
                <a:gd name="T46" fmla="*/ 288 w 504"/>
                <a:gd name="T47" fmla="*/ 397 h 577"/>
                <a:gd name="T48" fmla="*/ 149 w 504"/>
                <a:gd name="T49" fmla="*/ 397 h 577"/>
                <a:gd name="T50" fmla="*/ 75 w 504"/>
                <a:gd name="T51" fmla="*/ 397 h 577"/>
                <a:gd name="T52" fmla="*/ 0 w 504"/>
                <a:gd name="T53" fmla="*/ 397 h 577"/>
                <a:gd name="T54" fmla="*/ 0 w 504"/>
                <a:gd name="T55" fmla="*/ 433 h 577"/>
                <a:gd name="T56" fmla="*/ 85 w 504"/>
                <a:gd name="T57" fmla="*/ 433 h 577"/>
                <a:gd name="T58" fmla="*/ 90 w 504"/>
                <a:gd name="T59" fmla="*/ 433 h 577"/>
                <a:gd name="T60" fmla="*/ 108 w 504"/>
                <a:gd name="T61" fmla="*/ 451 h 577"/>
                <a:gd name="T62" fmla="*/ 108 w 504"/>
                <a:gd name="T63" fmla="*/ 469 h 577"/>
                <a:gd name="T64" fmla="*/ 108 w 504"/>
                <a:gd name="T65" fmla="*/ 541 h 577"/>
                <a:gd name="T66" fmla="*/ 36 w 504"/>
                <a:gd name="T67" fmla="*/ 577 h 577"/>
                <a:gd name="T68" fmla="*/ 504 w 504"/>
                <a:gd name="T69" fmla="*/ 577 h 577"/>
                <a:gd name="T70" fmla="*/ 432 w 504"/>
                <a:gd name="T71" fmla="*/ 541 h 577"/>
                <a:gd name="T72" fmla="*/ 306 w 504"/>
                <a:gd name="T73" fmla="*/ 49 h 577"/>
                <a:gd name="T74" fmla="*/ 294 w 504"/>
                <a:gd name="T75" fmla="*/ 61 h 577"/>
                <a:gd name="T76" fmla="*/ 212 w 504"/>
                <a:gd name="T77" fmla="*/ 217 h 577"/>
                <a:gd name="T78" fmla="*/ 180 w 504"/>
                <a:gd name="T79" fmla="*/ 202 h 577"/>
                <a:gd name="T80" fmla="*/ 182 w 504"/>
                <a:gd name="T81" fmla="*/ 195 h 577"/>
                <a:gd name="T82" fmla="*/ 261 w 504"/>
                <a:gd name="T83" fmla="*/ 48 h 577"/>
                <a:gd name="T84" fmla="*/ 272 w 504"/>
                <a:gd name="T85" fmla="*/ 38 h 577"/>
                <a:gd name="T86" fmla="*/ 286 w 504"/>
                <a:gd name="T87" fmla="*/ 39 h 577"/>
                <a:gd name="T88" fmla="*/ 306 w 504"/>
                <a:gd name="T89" fmla="*/ 49 h 577"/>
                <a:gd name="T90" fmla="*/ 306 w 504"/>
                <a:gd name="T91" fmla="*/ 49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4" h="577">
                  <a:moveTo>
                    <a:pt x="432" y="541"/>
                  </a:moveTo>
                  <a:cubicBezTo>
                    <a:pt x="407" y="541"/>
                    <a:pt x="407" y="541"/>
                    <a:pt x="407" y="541"/>
                  </a:cubicBezTo>
                  <a:cubicBezTo>
                    <a:pt x="466" y="502"/>
                    <a:pt x="504" y="436"/>
                    <a:pt x="504" y="361"/>
                  </a:cubicBezTo>
                  <a:cubicBezTo>
                    <a:pt x="504" y="260"/>
                    <a:pt x="435" y="175"/>
                    <a:pt x="341" y="152"/>
                  </a:cubicBezTo>
                  <a:cubicBezTo>
                    <a:pt x="382" y="75"/>
                    <a:pt x="382" y="75"/>
                    <a:pt x="382" y="75"/>
                  </a:cubicBezTo>
                  <a:cubicBezTo>
                    <a:pt x="386" y="65"/>
                    <a:pt x="383" y="54"/>
                    <a:pt x="374" y="50"/>
                  </a:cubicBezTo>
                  <a:cubicBezTo>
                    <a:pt x="277" y="3"/>
                    <a:pt x="277" y="3"/>
                    <a:pt x="277" y="3"/>
                  </a:cubicBezTo>
                  <a:cubicBezTo>
                    <a:pt x="272" y="1"/>
                    <a:pt x="267" y="0"/>
                    <a:pt x="263" y="2"/>
                  </a:cubicBezTo>
                  <a:cubicBezTo>
                    <a:pt x="258" y="4"/>
                    <a:pt x="254" y="7"/>
                    <a:pt x="252" y="12"/>
                  </a:cubicBezTo>
                  <a:cubicBezTo>
                    <a:pt x="137" y="230"/>
                    <a:pt x="137" y="230"/>
                    <a:pt x="137" y="230"/>
                  </a:cubicBezTo>
                  <a:cubicBezTo>
                    <a:pt x="128" y="249"/>
                    <a:pt x="135" y="272"/>
                    <a:pt x="153" y="280"/>
                  </a:cubicBezTo>
                  <a:cubicBezTo>
                    <a:pt x="137" y="313"/>
                    <a:pt x="137" y="313"/>
                    <a:pt x="137" y="313"/>
                  </a:cubicBezTo>
                  <a:cubicBezTo>
                    <a:pt x="202" y="344"/>
                    <a:pt x="202" y="344"/>
                    <a:pt x="202" y="344"/>
                  </a:cubicBezTo>
                  <a:cubicBezTo>
                    <a:pt x="217" y="312"/>
                    <a:pt x="217" y="312"/>
                    <a:pt x="217" y="312"/>
                  </a:cubicBezTo>
                  <a:cubicBezTo>
                    <a:pt x="217" y="312"/>
                    <a:pt x="217" y="312"/>
                    <a:pt x="217" y="312"/>
                  </a:cubicBezTo>
                  <a:cubicBezTo>
                    <a:pt x="235" y="320"/>
                    <a:pt x="257" y="312"/>
                    <a:pt x="267" y="293"/>
                  </a:cubicBezTo>
                  <a:cubicBezTo>
                    <a:pt x="306" y="219"/>
                    <a:pt x="306" y="219"/>
                    <a:pt x="306" y="219"/>
                  </a:cubicBezTo>
                  <a:cubicBezTo>
                    <a:pt x="377" y="228"/>
                    <a:pt x="432" y="288"/>
                    <a:pt x="432" y="361"/>
                  </a:cubicBezTo>
                  <a:cubicBezTo>
                    <a:pt x="432" y="440"/>
                    <a:pt x="367" y="505"/>
                    <a:pt x="288" y="505"/>
                  </a:cubicBezTo>
                  <a:cubicBezTo>
                    <a:pt x="252" y="505"/>
                    <a:pt x="205" y="491"/>
                    <a:pt x="180" y="469"/>
                  </a:cubicBezTo>
                  <a:cubicBezTo>
                    <a:pt x="180" y="451"/>
                    <a:pt x="180" y="451"/>
                    <a:pt x="180" y="451"/>
                  </a:cubicBezTo>
                  <a:cubicBezTo>
                    <a:pt x="180" y="441"/>
                    <a:pt x="188" y="433"/>
                    <a:pt x="198" y="433"/>
                  </a:cubicBezTo>
                  <a:cubicBezTo>
                    <a:pt x="288" y="433"/>
                    <a:pt x="288" y="433"/>
                    <a:pt x="288" y="433"/>
                  </a:cubicBezTo>
                  <a:cubicBezTo>
                    <a:pt x="288" y="397"/>
                    <a:pt x="288" y="397"/>
                    <a:pt x="288" y="397"/>
                  </a:cubicBezTo>
                  <a:cubicBezTo>
                    <a:pt x="149" y="397"/>
                    <a:pt x="149" y="397"/>
                    <a:pt x="149" y="397"/>
                  </a:cubicBezTo>
                  <a:cubicBezTo>
                    <a:pt x="75" y="397"/>
                    <a:pt x="75" y="397"/>
                    <a:pt x="75" y="397"/>
                  </a:cubicBezTo>
                  <a:cubicBezTo>
                    <a:pt x="0" y="397"/>
                    <a:pt x="0" y="397"/>
                    <a:pt x="0" y="397"/>
                  </a:cubicBezTo>
                  <a:cubicBezTo>
                    <a:pt x="0" y="433"/>
                    <a:pt x="0" y="433"/>
                    <a:pt x="0" y="433"/>
                  </a:cubicBezTo>
                  <a:cubicBezTo>
                    <a:pt x="85" y="433"/>
                    <a:pt x="85" y="433"/>
                    <a:pt x="85" y="433"/>
                  </a:cubicBezTo>
                  <a:cubicBezTo>
                    <a:pt x="90" y="433"/>
                    <a:pt x="90" y="433"/>
                    <a:pt x="90" y="433"/>
                  </a:cubicBezTo>
                  <a:cubicBezTo>
                    <a:pt x="100" y="433"/>
                    <a:pt x="108" y="441"/>
                    <a:pt x="108" y="451"/>
                  </a:cubicBezTo>
                  <a:cubicBezTo>
                    <a:pt x="108" y="469"/>
                    <a:pt x="108" y="469"/>
                    <a:pt x="108" y="469"/>
                  </a:cubicBezTo>
                  <a:cubicBezTo>
                    <a:pt x="108" y="541"/>
                    <a:pt x="108" y="541"/>
                    <a:pt x="108" y="541"/>
                  </a:cubicBezTo>
                  <a:cubicBezTo>
                    <a:pt x="68" y="541"/>
                    <a:pt x="36" y="537"/>
                    <a:pt x="36" y="577"/>
                  </a:cubicBezTo>
                  <a:cubicBezTo>
                    <a:pt x="504" y="577"/>
                    <a:pt x="504" y="577"/>
                    <a:pt x="504" y="577"/>
                  </a:cubicBezTo>
                  <a:cubicBezTo>
                    <a:pt x="504" y="537"/>
                    <a:pt x="472" y="541"/>
                    <a:pt x="432" y="541"/>
                  </a:cubicBezTo>
                  <a:close/>
                  <a:moveTo>
                    <a:pt x="306" y="49"/>
                  </a:moveTo>
                  <a:cubicBezTo>
                    <a:pt x="301" y="51"/>
                    <a:pt x="297" y="55"/>
                    <a:pt x="294" y="61"/>
                  </a:cubicBezTo>
                  <a:cubicBezTo>
                    <a:pt x="212" y="217"/>
                    <a:pt x="212" y="217"/>
                    <a:pt x="212" y="217"/>
                  </a:cubicBezTo>
                  <a:cubicBezTo>
                    <a:pt x="180" y="202"/>
                    <a:pt x="180" y="202"/>
                    <a:pt x="180" y="202"/>
                  </a:cubicBezTo>
                  <a:cubicBezTo>
                    <a:pt x="181" y="199"/>
                    <a:pt x="181" y="197"/>
                    <a:pt x="182" y="195"/>
                  </a:cubicBezTo>
                  <a:cubicBezTo>
                    <a:pt x="261" y="48"/>
                    <a:pt x="261" y="48"/>
                    <a:pt x="261" y="48"/>
                  </a:cubicBezTo>
                  <a:cubicBezTo>
                    <a:pt x="263" y="43"/>
                    <a:pt x="267" y="40"/>
                    <a:pt x="272" y="38"/>
                  </a:cubicBezTo>
                  <a:cubicBezTo>
                    <a:pt x="276" y="36"/>
                    <a:pt x="281" y="37"/>
                    <a:pt x="286" y="39"/>
                  </a:cubicBezTo>
                  <a:cubicBezTo>
                    <a:pt x="306" y="49"/>
                    <a:pt x="306" y="49"/>
                    <a:pt x="306" y="49"/>
                  </a:cubicBezTo>
                  <a:cubicBezTo>
                    <a:pt x="306" y="49"/>
                    <a:pt x="306" y="49"/>
                    <a:pt x="306" y="49"/>
                  </a:cubicBezTo>
                  <a:close/>
                </a:path>
              </a:pathLst>
            </a:custGeom>
            <a:solidFill>
              <a:schemeClr val="bg1"/>
            </a:solidFill>
            <a:ln>
              <a:noFill/>
            </a:ln>
          </p:spPr>
          <p:txBody>
            <a:bodyPr vert="horz" wrap="square" lIns="91440" tIns="45720" rIns="91440" bIns="45720" numCol="1" anchor="t" anchorCtr="0" compatLnSpc="1"/>
            <a:lstStyle/>
            <a:p>
              <a:endParaRPr lang="id-ID" dirty="0">
                <a:latin typeface="微软雅黑" panose="020B0503020204020204" charset="-122"/>
              </a:endParaRPr>
            </a:p>
          </p:txBody>
        </p:sp>
      </p:grpSp>
      <p:grpSp>
        <p:nvGrpSpPr>
          <p:cNvPr id="39" name="Group 2"/>
          <p:cNvGrpSpPr/>
          <p:nvPr/>
        </p:nvGrpSpPr>
        <p:grpSpPr>
          <a:xfrm>
            <a:off x="828046" y="3125522"/>
            <a:ext cx="638053" cy="638053"/>
            <a:chOff x="828046" y="3125522"/>
            <a:chExt cx="638053" cy="638053"/>
          </a:xfrm>
        </p:grpSpPr>
        <p:sp>
          <p:nvSpPr>
            <p:cNvPr id="40" name="Oval 42"/>
            <p:cNvSpPr/>
            <p:nvPr/>
          </p:nvSpPr>
          <p:spPr>
            <a:xfrm>
              <a:off x="828046" y="3125522"/>
              <a:ext cx="638053" cy="6380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微软雅黑" panose="020B0503020204020204" charset="-122"/>
              </a:endParaRPr>
            </a:p>
          </p:txBody>
        </p:sp>
        <p:sp>
          <p:nvSpPr>
            <p:cNvPr id="41" name="AutoShape 60"/>
            <p:cNvSpPr/>
            <p:nvPr/>
          </p:nvSpPr>
          <p:spPr bwMode="auto">
            <a:xfrm>
              <a:off x="1002095" y="3289348"/>
              <a:ext cx="347119" cy="347116"/>
            </a:xfrm>
            <a:custGeom>
              <a:avLst/>
              <a:gdLst>
                <a:gd name="T0" fmla="*/ 197644 w 21600"/>
                <a:gd name="T1" fmla="*/ 197644 h 21592"/>
                <a:gd name="T2" fmla="*/ 197644 w 21600"/>
                <a:gd name="T3" fmla="*/ 197644 h 21592"/>
                <a:gd name="T4" fmla="*/ 197644 w 21600"/>
                <a:gd name="T5" fmla="*/ 197644 h 21592"/>
                <a:gd name="T6" fmla="*/ 197644 w 21600"/>
                <a:gd name="T7" fmla="*/ 197644 h 215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92">
                  <a:moveTo>
                    <a:pt x="16719" y="11484"/>
                  </a:moveTo>
                  <a:cubicBezTo>
                    <a:pt x="16972" y="11823"/>
                    <a:pt x="17102" y="12217"/>
                    <a:pt x="17111" y="12666"/>
                  </a:cubicBezTo>
                  <a:cubicBezTo>
                    <a:pt x="17118" y="13118"/>
                    <a:pt x="16986" y="13503"/>
                    <a:pt x="16719" y="13825"/>
                  </a:cubicBezTo>
                  <a:lnTo>
                    <a:pt x="10660" y="21039"/>
                  </a:lnTo>
                  <a:cubicBezTo>
                    <a:pt x="10393" y="21361"/>
                    <a:pt x="10061" y="21530"/>
                    <a:pt x="9664" y="21548"/>
                  </a:cubicBezTo>
                  <a:cubicBezTo>
                    <a:pt x="9270" y="21568"/>
                    <a:pt x="8950" y="21398"/>
                    <a:pt x="8704" y="21039"/>
                  </a:cubicBezTo>
                  <a:lnTo>
                    <a:pt x="991" y="10768"/>
                  </a:lnTo>
                  <a:cubicBezTo>
                    <a:pt x="721" y="10408"/>
                    <a:pt x="488" y="9960"/>
                    <a:pt x="293" y="9416"/>
                  </a:cubicBezTo>
                  <a:cubicBezTo>
                    <a:pt x="98" y="8878"/>
                    <a:pt x="0" y="8375"/>
                    <a:pt x="0" y="7918"/>
                  </a:cubicBezTo>
                  <a:lnTo>
                    <a:pt x="0" y="1668"/>
                  </a:lnTo>
                  <a:cubicBezTo>
                    <a:pt x="0" y="1216"/>
                    <a:pt x="134" y="825"/>
                    <a:pt x="401" y="497"/>
                  </a:cubicBezTo>
                  <a:cubicBezTo>
                    <a:pt x="671" y="166"/>
                    <a:pt x="1003" y="0"/>
                    <a:pt x="1392" y="0"/>
                  </a:cubicBezTo>
                  <a:lnTo>
                    <a:pt x="6619" y="0"/>
                  </a:lnTo>
                  <a:cubicBezTo>
                    <a:pt x="6811" y="0"/>
                    <a:pt x="7016" y="28"/>
                    <a:pt x="7237" y="83"/>
                  </a:cubicBezTo>
                  <a:cubicBezTo>
                    <a:pt x="7456" y="138"/>
                    <a:pt x="7677" y="224"/>
                    <a:pt x="7899" y="336"/>
                  </a:cubicBezTo>
                  <a:cubicBezTo>
                    <a:pt x="8120" y="451"/>
                    <a:pt x="8332" y="580"/>
                    <a:pt x="8524" y="724"/>
                  </a:cubicBezTo>
                  <a:cubicBezTo>
                    <a:pt x="8719" y="865"/>
                    <a:pt x="8880" y="1021"/>
                    <a:pt x="9005" y="1185"/>
                  </a:cubicBezTo>
                  <a:lnTo>
                    <a:pt x="16719" y="11484"/>
                  </a:lnTo>
                  <a:close/>
                  <a:moveTo>
                    <a:pt x="3603" y="5922"/>
                  </a:moveTo>
                  <a:cubicBezTo>
                    <a:pt x="3964" y="5922"/>
                    <a:pt x="4279" y="5761"/>
                    <a:pt x="4548" y="5441"/>
                  </a:cubicBezTo>
                  <a:cubicBezTo>
                    <a:pt x="4815" y="5116"/>
                    <a:pt x="4952" y="4740"/>
                    <a:pt x="4952" y="4311"/>
                  </a:cubicBezTo>
                  <a:cubicBezTo>
                    <a:pt x="4952" y="3862"/>
                    <a:pt x="4815" y="3477"/>
                    <a:pt x="4548" y="3160"/>
                  </a:cubicBezTo>
                  <a:cubicBezTo>
                    <a:pt x="4281" y="2844"/>
                    <a:pt x="3966" y="2686"/>
                    <a:pt x="3603" y="2686"/>
                  </a:cubicBezTo>
                  <a:cubicBezTo>
                    <a:pt x="3227" y="2686"/>
                    <a:pt x="2908" y="2844"/>
                    <a:pt x="2643" y="3160"/>
                  </a:cubicBezTo>
                  <a:cubicBezTo>
                    <a:pt x="2378" y="3477"/>
                    <a:pt x="2246" y="3862"/>
                    <a:pt x="2246" y="4311"/>
                  </a:cubicBezTo>
                  <a:cubicBezTo>
                    <a:pt x="2246" y="4739"/>
                    <a:pt x="2378" y="5116"/>
                    <a:pt x="2643" y="5441"/>
                  </a:cubicBezTo>
                  <a:cubicBezTo>
                    <a:pt x="2905" y="5761"/>
                    <a:pt x="3225" y="5922"/>
                    <a:pt x="3603" y="5922"/>
                  </a:cubicBezTo>
                  <a:moveTo>
                    <a:pt x="21198" y="11510"/>
                  </a:moveTo>
                  <a:cubicBezTo>
                    <a:pt x="21465" y="11852"/>
                    <a:pt x="21599" y="12252"/>
                    <a:pt x="21599" y="12709"/>
                  </a:cubicBezTo>
                  <a:cubicBezTo>
                    <a:pt x="21599" y="13167"/>
                    <a:pt x="21465" y="13558"/>
                    <a:pt x="21198" y="13880"/>
                  </a:cubicBezTo>
                  <a:lnTo>
                    <a:pt x="15163" y="21093"/>
                  </a:lnTo>
                  <a:cubicBezTo>
                    <a:pt x="14896" y="21415"/>
                    <a:pt x="14564" y="21582"/>
                    <a:pt x="14174" y="21591"/>
                  </a:cubicBezTo>
                  <a:cubicBezTo>
                    <a:pt x="13782" y="21600"/>
                    <a:pt x="13450" y="21433"/>
                    <a:pt x="13183" y="21093"/>
                  </a:cubicBezTo>
                  <a:lnTo>
                    <a:pt x="13044" y="20903"/>
                  </a:lnTo>
                  <a:lnTo>
                    <a:pt x="18963" y="13825"/>
                  </a:lnTo>
                  <a:cubicBezTo>
                    <a:pt x="19230" y="13503"/>
                    <a:pt x="19365" y="13118"/>
                    <a:pt x="19360" y="12660"/>
                  </a:cubicBezTo>
                  <a:cubicBezTo>
                    <a:pt x="19355" y="12206"/>
                    <a:pt x="19223" y="11812"/>
                    <a:pt x="18963" y="11484"/>
                  </a:cubicBezTo>
                  <a:lnTo>
                    <a:pt x="11247" y="1185"/>
                  </a:lnTo>
                  <a:cubicBezTo>
                    <a:pt x="11009" y="865"/>
                    <a:pt x="10689" y="604"/>
                    <a:pt x="10282" y="408"/>
                  </a:cubicBezTo>
                  <a:cubicBezTo>
                    <a:pt x="9873" y="210"/>
                    <a:pt x="9484" y="83"/>
                    <a:pt x="9109" y="28"/>
                  </a:cubicBezTo>
                  <a:lnTo>
                    <a:pt x="11112" y="28"/>
                  </a:lnTo>
                  <a:cubicBezTo>
                    <a:pt x="11502" y="28"/>
                    <a:pt x="11935" y="141"/>
                    <a:pt x="12406" y="365"/>
                  </a:cubicBezTo>
                  <a:cubicBezTo>
                    <a:pt x="12878" y="589"/>
                    <a:pt x="13236" y="874"/>
                    <a:pt x="13481" y="1213"/>
                  </a:cubicBezTo>
                  <a:lnTo>
                    <a:pt x="21198" y="11510"/>
                  </a:lnTo>
                  <a:close/>
                </a:path>
              </a:pathLst>
            </a:custGeom>
            <a:solidFill>
              <a:schemeClr val="bg1"/>
            </a:solidFill>
            <a:ln>
              <a:noFill/>
            </a:ln>
            <a:effectLst/>
          </p:spPr>
          <p:txBody>
            <a:bodyPr lIns="38100" tIns="38100" rIns="38100" bIns="38100" anchor="ctr"/>
            <a:lstStyle/>
            <a:p>
              <a:endParaRPr lang="en-US" dirty="0">
                <a:latin typeface="微软雅黑" panose="020B0503020204020204" charset="-122"/>
              </a:endParaRPr>
            </a:p>
          </p:txBody>
        </p:sp>
      </p:grpSp>
      <p:grpSp>
        <p:nvGrpSpPr>
          <p:cNvPr id="42" name="Group 23"/>
          <p:cNvGrpSpPr/>
          <p:nvPr/>
        </p:nvGrpSpPr>
        <p:grpSpPr>
          <a:xfrm>
            <a:off x="828046" y="5172506"/>
            <a:ext cx="638053" cy="638053"/>
            <a:chOff x="828046" y="5172506"/>
            <a:chExt cx="638053" cy="638053"/>
          </a:xfrm>
        </p:grpSpPr>
        <p:sp>
          <p:nvSpPr>
            <p:cNvPr id="43" name="Oval 48"/>
            <p:cNvSpPr/>
            <p:nvPr/>
          </p:nvSpPr>
          <p:spPr>
            <a:xfrm>
              <a:off x="828046" y="5172506"/>
              <a:ext cx="638053" cy="63805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微软雅黑" panose="020B0503020204020204" charset="-122"/>
              </a:endParaRPr>
            </a:p>
          </p:txBody>
        </p:sp>
        <p:sp>
          <p:nvSpPr>
            <p:cNvPr id="44" name="Freeform 328"/>
            <p:cNvSpPr>
              <a:spLocks noChangeAspect="1" noChangeArrowheads="1"/>
            </p:cNvSpPr>
            <p:nvPr/>
          </p:nvSpPr>
          <p:spPr bwMode="auto">
            <a:xfrm>
              <a:off x="912828" y="5360849"/>
              <a:ext cx="468488" cy="261365"/>
            </a:xfrm>
            <a:custGeom>
              <a:avLst/>
              <a:gdLst>
                <a:gd name="T0" fmla="*/ 585 w 1564"/>
                <a:gd name="T1" fmla="*/ 610 h 871"/>
                <a:gd name="T2" fmla="*/ 451 w 1564"/>
                <a:gd name="T3" fmla="*/ 744 h 871"/>
                <a:gd name="T4" fmla="*/ 585 w 1564"/>
                <a:gd name="T5" fmla="*/ 870 h 871"/>
                <a:gd name="T6" fmla="*/ 710 w 1564"/>
                <a:gd name="T7" fmla="*/ 744 h 871"/>
                <a:gd name="T8" fmla="*/ 585 w 1564"/>
                <a:gd name="T9" fmla="*/ 610 h 871"/>
                <a:gd name="T10" fmla="*/ 585 w 1564"/>
                <a:gd name="T11" fmla="*/ 811 h 871"/>
                <a:gd name="T12" fmla="*/ 518 w 1564"/>
                <a:gd name="T13" fmla="*/ 744 h 871"/>
                <a:gd name="T14" fmla="*/ 585 w 1564"/>
                <a:gd name="T15" fmla="*/ 677 h 871"/>
                <a:gd name="T16" fmla="*/ 643 w 1564"/>
                <a:gd name="T17" fmla="*/ 744 h 871"/>
                <a:gd name="T18" fmla="*/ 585 w 1564"/>
                <a:gd name="T19" fmla="*/ 811 h 871"/>
                <a:gd name="T20" fmla="*/ 1563 w 1564"/>
                <a:gd name="T21" fmla="*/ 519 h 871"/>
                <a:gd name="T22" fmla="*/ 1563 w 1564"/>
                <a:gd name="T23" fmla="*/ 652 h 871"/>
                <a:gd name="T24" fmla="*/ 1505 w 1564"/>
                <a:gd name="T25" fmla="*/ 719 h 871"/>
                <a:gd name="T26" fmla="*/ 1429 w 1564"/>
                <a:gd name="T27" fmla="*/ 719 h 871"/>
                <a:gd name="T28" fmla="*/ 1262 w 1564"/>
                <a:gd name="T29" fmla="*/ 569 h 871"/>
                <a:gd name="T30" fmla="*/ 1095 w 1564"/>
                <a:gd name="T31" fmla="*/ 719 h 871"/>
                <a:gd name="T32" fmla="*/ 752 w 1564"/>
                <a:gd name="T33" fmla="*/ 719 h 871"/>
                <a:gd name="T34" fmla="*/ 585 w 1564"/>
                <a:gd name="T35" fmla="*/ 569 h 871"/>
                <a:gd name="T36" fmla="*/ 409 w 1564"/>
                <a:gd name="T37" fmla="*/ 719 h 871"/>
                <a:gd name="T38" fmla="*/ 326 w 1564"/>
                <a:gd name="T39" fmla="*/ 719 h 871"/>
                <a:gd name="T40" fmla="*/ 267 w 1564"/>
                <a:gd name="T41" fmla="*/ 652 h 871"/>
                <a:gd name="T42" fmla="*/ 267 w 1564"/>
                <a:gd name="T43" fmla="*/ 519 h 871"/>
                <a:gd name="T44" fmla="*/ 1563 w 1564"/>
                <a:gd name="T45" fmla="*/ 519 h 871"/>
                <a:gd name="T46" fmla="*/ 1262 w 1564"/>
                <a:gd name="T47" fmla="*/ 610 h 871"/>
                <a:gd name="T48" fmla="*/ 1128 w 1564"/>
                <a:gd name="T49" fmla="*/ 744 h 871"/>
                <a:gd name="T50" fmla="*/ 1262 w 1564"/>
                <a:gd name="T51" fmla="*/ 870 h 871"/>
                <a:gd name="T52" fmla="*/ 1396 w 1564"/>
                <a:gd name="T53" fmla="*/ 744 h 871"/>
                <a:gd name="T54" fmla="*/ 1262 w 1564"/>
                <a:gd name="T55" fmla="*/ 610 h 871"/>
                <a:gd name="T56" fmla="*/ 1262 w 1564"/>
                <a:gd name="T57" fmla="*/ 811 h 871"/>
                <a:gd name="T58" fmla="*/ 1195 w 1564"/>
                <a:gd name="T59" fmla="*/ 744 h 871"/>
                <a:gd name="T60" fmla="*/ 1262 w 1564"/>
                <a:gd name="T61" fmla="*/ 677 h 871"/>
                <a:gd name="T62" fmla="*/ 1329 w 1564"/>
                <a:gd name="T63" fmla="*/ 744 h 871"/>
                <a:gd name="T64" fmla="*/ 1262 w 1564"/>
                <a:gd name="T65" fmla="*/ 811 h 871"/>
                <a:gd name="T66" fmla="*/ 1538 w 1564"/>
                <a:gd name="T67" fmla="*/ 376 h 871"/>
                <a:gd name="T68" fmla="*/ 1295 w 1564"/>
                <a:gd name="T69" fmla="*/ 134 h 871"/>
                <a:gd name="T70" fmla="*/ 1229 w 1564"/>
                <a:gd name="T71" fmla="*/ 109 h 871"/>
                <a:gd name="T72" fmla="*/ 1112 w 1564"/>
                <a:gd name="T73" fmla="*/ 109 h 871"/>
                <a:gd name="T74" fmla="*/ 1112 w 1564"/>
                <a:gd name="T75" fmla="*/ 59 h 871"/>
                <a:gd name="T76" fmla="*/ 1045 w 1564"/>
                <a:gd name="T77" fmla="*/ 0 h 871"/>
                <a:gd name="T78" fmla="*/ 326 w 1564"/>
                <a:gd name="T79" fmla="*/ 0 h 871"/>
                <a:gd name="T80" fmla="*/ 267 w 1564"/>
                <a:gd name="T81" fmla="*/ 59 h 871"/>
                <a:gd name="T82" fmla="*/ 267 w 1564"/>
                <a:gd name="T83" fmla="*/ 75 h 871"/>
                <a:gd name="T84" fmla="*/ 8 w 1564"/>
                <a:gd name="T85" fmla="*/ 101 h 871"/>
                <a:gd name="T86" fmla="*/ 459 w 1564"/>
                <a:gd name="T87" fmla="*/ 159 h 871"/>
                <a:gd name="T88" fmla="*/ 0 w 1564"/>
                <a:gd name="T89" fmla="*/ 209 h 871"/>
                <a:gd name="T90" fmla="*/ 459 w 1564"/>
                <a:gd name="T91" fmla="*/ 268 h 871"/>
                <a:gd name="T92" fmla="*/ 0 w 1564"/>
                <a:gd name="T93" fmla="*/ 309 h 871"/>
                <a:gd name="T94" fmla="*/ 267 w 1564"/>
                <a:gd name="T95" fmla="*/ 360 h 871"/>
                <a:gd name="T96" fmla="*/ 267 w 1564"/>
                <a:gd name="T97" fmla="*/ 485 h 871"/>
                <a:gd name="T98" fmla="*/ 1563 w 1564"/>
                <a:gd name="T99" fmla="*/ 485 h 871"/>
                <a:gd name="T100" fmla="*/ 1563 w 1564"/>
                <a:gd name="T101" fmla="*/ 435 h 871"/>
                <a:gd name="T102" fmla="*/ 1538 w 1564"/>
                <a:gd name="T103" fmla="*/ 376 h 871"/>
                <a:gd name="T104" fmla="*/ 1429 w 1564"/>
                <a:gd name="T105" fmla="*/ 385 h 871"/>
                <a:gd name="T106" fmla="*/ 1195 w 1564"/>
                <a:gd name="T107" fmla="*/ 385 h 871"/>
                <a:gd name="T108" fmla="*/ 1178 w 1564"/>
                <a:gd name="T109" fmla="*/ 376 h 871"/>
                <a:gd name="T110" fmla="*/ 1178 w 1564"/>
                <a:gd name="T111" fmla="*/ 193 h 871"/>
                <a:gd name="T112" fmla="*/ 1195 w 1564"/>
                <a:gd name="T113" fmla="*/ 184 h 871"/>
                <a:gd name="T114" fmla="*/ 1237 w 1564"/>
                <a:gd name="T115" fmla="*/ 184 h 871"/>
                <a:gd name="T116" fmla="*/ 1245 w 1564"/>
                <a:gd name="T117" fmla="*/ 184 h 871"/>
                <a:gd name="T118" fmla="*/ 1438 w 1564"/>
                <a:gd name="T119" fmla="*/ 368 h 871"/>
                <a:gd name="T120" fmla="*/ 1429 w 1564"/>
                <a:gd name="T121" fmla="*/ 385 h 871"/>
                <a:gd name="T122" fmla="*/ 1429 w 1564"/>
                <a:gd name="T123" fmla="*/ 385 h 871"/>
                <a:gd name="T124" fmla="*/ 1429 w 1564"/>
                <a:gd name="T125" fmla="*/ 385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4" h="871">
                  <a:moveTo>
                    <a:pt x="585" y="610"/>
                  </a:moveTo>
                  <a:cubicBezTo>
                    <a:pt x="510" y="610"/>
                    <a:pt x="451" y="669"/>
                    <a:pt x="451" y="744"/>
                  </a:cubicBezTo>
                  <a:cubicBezTo>
                    <a:pt x="451" y="820"/>
                    <a:pt x="510" y="870"/>
                    <a:pt x="585" y="870"/>
                  </a:cubicBezTo>
                  <a:cubicBezTo>
                    <a:pt x="652" y="870"/>
                    <a:pt x="710" y="820"/>
                    <a:pt x="710" y="744"/>
                  </a:cubicBezTo>
                  <a:cubicBezTo>
                    <a:pt x="710" y="669"/>
                    <a:pt x="652" y="610"/>
                    <a:pt x="585" y="610"/>
                  </a:cubicBezTo>
                  <a:close/>
                  <a:moveTo>
                    <a:pt x="585" y="811"/>
                  </a:moveTo>
                  <a:cubicBezTo>
                    <a:pt x="543" y="811"/>
                    <a:pt x="518" y="778"/>
                    <a:pt x="518" y="744"/>
                  </a:cubicBezTo>
                  <a:cubicBezTo>
                    <a:pt x="518" y="711"/>
                    <a:pt x="543" y="677"/>
                    <a:pt x="585" y="677"/>
                  </a:cubicBezTo>
                  <a:cubicBezTo>
                    <a:pt x="618" y="677"/>
                    <a:pt x="643" y="711"/>
                    <a:pt x="643" y="744"/>
                  </a:cubicBezTo>
                  <a:cubicBezTo>
                    <a:pt x="643" y="778"/>
                    <a:pt x="618" y="811"/>
                    <a:pt x="585" y="811"/>
                  </a:cubicBezTo>
                  <a:close/>
                  <a:moveTo>
                    <a:pt x="1563" y="519"/>
                  </a:moveTo>
                  <a:cubicBezTo>
                    <a:pt x="1563" y="652"/>
                    <a:pt x="1563" y="652"/>
                    <a:pt x="1563" y="652"/>
                  </a:cubicBezTo>
                  <a:cubicBezTo>
                    <a:pt x="1563" y="694"/>
                    <a:pt x="1538" y="719"/>
                    <a:pt x="1505" y="719"/>
                  </a:cubicBezTo>
                  <a:cubicBezTo>
                    <a:pt x="1429" y="719"/>
                    <a:pt x="1429" y="719"/>
                    <a:pt x="1429" y="719"/>
                  </a:cubicBezTo>
                  <a:cubicBezTo>
                    <a:pt x="1421" y="636"/>
                    <a:pt x="1346" y="569"/>
                    <a:pt x="1262" y="569"/>
                  </a:cubicBezTo>
                  <a:cubicBezTo>
                    <a:pt x="1178" y="569"/>
                    <a:pt x="1103" y="636"/>
                    <a:pt x="1095" y="719"/>
                  </a:cubicBezTo>
                  <a:cubicBezTo>
                    <a:pt x="752" y="719"/>
                    <a:pt x="752" y="719"/>
                    <a:pt x="752" y="719"/>
                  </a:cubicBezTo>
                  <a:cubicBezTo>
                    <a:pt x="735" y="636"/>
                    <a:pt x="669" y="569"/>
                    <a:pt x="585" y="569"/>
                  </a:cubicBezTo>
                  <a:cubicBezTo>
                    <a:pt x="493" y="569"/>
                    <a:pt x="426" y="636"/>
                    <a:pt x="409" y="719"/>
                  </a:cubicBezTo>
                  <a:cubicBezTo>
                    <a:pt x="326" y="719"/>
                    <a:pt x="326" y="719"/>
                    <a:pt x="326" y="719"/>
                  </a:cubicBezTo>
                  <a:cubicBezTo>
                    <a:pt x="292" y="719"/>
                    <a:pt x="267" y="694"/>
                    <a:pt x="267" y="652"/>
                  </a:cubicBezTo>
                  <a:cubicBezTo>
                    <a:pt x="267" y="519"/>
                    <a:pt x="267" y="519"/>
                    <a:pt x="267" y="519"/>
                  </a:cubicBezTo>
                  <a:lnTo>
                    <a:pt x="1563" y="519"/>
                  </a:lnTo>
                  <a:close/>
                  <a:moveTo>
                    <a:pt x="1262" y="610"/>
                  </a:moveTo>
                  <a:cubicBezTo>
                    <a:pt x="1187" y="610"/>
                    <a:pt x="1128" y="669"/>
                    <a:pt x="1128" y="744"/>
                  </a:cubicBezTo>
                  <a:cubicBezTo>
                    <a:pt x="1128" y="820"/>
                    <a:pt x="1187" y="870"/>
                    <a:pt x="1262" y="870"/>
                  </a:cubicBezTo>
                  <a:cubicBezTo>
                    <a:pt x="1337" y="870"/>
                    <a:pt x="1396" y="820"/>
                    <a:pt x="1396" y="744"/>
                  </a:cubicBezTo>
                  <a:cubicBezTo>
                    <a:pt x="1396" y="669"/>
                    <a:pt x="1337" y="610"/>
                    <a:pt x="1262" y="610"/>
                  </a:cubicBezTo>
                  <a:close/>
                  <a:moveTo>
                    <a:pt x="1262" y="811"/>
                  </a:moveTo>
                  <a:cubicBezTo>
                    <a:pt x="1229" y="811"/>
                    <a:pt x="1195" y="778"/>
                    <a:pt x="1195" y="744"/>
                  </a:cubicBezTo>
                  <a:cubicBezTo>
                    <a:pt x="1195" y="711"/>
                    <a:pt x="1229" y="677"/>
                    <a:pt x="1262" y="677"/>
                  </a:cubicBezTo>
                  <a:cubicBezTo>
                    <a:pt x="1295" y="677"/>
                    <a:pt x="1329" y="711"/>
                    <a:pt x="1329" y="744"/>
                  </a:cubicBezTo>
                  <a:cubicBezTo>
                    <a:pt x="1329" y="778"/>
                    <a:pt x="1295" y="811"/>
                    <a:pt x="1262" y="811"/>
                  </a:cubicBezTo>
                  <a:close/>
                  <a:moveTo>
                    <a:pt x="1538" y="376"/>
                  </a:moveTo>
                  <a:cubicBezTo>
                    <a:pt x="1295" y="134"/>
                    <a:pt x="1295" y="134"/>
                    <a:pt x="1295" y="134"/>
                  </a:cubicBezTo>
                  <a:cubicBezTo>
                    <a:pt x="1279" y="117"/>
                    <a:pt x="1254" y="109"/>
                    <a:pt x="1229" y="109"/>
                  </a:cubicBezTo>
                  <a:cubicBezTo>
                    <a:pt x="1112" y="109"/>
                    <a:pt x="1112" y="109"/>
                    <a:pt x="1112" y="109"/>
                  </a:cubicBezTo>
                  <a:cubicBezTo>
                    <a:pt x="1112" y="59"/>
                    <a:pt x="1112" y="59"/>
                    <a:pt x="1112" y="59"/>
                  </a:cubicBezTo>
                  <a:cubicBezTo>
                    <a:pt x="1112" y="25"/>
                    <a:pt x="1078" y="0"/>
                    <a:pt x="1045" y="0"/>
                  </a:cubicBezTo>
                  <a:cubicBezTo>
                    <a:pt x="326" y="0"/>
                    <a:pt x="326" y="0"/>
                    <a:pt x="326" y="0"/>
                  </a:cubicBezTo>
                  <a:cubicBezTo>
                    <a:pt x="292" y="0"/>
                    <a:pt x="267" y="25"/>
                    <a:pt x="267" y="59"/>
                  </a:cubicBezTo>
                  <a:cubicBezTo>
                    <a:pt x="267" y="75"/>
                    <a:pt x="267" y="75"/>
                    <a:pt x="267" y="75"/>
                  </a:cubicBezTo>
                  <a:cubicBezTo>
                    <a:pt x="8" y="101"/>
                    <a:pt x="8" y="101"/>
                    <a:pt x="8" y="101"/>
                  </a:cubicBezTo>
                  <a:cubicBezTo>
                    <a:pt x="459" y="159"/>
                    <a:pt x="459" y="159"/>
                    <a:pt x="459" y="159"/>
                  </a:cubicBezTo>
                  <a:cubicBezTo>
                    <a:pt x="0" y="209"/>
                    <a:pt x="0" y="209"/>
                    <a:pt x="0" y="209"/>
                  </a:cubicBezTo>
                  <a:cubicBezTo>
                    <a:pt x="459" y="268"/>
                    <a:pt x="459" y="268"/>
                    <a:pt x="459" y="268"/>
                  </a:cubicBezTo>
                  <a:cubicBezTo>
                    <a:pt x="0" y="309"/>
                    <a:pt x="0" y="309"/>
                    <a:pt x="0" y="309"/>
                  </a:cubicBezTo>
                  <a:cubicBezTo>
                    <a:pt x="267" y="360"/>
                    <a:pt x="267" y="360"/>
                    <a:pt x="267" y="360"/>
                  </a:cubicBezTo>
                  <a:cubicBezTo>
                    <a:pt x="267" y="485"/>
                    <a:pt x="267" y="485"/>
                    <a:pt x="267" y="485"/>
                  </a:cubicBezTo>
                  <a:cubicBezTo>
                    <a:pt x="1563" y="485"/>
                    <a:pt x="1563" y="485"/>
                    <a:pt x="1563" y="485"/>
                  </a:cubicBezTo>
                  <a:cubicBezTo>
                    <a:pt x="1563" y="435"/>
                    <a:pt x="1563" y="435"/>
                    <a:pt x="1563" y="435"/>
                  </a:cubicBezTo>
                  <a:cubicBezTo>
                    <a:pt x="1563" y="410"/>
                    <a:pt x="1555" y="393"/>
                    <a:pt x="1538" y="376"/>
                  </a:cubicBezTo>
                  <a:close/>
                  <a:moveTo>
                    <a:pt x="1429" y="385"/>
                  </a:moveTo>
                  <a:cubicBezTo>
                    <a:pt x="1195" y="385"/>
                    <a:pt x="1195" y="385"/>
                    <a:pt x="1195" y="385"/>
                  </a:cubicBezTo>
                  <a:cubicBezTo>
                    <a:pt x="1187" y="385"/>
                    <a:pt x="1178" y="376"/>
                    <a:pt x="1178" y="376"/>
                  </a:cubicBezTo>
                  <a:cubicBezTo>
                    <a:pt x="1178" y="193"/>
                    <a:pt x="1178" y="193"/>
                    <a:pt x="1178" y="193"/>
                  </a:cubicBezTo>
                  <a:cubicBezTo>
                    <a:pt x="1178" y="184"/>
                    <a:pt x="1187" y="184"/>
                    <a:pt x="1195" y="184"/>
                  </a:cubicBezTo>
                  <a:cubicBezTo>
                    <a:pt x="1237" y="184"/>
                    <a:pt x="1237" y="184"/>
                    <a:pt x="1237" y="184"/>
                  </a:cubicBezTo>
                  <a:lnTo>
                    <a:pt x="1245" y="184"/>
                  </a:lnTo>
                  <a:cubicBezTo>
                    <a:pt x="1438" y="368"/>
                    <a:pt x="1438" y="368"/>
                    <a:pt x="1438" y="368"/>
                  </a:cubicBezTo>
                  <a:cubicBezTo>
                    <a:pt x="1446" y="376"/>
                    <a:pt x="1438" y="385"/>
                    <a:pt x="1429" y="385"/>
                  </a:cubicBezTo>
                  <a:close/>
                  <a:moveTo>
                    <a:pt x="1429" y="385"/>
                  </a:moveTo>
                  <a:lnTo>
                    <a:pt x="1429" y="385"/>
                  </a:lnTo>
                  <a:close/>
                </a:path>
              </a:pathLst>
            </a:custGeom>
            <a:solidFill>
              <a:schemeClr val="bg1"/>
            </a:solidFill>
            <a:ln>
              <a:noFill/>
            </a:ln>
            <a:effectLst/>
          </p:spPr>
          <p:txBody>
            <a:bodyPr wrap="none" lIns="243785" tIns="121892" rIns="243785" bIns="121892" anchor="ctr"/>
            <a:lstStyle/>
            <a:p>
              <a:pPr>
                <a:defRPr/>
              </a:pPr>
              <a:endParaRPr lang="en-US" sz="2400" dirty="0">
                <a:latin typeface="微软雅黑" panose="020B0503020204020204" charset="-122"/>
                <a:ea typeface="宋体" panose="02010600030101010101" pitchFamily="2" charset="-122"/>
              </a:endParaRPr>
            </a:p>
          </p:txBody>
        </p:sp>
      </p:grpSp>
      <p:grpSp>
        <p:nvGrpSpPr>
          <p:cNvPr id="45" name="Group 22"/>
          <p:cNvGrpSpPr/>
          <p:nvPr/>
        </p:nvGrpSpPr>
        <p:grpSpPr>
          <a:xfrm>
            <a:off x="828046" y="4152296"/>
            <a:ext cx="638053" cy="638053"/>
            <a:chOff x="828046" y="4152296"/>
            <a:chExt cx="638053" cy="638053"/>
          </a:xfrm>
        </p:grpSpPr>
        <p:sp>
          <p:nvSpPr>
            <p:cNvPr id="46" name="Oval 45"/>
            <p:cNvSpPr/>
            <p:nvPr/>
          </p:nvSpPr>
          <p:spPr>
            <a:xfrm>
              <a:off x="828046" y="4152296"/>
              <a:ext cx="638053" cy="6380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微软雅黑" panose="020B0503020204020204" charset="-122"/>
              </a:endParaRPr>
            </a:p>
          </p:txBody>
        </p:sp>
        <p:sp>
          <p:nvSpPr>
            <p:cNvPr id="47" name="Freeform 66"/>
            <p:cNvSpPr>
              <a:spLocks noChangeAspect="1" noChangeArrowheads="1"/>
            </p:cNvSpPr>
            <p:nvPr/>
          </p:nvSpPr>
          <p:spPr bwMode="auto">
            <a:xfrm>
              <a:off x="951562" y="4271884"/>
              <a:ext cx="341250" cy="408425"/>
            </a:xfrm>
            <a:custGeom>
              <a:avLst/>
              <a:gdLst>
                <a:gd name="connsiteX0" fmla="*/ 206367 w 449768"/>
                <a:gd name="connsiteY0" fmla="*/ 423375 h 538305"/>
                <a:gd name="connsiteX1" fmla="*/ 208536 w 449768"/>
                <a:gd name="connsiteY1" fmla="*/ 434347 h 538305"/>
                <a:gd name="connsiteX2" fmla="*/ 136133 w 449768"/>
                <a:gd name="connsiteY2" fmla="*/ 527584 h 538305"/>
                <a:gd name="connsiteX3" fmla="*/ 120760 w 449768"/>
                <a:gd name="connsiteY3" fmla="*/ 517169 h 538305"/>
                <a:gd name="connsiteX4" fmla="*/ 192667 w 449768"/>
                <a:gd name="connsiteY4" fmla="*/ 423933 h 538305"/>
                <a:gd name="connsiteX5" fmla="*/ 206367 w 449768"/>
                <a:gd name="connsiteY5" fmla="*/ 423375 h 538305"/>
                <a:gd name="connsiteX6" fmla="*/ 158371 w 449768"/>
                <a:gd name="connsiteY6" fmla="*/ 386315 h 538305"/>
                <a:gd name="connsiteX7" fmla="*/ 160292 w 449768"/>
                <a:gd name="connsiteY7" fmla="*/ 397002 h 538305"/>
                <a:gd name="connsiteX8" fmla="*/ 51725 w 449768"/>
                <a:gd name="connsiteY8" fmla="*/ 536376 h 538305"/>
                <a:gd name="connsiteX9" fmla="*/ 41315 w 449768"/>
                <a:gd name="connsiteY9" fmla="*/ 525997 h 538305"/>
                <a:gd name="connsiteX10" fmla="*/ 144924 w 449768"/>
                <a:gd name="connsiteY10" fmla="*/ 387118 h 538305"/>
                <a:gd name="connsiteX11" fmla="*/ 158371 w 449768"/>
                <a:gd name="connsiteY11" fmla="*/ 386315 h 538305"/>
                <a:gd name="connsiteX12" fmla="*/ 112005 w 449768"/>
                <a:gd name="connsiteY12" fmla="*/ 349971 h 538305"/>
                <a:gd name="connsiteX13" fmla="*/ 113740 w 449768"/>
                <a:gd name="connsiteY13" fmla="*/ 362927 h 538305"/>
                <a:gd name="connsiteX14" fmla="*/ 41338 w 449768"/>
                <a:gd name="connsiteY14" fmla="*/ 455221 h 538305"/>
                <a:gd name="connsiteX15" fmla="*/ 25965 w 449768"/>
                <a:gd name="connsiteY15" fmla="*/ 444857 h 538305"/>
                <a:gd name="connsiteX16" fmla="*/ 98367 w 449768"/>
                <a:gd name="connsiteY16" fmla="*/ 352562 h 538305"/>
                <a:gd name="connsiteX17" fmla="*/ 112005 w 449768"/>
                <a:gd name="connsiteY17" fmla="*/ 349971 h 538305"/>
                <a:gd name="connsiteX18" fmla="*/ 287508 w 449768"/>
                <a:gd name="connsiteY18" fmla="*/ 153269 h 538305"/>
                <a:gd name="connsiteX19" fmla="*/ 261020 w 449768"/>
                <a:gd name="connsiteY19" fmla="*/ 165441 h 538305"/>
                <a:gd name="connsiteX20" fmla="*/ 255548 w 449768"/>
                <a:gd name="connsiteY20" fmla="*/ 175874 h 538305"/>
                <a:gd name="connsiteX21" fmla="*/ 276441 w 449768"/>
                <a:gd name="connsiteY21" fmla="*/ 232511 h 538305"/>
                <a:gd name="connsiteX22" fmla="*/ 328174 w 449768"/>
                <a:gd name="connsiteY22" fmla="*/ 227543 h 538305"/>
                <a:gd name="connsiteX23" fmla="*/ 333645 w 449768"/>
                <a:gd name="connsiteY23" fmla="*/ 217110 h 538305"/>
                <a:gd name="connsiteX24" fmla="*/ 317727 w 449768"/>
                <a:gd name="connsiteY24" fmla="*/ 160472 h 538305"/>
                <a:gd name="connsiteX25" fmla="*/ 287508 w 449768"/>
                <a:gd name="connsiteY25" fmla="*/ 153269 h 538305"/>
                <a:gd name="connsiteX26" fmla="*/ 437111 w 449768"/>
                <a:gd name="connsiteY26" fmla="*/ 0 h 538305"/>
                <a:gd name="connsiteX27" fmla="*/ 442086 w 449768"/>
                <a:gd name="connsiteY27" fmla="*/ 0 h 538305"/>
                <a:gd name="connsiteX28" fmla="*/ 447557 w 449768"/>
                <a:gd name="connsiteY28" fmla="*/ 4968 h 538305"/>
                <a:gd name="connsiteX29" fmla="*/ 447557 w 449768"/>
                <a:gd name="connsiteY29" fmla="*/ 9937 h 538305"/>
                <a:gd name="connsiteX30" fmla="*/ 447557 w 449768"/>
                <a:gd name="connsiteY30" fmla="*/ 20370 h 538305"/>
                <a:gd name="connsiteX31" fmla="*/ 447557 w 449768"/>
                <a:gd name="connsiteY31" fmla="*/ 46204 h 538305"/>
                <a:gd name="connsiteX32" fmla="*/ 442086 w 449768"/>
                <a:gd name="connsiteY32" fmla="*/ 103338 h 538305"/>
                <a:gd name="connsiteX33" fmla="*/ 442086 w 449768"/>
                <a:gd name="connsiteY33" fmla="*/ 113771 h 538305"/>
                <a:gd name="connsiteX34" fmla="*/ 437111 w 449768"/>
                <a:gd name="connsiteY34" fmla="*/ 134141 h 538305"/>
                <a:gd name="connsiteX35" fmla="*/ 421194 w 449768"/>
                <a:gd name="connsiteY35" fmla="*/ 175874 h 538305"/>
                <a:gd name="connsiteX36" fmla="*/ 354040 w 449768"/>
                <a:gd name="connsiteY36" fmla="*/ 289645 h 538305"/>
                <a:gd name="connsiteX37" fmla="*/ 344091 w 449768"/>
                <a:gd name="connsiteY37" fmla="*/ 325913 h 538305"/>
                <a:gd name="connsiteX38" fmla="*/ 276441 w 449768"/>
                <a:gd name="connsiteY38" fmla="*/ 506754 h 538305"/>
                <a:gd name="connsiteX39" fmla="*/ 261020 w 449768"/>
                <a:gd name="connsiteY39" fmla="*/ 496321 h 538305"/>
                <a:gd name="connsiteX40" fmla="*/ 17278 w 449768"/>
                <a:gd name="connsiteY40" fmla="*/ 310511 h 538305"/>
                <a:gd name="connsiteX41" fmla="*/ 1858 w 449768"/>
                <a:gd name="connsiteY41" fmla="*/ 289645 h 538305"/>
                <a:gd name="connsiteX42" fmla="*/ 162528 w 449768"/>
                <a:gd name="connsiteY42" fmla="*/ 186307 h 538305"/>
                <a:gd name="connsiteX43" fmla="*/ 193369 w 449768"/>
                <a:gd name="connsiteY43" fmla="*/ 165441 h 538305"/>
                <a:gd name="connsiteX44" fmla="*/ 312753 w 449768"/>
                <a:gd name="connsiteY44" fmla="*/ 51669 h 538305"/>
                <a:gd name="connsiteX45" fmla="*/ 400799 w 449768"/>
                <a:gd name="connsiteY45" fmla="*/ 9937 h 538305"/>
                <a:gd name="connsiteX46" fmla="*/ 426665 w 449768"/>
                <a:gd name="connsiteY46" fmla="*/ 4968 h 538305"/>
                <a:gd name="connsiteX47" fmla="*/ 437111 w 449768"/>
                <a:gd name="connsiteY47" fmla="*/ 0 h 53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768" h="538305">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solidFill>
              <a:schemeClr val="bg1"/>
            </a:solidFill>
            <a:ln>
              <a:noFill/>
            </a:ln>
            <a:effectLst/>
          </p:spPr>
          <p:txBody>
            <a:bodyPr wrap="square" anchor="ctr">
              <a:noAutofit/>
            </a:bodyPr>
            <a:lstStyle/>
            <a:p>
              <a:pPr>
                <a:defRPr/>
              </a:pPr>
              <a:endParaRPr lang="en-US" sz="2400" dirty="0">
                <a:latin typeface="微软雅黑" panose="020B0503020204020204" charset="-122"/>
                <a:ea typeface="宋体" panose="02010600030101010101" pitchFamily="2" charset="-122"/>
              </a:endParaRPr>
            </a:p>
          </p:txBody>
        </p:sp>
      </p:grpSp>
    </p:spTree>
  </p:cSld>
  <p:clrMapOvr>
    <a:masterClrMapping/>
  </p:clrMapOvr>
  <p:transition advTm="5195">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up)">
                                      <p:cBhvr>
                                        <p:cTn id="18" dur="500"/>
                                        <p:tgtEl>
                                          <p:spTgt spid="36"/>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up)">
                                      <p:cBhvr>
                                        <p:cTn id="26" dur="500"/>
                                        <p:tgtEl>
                                          <p:spTgt spid="39"/>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par>
                          <p:cTn id="31" fill="hold">
                            <p:stCondLst>
                              <p:cond delay="25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par>
                          <p:cTn id="39" fill="hold">
                            <p:stCondLst>
                              <p:cond delay="3500"/>
                            </p:stCondLst>
                            <p:childTnLst>
                              <p:par>
                                <p:cTn id="40" presetID="22" presetClass="entr" presetSubtype="1"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up)">
                                      <p:cBhvr>
                                        <p:cTn id="42" dur="500"/>
                                        <p:tgtEl>
                                          <p:spTgt spid="42"/>
                                        </p:tgtEl>
                                      </p:cBhvr>
                                    </p:animEffect>
                                  </p:childTnLst>
                                </p:cTn>
                              </p:par>
                            </p:childTnLst>
                          </p:cTn>
                        </p:par>
                        <p:par>
                          <p:cTn id="43" fill="hold">
                            <p:stCondLst>
                              <p:cond delay="4000"/>
                            </p:stCondLst>
                            <p:childTnLst>
                              <p:par>
                                <p:cTn id="44" presetID="22" presetClass="entr" presetSubtype="8"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sp>
        <p:nvSpPr>
          <p:cNvPr id="4" name="Freeform 5"/>
          <p:cNvSpPr/>
          <p:nvPr/>
        </p:nvSpPr>
        <p:spPr bwMode="auto">
          <a:xfrm>
            <a:off x="4019557" y="2785535"/>
            <a:ext cx="698500" cy="810684"/>
          </a:xfrm>
          <a:custGeom>
            <a:avLst/>
            <a:gdLst>
              <a:gd name="T0" fmla="*/ 0 w 247"/>
              <a:gd name="T1" fmla="*/ 122 h 286"/>
              <a:gd name="T2" fmla="*/ 28 w 247"/>
              <a:gd name="T3" fmla="*/ 239 h 286"/>
              <a:gd name="T4" fmla="*/ 247 w 247"/>
              <a:gd name="T5" fmla="*/ 20 h 286"/>
              <a:gd name="T6" fmla="*/ 6 w 247"/>
              <a:gd name="T7" fmla="*/ 76 h 286"/>
              <a:gd name="T8" fmla="*/ 0 w 247"/>
              <a:gd name="T9" fmla="*/ 122 h 286"/>
            </a:gdLst>
            <a:ahLst/>
            <a:cxnLst>
              <a:cxn ang="0">
                <a:pos x="T0" y="T1"/>
              </a:cxn>
              <a:cxn ang="0">
                <a:pos x="T2" y="T3"/>
              </a:cxn>
              <a:cxn ang="0">
                <a:pos x="T4" y="T5"/>
              </a:cxn>
              <a:cxn ang="0">
                <a:pos x="T6" y="T7"/>
              </a:cxn>
              <a:cxn ang="0">
                <a:pos x="T8" y="T9"/>
              </a:cxn>
            </a:cxnLst>
            <a:rect l="0" t="0" r="r" b="b"/>
            <a:pathLst>
              <a:path w="247" h="286">
                <a:moveTo>
                  <a:pt x="0" y="122"/>
                </a:moveTo>
                <a:cubicBezTo>
                  <a:pt x="0" y="122"/>
                  <a:pt x="6" y="192"/>
                  <a:pt x="28" y="239"/>
                </a:cubicBezTo>
                <a:cubicBezTo>
                  <a:pt x="50" y="286"/>
                  <a:pt x="247" y="20"/>
                  <a:pt x="247" y="20"/>
                </a:cubicBezTo>
                <a:cubicBezTo>
                  <a:pt x="247" y="20"/>
                  <a:pt x="37" y="0"/>
                  <a:pt x="6" y="76"/>
                </a:cubicBezTo>
                <a:cubicBezTo>
                  <a:pt x="0" y="122"/>
                  <a:pt x="0" y="122"/>
                  <a:pt x="0" y="122"/>
                </a:cubicBezTo>
              </a:path>
            </a:pathLst>
          </a:custGeom>
          <a:solidFill>
            <a:schemeClr val="accent1">
              <a:lumMod val="75000"/>
            </a:schemeClr>
          </a:solidFill>
          <a:ln>
            <a:noFill/>
          </a:ln>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5" name="Freeform 6"/>
          <p:cNvSpPr/>
          <p:nvPr/>
        </p:nvSpPr>
        <p:spPr bwMode="auto">
          <a:xfrm>
            <a:off x="4925490" y="5331884"/>
            <a:ext cx="808567" cy="702733"/>
          </a:xfrm>
          <a:custGeom>
            <a:avLst/>
            <a:gdLst>
              <a:gd name="T0" fmla="*/ 122 w 286"/>
              <a:gd name="T1" fmla="*/ 248 h 248"/>
              <a:gd name="T2" fmla="*/ 239 w 286"/>
              <a:gd name="T3" fmla="*/ 219 h 248"/>
              <a:gd name="T4" fmla="*/ 20 w 286"/>
              <a:gd name="T5" fmla="*/ 0 h 248"/>
              <a:gd name="T6" fmla="*/ 76 w 286"/>
              <a:gd name="T7" fmla="*/ 241 h 248"/>
              <a:gd name="T8" fmla="*/ 122 w 286"/>
              <a:gd name="T9" fmla="*/ 248 h 248"/>
            </a:gdLst>
            <a:ahLst/>
            <a:cxnLst>
              <a:cxn ang="0">
                <a:pos x="T0" y="T1"/>
              </a:cxn>
              <a:cxn ang="0">
                <a:pos x="T2" y="T3"/>
              </a:cxn>
              <a:cxn ang="0">
                <a:pos x="T4" y="T5"/>
              </a:cxn>
              <a:cxn ang="0">
                <a:pos x="T6" y="T7"/>
              </a:cxn>
              <a:cxn ang="0">
                <a:pos x="T8" y="T9"/>
              </a:cxn>
            </a:cxnLst>
            <a:rect l="0" t="0" r="r" b="b"/>
            <a:pathLst>
              <a:path w="286" h="248">
                <a:moveTo>
                  <a:pt x="122" y="248"/>
                </a:moveTo>
                <a:cubicBezTo>
                  <a:pt x="122" y="248"/>
                  <a:pt x="192" y="241"/>
                  <a:pt x="239" y="219"/>
                </a:cubicBezTo>
                <a:cubicBezTo>
                  <a:pt x="286" y="197"/>
                  <a:pt x="20" y="0"/>
                  <a:pt x="20" y="0"/>
                </a:cubicBezTo>
                <a:cubicBezTo>
                  <a:pt x="20" y="0"/>
                  <a:pt x="0" y="210"/>
                  <a:pt x="76" y="241"/>
                </a:cubicBezTo>
                <a:cubicBezTo>
                  <a:pt x="122" y="248"/>
                  <a:pt x="122" y="248"/>
                  <a:pt x="122" y="248"/>
                </a:cubicBezTo>
              </a:path>
            </a:pathLst>
          </a:custGeom>
          <a:solidFill>
            <a:schemeClr val="accent4">
              <a:lumMod val="75000"/>
            </a:schemeClr>
          </a:solidFill>
          <a:ln>
            <a:noFill/>
          </a:ln>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7" name="Freeform 7"/>
          <p:cNvSpPr/>
          <p:nvPr/>
        </p:nvSpPr>
        <p:spPr bwMode="auto">
          <a:xfrm>
            <a:off x="7471841" y="4315884"/>
            <a:ext cx="700617" cy="812800"/>
          </a:xfrm>
          <a:custGeom>
            <a:avLst/>
            <a:gdLst>
              <a:gd name="T0" fmla="*/ 248 w 248"/>
              <a:gd name="T1" fmla="*/ 164 h 287"/>
              <a:gd name="T2" fmla="*/ 219 w 248"/>
              <a:gd name="T3" fmla="*/ 48 h 287"/>
              <a:gd name="T4" fmla="*/ 0 w 248"/>
              <a:gd name="T5" fmla="*/ 266 h 287"/>
              <a:gd name="T6" fmla="*/ 241 w 248"/>
              <a:gd name="T7" fmla="*/ 210 h 287"/>
              <a:gd name="T8" fmla="*/ 248 w 248"/>
              <a:gd name="T9" fmla="*/ 164 h 287"/>
            </a:gdLst>
            <a:ahLst/>
            <a:cxnLst>
              <a:cxn ang="0">
                <a:pos x="T0" y="T1"/>
              </a:cxn>
              <a:cxn ang="0">
                <a:pos x="T2" y="T3"/>
              </a:cxn>
              <a:cxn ang="0">
                <a:pos x="T4" y="T5"/>
              </a:cxn>
              <a:cxn ang="0">
                <a:pos x="T6" y="T7"/>
              </a:cxn>
              <a:cxn ang="0">
                <a:pos x="T8" y="T9"/>
              </a:cxn>
            </a:cxnLst>
            <a:rect l="0" t="0" r="r" b="b"/>
            <a:pathLst>
              <a:path w="248" h="287">
                <a:moveTo>
                  <a:pt x="248" y="164"/>
                </a:moveTo>
                <a:cubicBezTo>
                  <a:pt x="248" y="164"/>
                  <a:pt x="241" y="95"/>
                  <a:pt x="219" y="48"/>
                </a:cubicBezTo>
                <a:cubicBezTo>
                  <a:pt x="197" y="0"/>
                  <a:pt x="0" y="266"/>
                  <a:pt x="0" y="266"/>
                </a:cubicBezTo>
                <a:cubicBezTo>
                  <a:pt x="0" y="266"/>
                  <a:pt x="210" y="287"/>
                  <a:pt x="241" y="210"/>
                </a:cubicBezTo>
                <a:cubicBezTo>
                  <a:pt x="248" y="164"/>
                  <a:pt x="248" y="164"/>
                  <a:pt x="248" y="164"/>
                </a:cubicBezTo>
              </a:path>
            </a:pathLst>
          </a:custGeom>
          <a:solidFill>
            <a:schemeClr val="accent3">
              <a:lumMod val="75000"/>
            </a:schemeClr>
          </a:solidFill>
          <a:ln>
            <a:noFill/>
          </a:ln>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9" name="Freeform 8"/>
          <p:cNvSpPr/>
          <p:nvPr/>
        </p:nvSpPr>
        <p:spPr bwMode="auto">
          <a:xfrm>
            <a:off x="6457957" y="1881719"/>
            <a:ext cx="808567" cy="698500"/>
          </a:xfrm>
          <a:custGeom>
            <a:avLst/>
            <a:gdLst>
              <a:gd name="T0" fmla="*/ 163 w 286"/>
              <a:gd name="T1" fmla="*/ 0 h 247"/>
              <a:gd name="T2" fmla="*/ 47 w 286"/>
              <a:gd name="T3" fmla="*/ 28 h 247"/>
              <a:gd name="T4" fmla="*/ 266 w 286"/>
              <a:gd name="T5" fmla="*/ 247 h 247"/>
              <a:gd name="T6" fmla="*/ 209 w 286"/>
              <a:gd name="T7" fmla="*/ 6 h 247"/>
              <a:gd name="T8" fmla="*/ 163 w 286"/>
              <a:gd name="T9" fmla="*/ 0 h 247"/>
            </a:gdLst>
            <a:ahLst/>
            <a:cxnLst>
              <a:cxn ang="0">
                <a:pos x="T0" y="T1"/>
              </a:cxn>
              <a:cxn ang="0">
                <a:pos x="T2" y="T3"/>
              </a:cxn>
              <a:cxn ang="0">
                <a:pos x="T4" y="T5"/>
              </a:cxn>
              <a:cxn ang="0">
                <a:pos x="T6" y="T7"/>
              </a:cxn>
              <a:cxn ang="0">
                <a:pos x="T8" y="T9"/>
              </a:cxn>
            </a:cxnLst>
            <a:rect l="0" t="0" r="r" b="b"/>
            <a:pathLst>
              <a:path w="286" h="247">
                <a:moveTo>
                  <a:pt x="163" y="0"/>
                </a:moveTo>
                <a:cubicBezTo>
                  <a:pt x="163" y="0"/>
                  <a:pt x="94" y="6"/>
                  <a:pt x="47" y="28"/>
                </a:cubicBezTo>
                <a:cubicBezTo>
                  <a:pt x="0" y="50"/>
                  <a:pt x="266" y="247"/>
                  <a:pt x="266" y="247"/>
                </a:cubicBezTo>
                <a:cubicBezTo>
                  <a:pt x="266" y="247"/>
                  <a:pt x="286" y="37"/>
                  <a:pt x="209" y="6"/>
                </a:cubicBezTo>
                <a:cubicBezTo>
                  <a:pt x="163" y="0"/>
                  <a:pt x="163" y="0"/>
                  <a:pt x="163" y="0"/>
                </a:cubicBezTo>
              </a:path>
            </a:pathLst>
          </a:custGeom>
          <a:solidFill>
            <a:schemeClr val="accent2">
              <a:lumMod val="75000"/>
            </a:schemeClr>
          </a:solidFill>
          <a:ln>
            <a:noFill/>
          </a:ln>
        </p:spPr>
        <p:txBody>
          <a:bodyPr vert="horz" wrap="square" lIns="121920" tIns="60960" rIns="121920" bIns="60960" numCol="1" anchor="t" anchorCtr="0" compatLnSpc="1"/>
          <a:lstStyle/>
          <a:p>
            <a:endParaRPr lang="en-US" sz="2400" dirty="0">
              <a:latin typeface="微软雅黑" panose="020B0503020204020204" charset="-122"/>
            </a:endParaRPr>
          </a:p>
        </p:txBody>
      </p:sp>
      <p:grpSp>
        <p:nvGrpSpPr>
          <p:cNvPr id="10" name="Group 2053"/>
          <p:cNvGrpSpPr/>
          <p:nvPr/>
        </p:nvGrpSpPr>
        <p:grpSpPr>
          <a:xfrm>
            <a:off x="4265084" y="2138455"/>
            <a:ext cx="3661832" cy="3661832"/>
            <a:chOff x="3198813" y="1603841"/>
            <a:chExt cx="2746374" cy="2746374"/>
          </a:xfrm>
        </p:grpSpPr>
        <p:sp>
          <p:nvSpPr>
            <p:cNvPr id="11" name="Rounded Rectangle 18"/>
            <p:cNvSpPr/>
            <p:nvPr/>
          </p:nvSpPr>
          <p:spPr bwMode="auto">
            <a:xfrm rot="2694933">
              <a:off x="3198813" y="1603841"/>
              <a:ext cx="2746374" cy="2746374"/>
            </a:xfrm>
            <a:prstGeom prst="roundRect">
              <a:avLst>
                <a:gd name="adj" fmla="val 1869"/>
              </a:avLst>
            </a:prstGeom>
            <a:solidFill>
              <a:schemeClr val="tx1">
                <a:lumMod val="10000"/>
                <a:lumOff val="90000"/>
              </a:schemeClr>
            </a:solidFill>
            <a:ln w="9525">
              <a:noFill/>
              <a:round/>
            </a:ln>
          </p:spPr>
          <p:txBody>
            <a:bodyPr vert="horz" wrap="square" lIns="121920" tIns="60960" rIns="121920" bIns="60960" numCol="1" rtlCol="0" anchor="t" anchorCtr="0" compatLnSpc="1"/>
            <a:lstStyle/>
            <a:p>
              <a:pPr algn="ctr"/>
              <a:endParaRPr lang="en-US" sz="2400" dirty="0">
                <a:latin typeface="微软雅黑" panose="020B0503020204020204" charset="-122"/>
              </a:endParaRPr>
            </a:p>
          </p:txBody>
        </p:sp>
        <p:sp>
          <p:nvSpPr>
            <p:cNvPr id="12" name="Freeform 52"/>
            <p:cNvSpPr>
              <a:spLocks noChangeAspect="1" noEditPoints="1"/>
            </p:cNvSpPr>
            <p:nvPr/>
          </p:nvSpPr>
          <p:spPr bwMode="auto">
            <a:xfrm>
              <a:off x="4137024" y="2542052"/>
              <a:ext cx="869952" cy="869952"/>
            </a:xfrm>
            <a:custGeom>
              <a:avLst/>
              <a:gdLst/>
              <a:ahLst/>
              <a:cxnLst>
                <a:cxn ang="0">
                  <a:pos x="27" y="55"/>
                </a:cxn>
                <a:cxn ang="0">
                  <a:pos x="0" y="27"/>
                </a:cxn>
                <a:cxn ang="0">
                  <a:pos x="27" y="0"/>
                </a:cxn>
                <a:cxn ang="0">
                  <a:pos x="55" y="27"/>
                </a:cxn>
                <a:cxn ang="0">
                  <a:pos x="27" y="55"/>
                </a:cxn>
                <a:cxn ang="0">
                  <a:pos x="27" y="8"/>
                </a:cxn>
                <a:cxn ang="0">
                  <a:pos x="8" y="27"/>
                </a:cxn>
                <a:cxn ang="0">
                  <a:pos x="27" y="47"/>
                </a:cxn>
                <a:cxn ang="0">
                  <a:pos x="47" y="27"/>
                </a:cxn>
                <a:cxn ang="0">
                  <a:pos x="27" y="8"/>
                </a:cxn>
                <a:cxn ang="0">
                  <a:pos x="32" y="31"/>
                </a:cxn>
                <a:cxn ang="0">
                  <a:pos x="31" y="32"/>
                </a:cxn>
                <a:cxn ang="0">
                  <a:pos x="19" y="32"/>
                </a:cxn>
                <a:cxn ang="0">
                  <a:pos x="18" y="31"/>
                </a:cxn>
                <a:cxn ang="0">
                  <a:pos x="18" y="28"/>
                </a:cxn>
                <a:cxn ang="0">
                  <a:pos x="19" y="27"/>
                </a:cxn>
                <a:cxn ang="0">
                  <a:pos x="27" y="27"/>
                </a:cxn>
                <a:cxn ang="0">
                  <a:pos x="27" y="15"/>
                </a:cxn>
                <a:cxn ang="0">
                  <a:pos x="28" y="14"/>
                </a:cxn>
                <a:cxn ang="0">
                  <a:pos x="31" y="14"/>
                </a:cxn>
                <a:cxn ang="0">
                  <a:pos x="32" y="15"/>
                </a:cxn>
                <a:cxn ang="0">
                  <a:pos x="32" y="31"/>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27" y="8"/>
                  </a:moveTo>
                  <a:cubicBezTo>
                    <a:pt x="16" y="8"/>
                    <a:pt x="8" y="17"/>
                    <a:pt x="8" y="27"/>
                  </a:cubicBezTo>
                  <a:cubicBezTo>
                    <a:pt x="8" y="38"/>
                    <a:pt x="16" y="47"/>
                    <a:pt x="27" y="47"/>
                  </a:cubicBezTo>
                  <a:cubicBezTo>
                    <a:pt x="38" y="47"/>
                    <a:pt x="47" y="38"/>
                    <a:pt x="47" y="27"/>
                  </a:cubicBezTo>
                  <a:cubicBezTo>
                    <a:pt x="47" y="17"/>
                    <a:pt x="38" y="8"/>
                    <a:pt x="27" y="8"/>
                  </a:cubicBezTo>
                  <a:close/>
                  <a:moveTo>
                    <a:pt x="32" y="31"/>
                  </a:moveTo>
                  <a:cubicBezTo>
                    <a:pt x="32" y="31"/>
                    <a:pt x="31" y="32"/>
                    <a:pt x="31" y="32"/>
                  </a:cubicBezTo>
                  <a:cubicBezTo>
                    <a:pt x="19" y="32"/>
                    <a:pt x="19" y="32"/>
                    <a:pt x="19" y="32"/>
                  </a:cubicBezTo>
                  <a:cubicBezTo>
                    <a:pt x="19" y="32"/>
                    <a:pt x="18" y="31"/>
                    <a:pt x="18" y="31"/>
                  </a:cubicBezTo>
                  <a:cubicBezTo>
                    <a:pt x="18" y="28"/>
                    <a:pt x="18" y="28"/>
                    <a:pt x="18" y="28"/>
                  </a:cubicBezTo>
                  <a:cubicBezTo>
                    <a:pt x="18" y="28"/>
                    <a:pt x="19" y="27"/>
                    <a:pt x="19" y="27"/>
                  </a:cubicBezTo>
                  <a:cubicBezTo>
                    <a:pt x="27" y="27"/>
                    <a:pt x="27" y="27"/>
                    <a:pt x="27" y="27"/>
                  </a:cubicBezTo>
                  <a:cubicBezTo>
                    <a:pt x="27" y="15"/>
                    <a:pt x="27" y="15"/>
                    <a:pt x="27" y="15"/>
                  </a:cubicBezTo>
                  <a:cubicBezTo>
                    <a:pt x="27" y="14"/>
                    <a:pt x="28" y="14"/>
                    <a:pt x="28" y="14"/>
                  </a:cubicBezTo>
                  <a:cubicBezTo>
                    <a:pt x="31" y="14"/>
                    <a:pt x="31" y="14"/>
                    <a:pt x="31" y="14"/>
                  </a:cubicBezTo>
                  <a:cubicBezTo>
                    <a:pt x="31" y="14"/>
                    <a:pt x="32" y="14"/>
                    <a:pt x="32" y="15"/>
                  </a:cubicBezTo>
                  <a:lnTo>
                    <a:pt x="32" y="31"/>
                  </a:lnTo>
                  <a:close/>
                </a:path>
              </a:pathLst>
            </a:custGeom>
            <a:solidFill>
              <a:schemeClr val="tx1">
                <a:lumMod val="75000"/>
                <a:lumOff val="25000"/>
              </a:schemeClr>
            </a:solidFill>
            <a:ln w="9525">
              <a:noFill/>
              <a:round/>
            </a:ln>
          </p:spPr>
          <p:txBody>
            <a:bodyPr vert="horz" wrap="square" lIns="121920" tIns="60960" rIns="121920" bIns="60960" numCol="1" anchor="t" anchorCtr="0" compatLnSpc="1"/>
            <a:lstStyle/>
            <a:p>
              <a:endParaRPr lang="en-US" sz="2400" dirty="0">
                <a:latin typeface="微软雅黑" panose="020B0503020204020204" charset="-122"/>
              </a:endParaRPr>
            </a:p>
          </p:txBody>
        </p:sp>
      </p:grpSp>
      <p:sp>
        <p:nvSpPr>
          <p:cNvPr id="13" name="Freeform 25"/>
          <p:cNvSpPr/>
          <p:nvPr/>
        </p:nvSpPr>
        <p:spPr bwMode="auto">
          <a:xfrm>
            <a:off x="3985690" y="1572688"/>
            <a:ext cx="2724151" cy="1589617"/>
          </a:xfrm>
          <a:custGeom>
            <a:avLst/>
            <a:gdLst>
              <a:gd name="T0" fmla="*/ 12 w 963"/>
              <a:gd name="T1" fmla="*/ 551 h 562"/>
              <a:gd name="T2" fmla="*/ 28 w 963"/>
              <a:gd name="T3" fmla="*/ 499 h 562"/>
              <a:gd name="T4" fmla="*/ 113 w 963"/>
              <a:gd name="T5" fmla="*/ 465 h 562"/>
              <a:gd name="T6" fmla="*/ 674 w 963"/>
              <a:gd name="T7" fmla="*/ 465 h 562"/>
              <a:gd name="T8" fmla="*/ 674 w 963"/>
              <a:gd name="T9" fmla="*/ 562 h 562"/>
              <a:gd name="T10" fmla="*/ 963 w 963"/>
              <a:gd name="T11" fmla="*/ 273 h 562"/>
              <a:gd name="T12" fmla="*/ 691 w 963"/>
              <a:gd name="T13" fmla="*/ 0 h 562"/>
              <a:gd name="T14" fmla="*/ 691 w 963"/>
              <a:gd name="T15" fmla="*/ 95 h 562"/>
              <a:gd name="T16" fmla="*/ 434 w 963"/>
              <a:gd name="T17" fmla="*/ 95 h 562"/>
              <a:gd name="T18" fmla="*/ 390 w 963"/>
              <a:gd name="T19" fmla="*/ 116 h 562"/>
              <a:gd name="T20" fmla="*/ 23 w 963"/>
              <a:gd name="T21" fmla="*/ 482 h 562"/>
              <a:gd name="T22" fmla="*/ 12 w 963"/>
              <a:gd name="T23" fmla="*/ 551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3" h="562">
                <a:moveTo>
                  <a:pt x="12" y="551"/>
                </a:moveTo>
                <a:cubicBezTo>
                  <a:pt x="12" y="551"/>
                  <a:pt x="8" y="520"/>
                  <a:pt x="28" y="499"/>
                </a:cubicBezTo>
                <a:cubicBezTo>
                  <a:pt x="49" y="479"/>
                  <a:pt x="81" y="466"/>
                  <a:pt x="113" y="465"/>
                </a:cubicBezTo>
                <a:cubicBezTo>
                  <a:pt x="146" y="465"/>
                  <a:pt x="674" y="465"/>
                  <a:pt x="674" y="465"/>
                </a:cubicBezTo>
                <a:cubicBezTo>
                  <a:pt x="674" y="562"/>
                  <a:pt x="674" y="562"/>
                  <a:pt x="674" y="562"/>
                </a:cubicBezTo>
                <a:cubicBezTo>
                  <a:pt x="963" y="273"/>
                  <a:pt x="963" y="273"/>
                  <a:pt x="963" y="273"/>
                </a:cubicBezTo>
                <a:cubicBezTo>
                  <a:pt x="691" y="0"/>
                  <a:pt x="691" y="0"/>
                  <a:pt x="691" y="0"/>
                </a:cubicBezTo>
                <a:cubicBezTo>
                  <a:pt x="691" y="95"/>
                  <a:pt x="691" y="95"/>
                  <a:pt x="691" y="95"/>
                </a:cubicBezTo>
                <a:cubicBezTo>
                  <a:pt x="434" y="95"/>
                  <a:pt x="434" y="95"/>
                  <a:pt x="434" y="95"/>
                </a:cubicBezTo>
                <a:cubicBezTo>
                  <a:pt x="434" y="95"/>
                  <a:pt x="412" y="93"/>
                  <a:pt x="390" y="116"/>
                </a:cubicBezTo>
                <a:cubicBezTo>
                  <a:pt x="368" y="138"/>
                  <a:pt x="23" y="482"/>
                  <a:pt x="23" y="482"/>
                </a:cubicBezTo>
                <a:cubicBezTo>
                  <a:pt x="23" y="482"/>
                  <a:pt x="0" y="504"/>
                  <a:pt x="12" y="551"/>
                </a:cubicBezTo>
                <a:close/>
              </a:path>
            </a:pathLst>
          </a:custGeom>
          <a:solidFill>
            <a:schemeClr val="accent1"/>
          </a:solidFill>
          <a:ln>
            <a:noFill/>
          </a:ln>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14" name="Freeform 34"/>
          <p:cNvSpPr/>
          <p:nvPr/>
        </p:nvSpPr>
        <p:spPr bwMode="auto">
          <a:xfrm>
            <a:off x="3710524" y="3344337"/>
            <a:ext cx="1589617" cy="2724151"/>
          </a:xfrm>
          <a:custGeom>
            <a:avLst/>
            <a:gdLst>
              <a:gd name="T0" fmla="*/ 551 w 562"/>
              <a:gd name="T1" fmla="*/ 951 h 963"/>
              <a:gd name="T2" fmla="*/ 500 w 562"/>
              <a:gd name="T3" fmla="*/ 934 h 963"/>
              <a:gd name="T4" fmla="*/ 466 w 562"/>
              <a:gd name="T5" fmla="*/ 849 h 963"/>
              <a:gd name="T6" fmla="*/ 466 w 562"/>
              <a:gd name="T7" fmla="*/ 289 h 963"/>
              <a:gd name="T8" fmla="*/ 562 w 562"/>
              <a:gd name="T9" fmla="*/ 289 h 963"/>
              <a:gd name="T10" fmla="*/ 273 w 562"/>
              <a:gd name="T11" fmla="*/ 0 h 963"/>
              <a:gd name="T12" fmla="*/ 0 w 562"/>
              <a:gd name="T13" fmla="*/ 272 h 963"/>
              <a:gd name="T14" fmla="*/ 95 w 562"/>
              <a:gd name="T15" fmla="*/ 272 h 963"/>
              <a:gd name="T16" fmla="*/ 95 w 562"/>
              <a:gd name="T17" fmla="*/ 528 h 963"/>
              <a:gd name="T18" fmla="*/ 116 w 562"/>
              <a:gd name="T19" fmla="*/ 573 h 963"/>
              <a:gd name="T20" fmla="*/ 482 w 562"/>
              <a:gd name="T21" fmla="*/ 939 h 963"/>
              <a:gd name="T22" fmla="*/ 551 w 562"/>
              <a:gd name="T23" fmla="*/ 951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2" h="963">
                <a:moveTo>
                  <a:pt x="551" y="951"/>
                </a:moveTo>
                <a:cubicBezTo>
                  <a:pt x="551" y="951"/>
                  <a:pt x="520" y="955"/>
                  <a:pt x="500" y="934"/>
                </a:cubicBezTo>
                <a:cubicBezTo>
                  <a:pt x="479" y="914"/>
                  <a:pt x="466" y="881"/>
                  <a:pt x="466" y="849"/>
                </a:cubicBezTo>
                <a:cubicBezTo>
                  <a:pt x="465" y="817"/>
                  <a:pt x="466" y="289"/>
                  <a:pt x="466" y="289"/>
                </a:cubicBezTo>
                <a:cubicBezTo>
                  <a:pt x="562" y="289"/>
                  <a:pt x="562" y="289"/>
                  <a:pt x="562" y="289"/>
                </a:cubicBezTo>
                <a:cubicBezTo>
                  <a:pt x="273" y="0"/>
                  <a:pt x="273" y="0"/>
                  <a:pt x="273" y="0"/>
                </a:cubicBezTo>
                <a:cubicBezTo>
                  <a:pt x="0" y="272"/>
                  <a:pt x="0" y="272"/>
                  <a:pt x="0" y="272"/>
                </a:cubicBezTo>
                <a:cubicBezTo>
                  <a:pt x="95" y="272"/>
                  <a:pt x="95" y="272"/>
                  <a:pt x="95" y="272"/>
                </a:cubicBezTo>
                <a:cubicBezTo>
                  <a:pt x="95" y="528"/>
                  <a:pt x="95" y="528"/>
                  <a:pt x="95" y="528"/>
                </a:cubicBezTo>
                <a:cubicBezTo>
                  <a:pt x="95" y="528"/>
                  <a:pt x="93" y="551"/>
                  <a:pt x="116" y="573"/>
                </a:cubicBezTo>
                <a:cubicBezTo>
                  <a:pt x="138" y="595"/>
                  <a:pt x="482" y="939"/>
                  <a:pt x="482" y="939"/>
                </a:cubicBezTo>
                <a:cubicBezTo>
                  <a:pt x="482" y="939"/>
                  <a:pt x="504" y="963"/>
                  <a:pt x="551" y="951"/>
                </a:cubicBezTo>
                <a:close/>
              </a:path>
            </a:pathLst>
          </a:custGeom>
          <a:solidFill>
            <a:schemeClr val="accent4"/>
          </a:solidFill>
          <a:ln>
            <a:noFill/>
          </a:ln>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15" name="Freeform 42"/>
          <p:cNvSpPr/>
          <p:nvPr/>
        </p:nvSpPr>
        <p:spPr bwMode="auto">
          <a:xfrm>
            <a:off x="5482174" y="4751919"/>
            <a:ext cx="2724151" cy="1587500"/>
          </a:xfrm>
          <a:custGeom>
            <a:avLst/>
            <a:gdLst>
              <a:gd name="T0" fmla="*/ 951 w 963"/>
              <a:gd name="T1" fmla="*/ 10 h 561"/>
              <a:gd name="T2" fmla="*/ 934 w 963"/>
              <a:gd name="T3" fmla="*/ 62 h 561"/>
              <a:gd name="T4" fmla="*/ 849 w 963"/>
              <a:gd name="T5" fmla="*/ 96 h 561"/>
              <a:gd name="T6" fmla="*/ 289 w 963"/>
              <a:gd name="T7" fmla="*/ 96 h 561"/>
              <a:gd name="T8" fmla="*/ 289 w 963"/>
              <a:gd name="T9" fmla="*/ 0 h 561"/>
              <a:gd name="T10" fmla="*/ 0 w 963"/>
              <a:gd name="T11" fmla="*/ 289 h 561"/>
              <a:gd name="T12" fmla="*/ 272 w 963"/>
              <a:gd name="T13" fmla="*/ 561 h 561"/>
              <a:gd name="T14" fmla="*/ 272 w 963"/>
              <a:gd name="T15" fmla="*/ 466 h 561"/>
              <a:gd name="T16" fmla="*/ 528 w 963"/>
              <a:gd name="T17" fmla="*/ 466 h 561"/>
              <a:gd name="T18" fmla="*/ 573 w 963"/>
              <a:gd name="T19" fmla="*/ 446 h 561"/>
              <a:gd name="T20" fmla="*/ 939 w 963"/>
              <a:gd name="T21" fmla="*/ 80 h 561"/>
              <a:gd name="T22" fmla="*/ 951 w 963"/>
              <a:gd name="T23" fmla="*/ 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3" h="561">
                <a:moveTo>
                  <a:pt x="951" y="10"/>
                </a:moveTo>
                <a:cubicBezTo>
                  <a:pt x="951" y="10"/>
                  <a:pt x="955" y="42"/>
                  <a:pt x="934" y="62"/>
                </a:cubicBezTo>
                <a:cubicBezTo>
                  <a:pt x="914" y="82"/>
                  <a:pt x="882" y="95"/>
                  <a:pt x="849" y="96"/>
                </a:cubicBezTo>
                <a:cubicBezTo>
                  <a:pt x="817" y="97"/>
                  <a:pt x="289" y="96"/>
                  <a:pt x="289" y="96"/>
                </a:cubicBezTo>
                <a:cubicBezTo>
                  <a:pt x="289" y="0"/>
                  <a:pt x="289" y="0"/>
                  <a:pt x="289" y="0"/>
                </a:cubicBezTo>
                <a:cubicBezTo>
                  <a:pt x="0" y="289"/>
                  <a:pt x="0" y="289"/>
                  <a:pt x="0" y="289"/>
                </a:cubicBezTo>
                <a:cubicBezTo>
                  <a:pt x="272" y="561"/>
                  <a:pt x="272" y="561"/>
                  <a:pt x="272" y="561"/>
                </a:cubicBezTo>
                <a:cubicBezTo>
                  <a:pt x="272" y="466"/>
                  <a:pt x="272" y="466"/>
                  <a:pt x="272" y="466"/>
                </a:cubicBezTo>
                <a:cubicBezTo>
                  <a:pt x="528" y="466"/>
                  <a:pt x="528" y="466"/>
                  <a:pt x="528" y="466"/>
                </a:cubicBezTo>
                <a:cubicBezTo>
                  <a:pt x="528" y="466"/>
                  <a:pt x="551" y="468"/>
                  <a:pt x="573" y="446"/>
                </a:cubicBezTo>
                <a:cubicBezTo>
                  <a:pt x="595" y="424"/>
                  <a:pt x="939" y="80"/>
                  <a:pt x="939" y="80"/>
                </a:cubicBezTo>
                <a:cubicBezTo>
                  <a:pt x="939" y="80"/>
                  <a:pt x="963" y="57"/>
                  <a:pt x="951" y="10"/>
                </a:cubicBezTo>
                <a:close/>
              </a:path>
            </a:pathLst>
          </a:custGeom>
          <a:solidFill>
            <a:schemeClr val="accent3"/>
          </a:solidFill>
          <a:ln>
            <a:noFill/>
          </a:ln>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16" name="Freeform 47"/>
          <p:cNvSpPr/>
          <p:nvPr/>
        </p:nvSpPr>
        <p:spPr bwMode="auto">
          <a:xfrm>
            <a:off x="6891868" y="1847854"/>
            <a:ext cx="1585384" cy="2724151"/>
          </a:xfrm>
          <a:custGeom>
            <a:avLst/>
            <a:gdLst>
              <a:gd name="T0" fmla="*/ 10 w 561"/>
              <a:gd name="T1" fmla="*/ 12 h 963"/>
              <a:gd name="T2" fmla="*/ 62 w 561"/>
              <a:gd name="T3" fmla="*/ 28 h 963"/>
              <a:gd name="T4" fmla="*/ 96 w 561"/>
              <a:gd name="T5" fmla="*/ 113 h 963"/>
              <a:gd name="T6" fmla="*/ 96 w 561"/>
              <a:gd name="T7" fmla="*/ 674 h 963"/>
              <a:gd name="T8" fmla="*/ 0 w 561"/>
              <a:gd name="T9" fmla="*/ 674 h 963"/>
              <a:gd name="T10" fmla="*/ 289 w 561"/>
              <a:gd name="T11" fmla="*/ 963 h 963"/>
              <a:gd name="T12" fmla="*/ 561 w 561"/>
              <a:gd name="T13" fmla="*/ 691 h 963"/>
              <a:gd name="T14" fmla="*/ 466 w 561"/>
              <a:gd name="T15" fmla="*/ 691 h 963"/>
              <a:gd name="T16" fmla="*/ 466 w 561"/>
              <a:gd name="T17" fmla="*/ 434 h 963"/>
              <a:gd name="T18" fmla="*/ 446 w 561"/>
              <a:gd name="T19" fmla="*/ 390 h 963"/>
              <a:gd name="T20" fmla="*/ 80 w 561"/>
              <a:gd name="T21" fmla="*/ 23 h 963"/>
              <a:gd name="T22" fmla="*/ 10 w 561"/>
              <a:gd name="T23" fmla="*/ 12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963">
                <a:moveTo>
                  <a:pt x="10" y="12"/>
                </a:moveTo>
                <a:cubicBezTo>
                  <a:pt x="10" y="12"/>
                  <a:pt x="42" y="8"/>
                  <a:pt x="62" y="28"/>
                </a:cubicBezTo>
                <a:cubicBezTo>
                  <a:pt x="82" y="49"/>
                  <a:pt x="96" y="81"/>
                  <a:pt x="96" y="113"/>
                </a:cubicBezTo>
                <a:cubicBezTo>
                  <a:pt x="97" y="146"/>
                  <a:pt x="96" y="674"/>
                  <a:pt x="96" y="674"/>
                </a:cubicBezTo>
                <a:cubicBezTo>
                  <a:pt x="0" y="674"/>
                  <a:pt x="0" y="674"/>
                  <a:pt x="0" y="674"/>
                </a:cubicBezTo>
                <a:cubicBezTo>
                  <a:pt x="289" y="963"/>
                  <a:pt x="289" y="963"/>
                  <a:pt x="289" y="963"/>
                </a:cubicBezTo>
                <a:cubicBezTo>
                  <a:pt x="561" y="691"/>
                  <a:pt x="561" y="691"/>
                  <a:pt x="561" y="691"/>
                </a:cubicBezTo>
                <a:cubicBezTo>
                  <a:pt x="466" y="691"/>
                  <a:pt x="466" y="691"/>
                  <a:pt x="466" y="691"/>
                </a:cubicBezTo>
                <a:cubicBezTo>
                  <a:pt x="466" y="434"/>
                  <a:pt x="466" y="434"/>
                  <a:pt x="466" y="434"/>
                </a:cubicBezTo>
                <a:cubicBezTo>
                  <a:pt x="466" y="434"/>
                  <a:pt x="468" y="412"/>
                  <a:pt x="446" y="390"/>
                </a:cubicBezTo>
                <a:cubicBezTo>
                  <a:pt x="424" y="367"/>
                  <a:pt x="80" y="23"/>
                  <a:pt x="80" y="23"/>
                </a:cubicBezTo>
                <a:cubicBezTo>
                  <a:pt x="80" y="23"/>
                  <a:pt x="58" y="0"/>
                  <a:pt x="10" y="12"/>
                </a:cubicBezTo>
                <a:close/>
              </a:path>
            </a:pathLst>
          </a:custGeom>
          <a:solidFill>
            <a:schemeClr val="accent2"/>
          </a:solidFill>
          <a:ln>
            <a:noFill/>
          </a:ln>
        </p:spPr>
        <p:txBody>
          <a:bodyPr vert="horz" wrap="square" lIns="121920" tIns="60960" rIns="121920" bIns="60960" numCol="1" anchor="t" anchorCtr="0" compatLnSpc="1"/>
          <a:lstStyle/>
          <a:p>
            <a:endParaRPr lang="en-US" sz="2400" dirty="0">
              <a:latin typeface="微软雅黑" panose="020B0503020204020204" charset="-122"/>
            </a:endParaRPr>
          </a:p>
        </p:txBody>
      </p:sp>
      <p:grpSp>
        <p:nvGrpSpPr>
          <p:cNvPr id="17" name="Group 63"/>
          <p:cNvGrpSpPr/>
          <p:nvPr/>
        </p:nvGrpSpPr>
        <p:grpSpPr>
          <a:xfrm>
            <a:off x="8512058" y="1944719"/>
            <a:ext cx="3078925" cy="920556"/>
            <a:chOff x="1348406" y="1196648"/>
            <a:chExt cx="2309194" cy="690417"/>
          </a:xfrm>
        </p:grpSpPr>
        <p:sp>
          <p:nvSpPr>
            <p:cNvPr id="18" name="TextBox 64"/>
            <p:cNvSpPr txBox="1"/>
            <p:nvPr/>
          </p:nvSpPr>
          <p:spPr>
            <a:xfrm>
              <a:off x="1363186" y="1448484"/>
              <a:ext cx="2294414" cy="438581"/>
            </a:xfrm>
            <a:prstGeom prst="rect">
              <a:avLst/>
            </a:prstGeom>
            <a:noFill/>
          </p:spPr>
          <p:txBody>
            <a:bodyPr wrap="square" rtlCol="0">
              <a:spAutoFit/>
            </a:bodyPr>
            <a:lstStyle/>
            <a:p>
              <a:pPr lvl="0"/>
              <a:r>
                <a:rPr lang="zh-CN" altLang="en-US" sz="1600" dirty="0">
                  <a:latin typeface="微软雅黑" panose="020B0503020204020204" charset="-122"/>
                  <a:ea typeface="微软雅黑" panose="020B0503020204020204" charset="-122"/>
                </a:rPr>
                <a:t>单击此处可编辑内容单击此处可编辑内容单击此处可编辑内容</a:t>
              </a:r>
              <a:endParaRPr lang="en-US" sz="1600" dirty="0">
                <a:latin typeface="微软雅黑" panose="020B0503020204020204" charset="-122"/>
              </a:endParaRPr>
            </a:p>
          </p:txBody>
        </p:sp>
        <p:sp>
          <p:nvSpPr>
            <p:cNvPr id="19" name="TextBox 65"/>
            <p:cNvSpPr txBox="1"/>
            <p:nvPr/>
          </p:nvSpPr>
          <p:spPr>
            <a:xfrm>
              <a:off x="1348406" y="1196648"/>
              <a:ext cx="1487022" cy="500089"/>
            </a:xfrm>
            <a:prstGeom prst="rect">
              <a:avLst/>
            </a:prstGeom>
            <a:noFill/>
          </p:spPr>
          <p:txBody>
            <a:bodyPr wrap="square" rtlCol="0">
              <a:spAutoFit/>
            </a:bodyPr>
            <a:lstStyle/>
            <a:p>
              <a:r>
                <a:rPr lang="zh-CN" altLang="en-US" sz="2135" b="1" dirty="0">
                  <a:latin typeface="微软雅黑" panose="020B0503020204020204" charset="-122"/>
                  <a:ea typeface="微软雅黑" panose="020B0503020204020204" charset="-122"/>
                </a:rPr>
                <a:t>单击编辑标题</a:t>
              </a:r>
              <a:endParaRPr lang="en-US" sz="2135" dirty="0">
                <a:latin typeface="微软雅黑" panose="020B0503020204020204" charset="-122"/>
              </a:endParaRPr>
            </a:p>
            <a:p>
              <a:pPr lvl="0"/>
              <a:endParaRPr lang="en-US" sz="1600" b="1" dirty="0">
                <a:latin typeface="微软雅黑" panose="020B0503020204020204" charset="-122"/>
              </a:endParaRPr>
            </a:p>
          </p:txBody>
        </p:sp>
      </p:grpSp>
      <p:grpSp>
        <p:nvGrpSpPr>
          <p:cNvPr id="20" name="Group 2055"/>
          <p:cNvGrpSpPr/>
          <p:nvPr/>
        </p:nvGrpSpPr>
        <p:grpSpPr>
          <a:xfrm>
            <a:off x="8478194" y="1411240"/>
            <a:ext cx="730568" cy="1652417"/>
            <a:chOff x="6358643" y="1058427"/>
            <a:chExt cx="547926" cy="1239313"/>
          </a:xfrm>
        </p:grpSpPr>
        <p:grpSp>
          <p:nvGrpSpPr>
            <p:cNvPr id="21" name="Group 2050"/>
            <p:cNvGrpSpPr/>
            <p:nvPr/>
          </p:nvGrpSpPr>
          <p:grpSpPr>
            <a:xfrm>
              <a:off x="6358643" y="1131285"/>
              <a:ext cx="547926" cy="1166455"/>
              <a:chOff x="6358643" y="1131285"/>
              <a:chExt cx="547926" cy="1166455"/>
            </a:xfrm>
          </p:grpSpPr>
          <p:cxnSp>
            <p:nvCxnSpPr>
              <p:cNvPr id="23" name="Straight Connector 28"/>
              <p:cNvCxnSpPr/>
              <p:nvPr/>
            </p:nvCxnSpPr>
            <p:spPr>
              <a:xfrm>
                <a:off x="6358643" y="1131285"/>
                <a:ext cx="0" cy="116645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67"/>
              <p:cNvCxnSpPr/>
              <p:nvPr/>
            </p:nvCxnSpPr>
            <p:spPr>
              <a:xfrm rot="5400000">
                <a:off x="6632606" y="1146891"/>
                <a:ext cx="0" cy="54792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2" name="TextBox 2047"/>
            <p:cNvSpPr txBox="1"/>
            <p:nvPr/>
          </p:nvSpPr>
          <p:spPr>
            <a:xfrm>
              <a:off x="6410430" y="1058427"/>
              <a:ext cx="455894" cy="377075"/>
            </a:xfrm>
            <a:prstGeom prst="rect">
              <a:avLst/>
            </a:prstGeom>
            <a:noFill/>
          </p:spPr>
          <p:txBody>
            <a:bodyPr wrap="none" rtlCol="0">
              <a:spAutoFit/>
            </a:bodyPr>
            <a:lstStyle/>
            <a:p>
              <a:r>
                <a:rPr lang="en-US" sz="2665" b="1" dirty="0">
                  <a:latin typeface="微软雅黑" panose="020B0503020204020204" charset="-122"/>
                </a:rPr>
                <a:t>02</a:t>
              </a:r>
            </a:p>
          </p:txBody>
        </p:sp>
      </p:grpSp>
      <p:grpSp>
        <p:nvGrpSpPr>
          <p:cNvPr id="25" name="Group 73"/>
          <p:cNvGrpSpPr/>
          <p:nvPr/>
        </p:nvGrpSpPr>
        <p:grpSpPr>
          <a:xfrm flipH="1">
            <a:off x="597726" y="1944719"/>
            <a:ext cx="3078925" cy="920556"/>
            <a:chOff x="1348406" y="1196648"/>
            <a:chExt cx="2309194" cy="690417"/>
          </a:xfrm>
        </p:grpSpPr>
        <p:sp>
          <p:nvSpPr>
            <p:cNvPr id="26" name="TextBox 76"/>
            <p:cNvSpPr txBox="1"/>
            <p:nvPr/>
          </p:nvSpPr>
          <p:spPr>
            <a:xfrm>
              <a:off x="1363186" y="1448484"/>
              <a:ext cx="2294414" cy="438581"/>
            </a:xfrm>
            <a:prstGeom prst="rect">
              <a:avLst/>
            </a:prstGeom>
            <a:noFill/>
          </p:spPr>
          <p:txBody>
            <a:bodyPr wrap="square" rtlCol="0">
              <a:spAutoFit/>
            </a:bodyPr>
            <a:lstStyle/>
            <a:p>
              <a:pPr lvl="0" algn="r"/>
              <a:r>
                <a:rPr lang="zh-CN" altLang="en-US" sz="1600" dirty="0">
                  <a:latin typeface="微软雅黑" panose="020B0503020204020204" charset="-122"/>
                  <a:ea typeface="微软雅黑" panose="020B0503020204020204" charset="-122"/>
                </a:rPr>
                <a:t>单击此处可编辑内容单击此处可编辑内容单击此处可编辑内容</a:t>
              </a:r>
              <a:endParaRPr lang="en-US" sz="1600" dirty="0">
                <a:latin typeface="微软雅黑" panose="020B0503020204020204" charset="-122"/>
              </a:endParaRPr>
            </a:p>
          </p:txBody>
        </p:sp>
        <p:sp>
          <p:nvSpPr>
            <p:cNvPr id="27" name="TextBox 77"/>
            <p:cNvSpPr txBox="1"/>
            <p:nvPr/>
          </p:nvSpPr>
          <p:spPr>
            <a:xfrm>
              <a:off x="1348406" y="1196648"/>
              <a:ext cx="1487022" cy="500089"/>
            </a:xfrm>
            <a:prstGeom prst="rect">
              <a:avLst/>
            </a:prstGeom>
            <a:noFill/>
          </p:spPr>
          <p:txBody>
            <a:bodyPr wrap="square" rtlCol="0">
              <a:spAutoFit/>
            </a:bodyPr>
            <a:lstStyle/>
            <a:p>
              <a:r>
                <a:rPr lang="zh-CN" altLang="en-US" sz="2135" b="1" dirty="0">
                  <a:latin typeface="微软雅黑" panose="020B0503020204020204" charset="-122"/>
                  <a:ea typeface="微软雅黑" panose="020B0503020204020204" charset="-122"/>
                </a:rPr>
                <a:t>单击编辑标题</a:t>
              </a:r>
              <a:endParaRPr lang="en-US" sz="2135" dirty="0">
                <a:latin typeface="微软雅黑" panose="020B0503020204020204" charset="-122"/>
              </a:endParaRPr>
            </a:p>
            <a:p>
              <a:pPr lvl="0"/>
              <a:endParaRPr lang="en-US" sz="1600" b="1" dirty="0">
                <a:latin typeface="微软雅黑" panose="020B0503020204020204" charset="-122"/>
              </a:endParaRPr>
            </a:p>
          </p:txBody>
        </p:sp>
      </p:grpSp>
      <p:grpSp>
        <p:nvGrpSpPr>
          <p:cNvPr id="28" name="Group 2054"/>
          <p:cNvGrpSpPr/>
          <p:nvPr/>
        </p:nvGrpSpPr>
        <p:grpSpPr>
          <a:xfrm>
            <a:off x="2979951" y="1411240"/>
            <a:ext cx="730568" cy="1652417"/>
            <a:chOff x="2234962" y="1058427"/>
            <a:chExt cx="547926" cy="1239313"/>
          </a:xfrm>
        </p:grpSpPr>
        <p:grpSp>
          <p:nvGrpSpPr>
            <p:cNvPr id="29" name="Group 2049"/>
            <p:cNvGrpSpPr/>
            <p:nvPr/>
          </p:nvGrpSpPr>
          <p:grpSpPr>
            <a:xfrm>
              <a:off x="2234962" y="1131285"/>
              <a:ext cx="547926" cy="1166455"/>
              <a:chOff x="2234962" y="1131285"/>
              <a:chExt cx="547926" cy="1166455"/>
            </a:xfrm>
          </p:grpSpPr>
          <p:cxnSp>
            <p:nvCxnSpPr>
              <p:cNvPr id="31" name="Straight Connector 72"/>
              <p:cNvCxnSpPr/>
              <p:nvPr/>
            </p:nvCxnSpPr>
            <p:spPr>
              <a:xfrm flipH="1">
                <a:off x="2782888" y="1131285"/>
                <a:ext cx="0" cy="11664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74"/>
              <p:cNvCxnSpPr/>
              <p:nvPr/>
            </p:nvCxnSpPr>
            <p:spPr>
              <a:xfrm rot="16200000" flipH="1">
                <a:off x="2508925" y="1146891"/>
                <a:ext cx="0" cy="547926"/>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30" name="TextBox 75"/>
            <p:cNvSpPr txBox="1"/>
            <p:nvPr/>
          </p:nvSpPr>
          <p:spPr>
            <a:xfrm flipH="1">
              <a:off x="2286749" y="1058427"/>
              <a:ext cx="455894" cy="377075"/>
            </a:xfrm>
            <a:prstGeom prst="rect">
              <a:avLst/>
            </a:prstGeom>
            <a:noFill/>
          </p:spPr>
          <p:txBody>
            <a:bodyPr wrap="none" rtlCol="0">
              <a:spAutoFit/>
            </a:bodyPr>
            <a:lstStyle/>
            <a:p>
              <a:r>
                <a:rPr lang="en-US" sz="2665" b="1" dirty="0">
                  <a:latin typeface="微软雅黑" panose="020B0503020204020204" charset="-122"/>
                </a:rPr>
                <a:t>01</a:t>
              </a:r>
            </a:p>
          </p:txBody>
        </p:sp>
      </p:grpSp>
      <p:grpSp>
        <p:nvGrpSpPr>
          <p:cNvPr id="33" name="Group 80"/>
          <p:cNvGrpSpPr/>
          <p:nvPr/>
        </p:nvGrpSpPr>
        <p:grpSpPr>
          <a:xfrm>
            <a:off x="8512058" y="5141863"/>
            <a:ext cx="3078925" cy="920556"/>
            <a:chOff x="1348406" y="1196648"/>
            <a:chExt cx="2309194" cy="690417"/>
          </a:xfrm>
        </p:grpSpPr>
        <p:sp>
          <p:nvSpPr>
            <p:cNvPr id="34" name="TextBox 83"/>
            <p:cNvSpPr txBox="1"/>
            <p:nvPr/>
          </p:nvSpPr>
          <p:spPr>
            <a:xfrm>
              <a:off x="1363186" y="1448484"/>
              <a:ext cx="2294414" cy="438581"/>
            </a:xfrm>
            <a:prstGeom prst="rect">
              <a:avLst/>
            </a:prstGeom>
            <a:noFill/>
          </p:spPr>
          <p:txBody>
            <a:bodyPr wrap="square" rtlCol="0">
              <a:spAutoFit/>
            </a:bodyPr>
            <a:lstStyle/>
            <a:p>
              <a:pPr lvl="0"/>
              <a:r>
                <a:rPr lang="zh-CN" altLang="en-US" sz="1600" dirty="0">
                  <a:latin typeface="微软雅黑" panose="020B0503020204020204" charset="-122"/>
                  <a:ea typeface="微软雅黑" panose="020B0503020204020204" charset="-122"/>
                </a:rPr>
                <a:t>单击此处可编辑内容单击此处可编辑内容单击此处可编辑内容</a:t>
              </a:r>
              <a:endParaRPr lang="en-US" sz="1600" dirty="0">
                <a:latin typeface="微软雅黑" panose="020B0503020204020204" charset="-122"/>
              </a:endParaRPr>
            </a:p>
          </p:txBody>
        </p:sp>
        <p:sp>
          <p:nvSpPr>
            <p:cNvPr id="35" name="TextBox 84"/>
            <p:cNvSpPr txBox="1"/>
            <p:nvPr/>
          </p:nvSpPr>
          <p:spPr>
            <a:xfrm>
              <a:off x="1348406" y="1196648"/>
              <a:ext cx="1487022" cy="500089"/>
            </a:xfrm>
            <a:prstGeom prst="rect">
              <a:avLst/>
            </a:prstGeom>
            <a:noFill/>
          </p:spPr>
          <p:txBody>
            <a:bodyPr wrap="square" rtlCol="0">
              <a:spAutoFit/>
            </a:bodyPr>
            <a:lstStyle/>
            <a:p>
              <a:r>
                <a:rPr lang="zh-CN" altLang="en-US" sz="2135" b="1" dirty="0">
                  <a:latin typeface="微软雅黑" panose="020B0503020204020204" charset="-122"/>
                  <a:ea typeface="微软雅黑" panose="020B0503020204020204" charset="-122"/>
                </a:rPr>
                <a:t>单击编辑标题</a:t>
              </a:r>
              <a:endParaRPr lang="en-US" sz="2135" dirty="0">
                <a:latin typeface="微软雅黑" panose="020B0503020204020204" charset="-122"/>
              </a:endParaRPr>
            </a:p>
            <a:p>
              <a:pPr lvl="0"/>
              <a:endParaRPr lang="en-US" sz="1600" b="1" dirty="0">
                <a:latin typeface="微软雅黑" panose="020B0503020204020204" charset="-122"/>
              </a:endParaRPr>
            </a:p>
          </p:txBody>
        </p:sp>
      </p:grpSp>
      <p:grpSp>
        <p:nvGrpSpPr>
          <p:cNvPr id="36" name="Group 2066"/>
          <p:cNvGrpSpPr/>
          <p:nvPr/>
        </p:nvGrpSpPr>
        <p:grpSpPr>
          <a:xfrm>
            <a:off x="8478194" y="4608385"/>
            <a:ext cx="730568" cy="1652417"/>
            <a:chOff x="6358643" y="3456286"/>
            <a:chExt cx="547926" cy="1239313"/>
          </a:xfrm>
        </p:grpSpPr>
        <p:grpSp>
          <p:nvGrpSpPr>
            <p:cNvPr id="37" name="Group 2051"/>
            <p:cNvGrpSpPr/>
            <p:nvPr/>
          </p:nvGrpSpPr>
          <p:grpSpPr>
            <a:xfrm>
              <a:off x="6358643" y="3529144"/>
              <a:ext cx="547926" cy="1166455"/>
              <a:chOff x="6358643" y="3529144"/>
              <a:chExt cx="547926" cy="1166455"/>
            </a:xfrm>
          </p:grpSpPr>
          <p:cxnSp>
            <p:nvCxnSpPr>
              <p:cNvPr id="39" name="Straight Connector 79"/>
              <p:cNvCxnSpPr/>
              <p:nvPr/>
            </p:nvCxnSpPr>
            <p:spPr>
              <a:xfrm>
                <a:off x="6358643" y="3529144"/>
                <a:ext cx="0" cy="116645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81"/>
              <p:cNvCxnSpPr/>
              <p:nvPr/>
            </p:nvCxnSpPr>
            <p:spPr>
              <a:xfrm rot="5400000">
                <a:off x="6632606" y="3544750"/>
                <a:ext cx="0" cy="54792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8" name="TextBox 82"/>
            <p:cNvSpPr txBox="1"/>
            <p:nvPr/>
          </p:nvSpPr>
          <p:spPr>
            <a:xfrm>
              <a:off x="6410430" y="3456286"/>
              <a:ext cx="455894" cy="377075"/>
            </a:xfrm>
            <a:prstGeom prst="rect">
              <a:avLst/>
            </a:prstGeom>
            <a:noFill/>
          </p:spPr>
          <p:txBody>
            <a:bodyPr wrap="none" rtlCol="0">
              <a:spAutoFit/>
            </a:bodyPr>
            <a:lstStyle/>
            <a:p>
              <a:r>
                <a:rPr lang="en-US" sz="2665" b="1" dirty="0">
                  <a:latin typeface="微软雅黑" panose="020B0503020204020204" charset="-122"/>
                </a:rPr>
                <a:t>03</a:t>
              </a:r>
            </a:p>
          </p:txBody>
        </p:sp>
      </p:grpSp>
      <p:grpSp>
        <p:nvGrpSpPr>
          <p:cNvPr id="41" name="Group 87"/>
          <p:cNvGrpSpPr/>
          <p:nvPr/>
        </p:nvGrpSpPr>
        <p:grpSpPr>
          <a:xfrm flipH="1">
            <a:off x="597726" y="5141863"/>
            <a:ext cx="3078925" cy="920556"/>
            <a:chOff x="1348406" y="1196648"/>
            <a:chExt cx="2309194" cy="690417"/>
          </a:xfrm>
        </p:grpSpPr>
        <p:sp>
          <p:nvSpPr>
            <p:cNvPr id="42" name="TextBox 90"/>
            <p:cNvSpPr txBox="1"/>
            <p:nvPr/>
          </p:nvSpPr>
          <p:spPr>
            <a:xfrm>
              <a:off x="1363186" y="1448484"/>
              <a:ext cx="2294414" cy="438581"/>
            </a:xfrm>
            <a:prstGeom prst="rect">
              <a:avLst/>
            </a:prstGeom>
            <a:noFill/>
          </p:spPr>
          <p:txBody>
            <a:bodyPr wrap="square" rtlCol="0">
              <a:spAutoFit/>
            </a:bodyPr>
            <a:lstStyle/>
            <a:p>
              <a:pPr lvl="0" algn="r"/>
              <a:r>
                <a:rPr lang="zh-CN" altLang="en-US" sz="1600" dirty="0">
                  <a:latin typeface="微软雅黑" panose="020B0503020204020204" charset="-122"/>
                  <a:ea typeface="微软雅黑" panose="020B0503020204020204" charset="-122"/>
                </a:rPr>
                <a:t>单击此处可编辑内容单击此处可编辑内容单击此处可编辑内容</a:t>
              </a:r>
              <a:endParaRPr lang="en-US" sz="1600" dirty="0">
                <a:latin typeface="微软雅黑" panose="020B0503020204020204" charset="-122"/>
              </a:endParaRPr>
            </a:p>
          </p:txBody>
        </p:sp>
        <p:sp>
          <p:nvSpPr>
            <p:cNvPr id="43" name="TextBox 91"/>
            <p:cNvSpPr txBox="1"/>
            <p:nvPr/>
          </p:nvSpPr>
          <p:spPr>
            <a:xfrm>
              <a:off x="1348406" y="1196648"/>
              <a:ext cx="1487022" cy="500089"/>
            </a:xfrm>
            <a:prstGeom prst="rect">
              <a:avLst/>
            </a:prstGeom>
            <a:noFill/>
          </p:spPr>
          <p:txBody>
            <a:bodyPr wrap="square" rtlCol="0">
              <a:spAutoFit/>
            </a:bodyPr>
            <a:lstStyle/>
            <a:p>
              <a:r>
                <a:rPr lang="zh-CN" altLang="en-US" sz="2135" b="1" dirty="0">
                  <a:latin typeface="微软雅黑" panose="020B0503020204020204" charset="-122"/>
                  <a:ea typeface="微软雅黑" panose="020B0503020204020204" charset="-122"/>
                </a:rPr>
                <a:t>单击编辑标题</a:t>
              </a:r>
              <a:endParaRPr lang="en-US" sz="2135" dirty="0">
                <a:latin typeface="微软雅黑" panose="020B0503020204020204" charset="-122"/>
              </a:endParaRPr>
            </a:p>
            <a:p>
              <a:pPr lvl="0"/>
              <a:endParaRPr lang="en-US" sz="1600" b="1" dirty="0">
                <a:latin typeface="微软雅黑" panose="020B0503020204020204" charset="-122"/>
              </a:endParaRPr>
            </a:p>
          </p:txBody>
        </p:sp>
      </p:grpSp>
      <p:grpSp>
        <p:nvGrpSpPr>
          <p:cNvPr id="44" name="Group 2072"/>
          <p:cNvGrpSpPr/>
          <p:nvPr/>
        </p:nvGrpSpPr>
        <p:grpSpPr>
          <a:xfrm>
            <a:off x="2979951" y="4608385"/>
            <a:ext cx="730568" cy="1652417"/>
            <a:chOff x="2234962" y="3456286"/>
            <a:chExt cx="547926" cy="1239313"/>
          </a:xfrm>
        </p:grpSpPr>
        <p:grpSp>
          <p:nvGrpSpPr>
            <p:cNvPr id="45" name="Group 2052"/>
            <p:cNvGrpSpPr/>
            <p:nvPr/>
          </p:nvGrpSpPr>
          <p:grpSpPr>
            <a:xfrm>
              <a:off x="2234962" y="3529144"/>
              <a:ext cx="547926" cy="1166455"/>
              <a:chOff x="2234962" y="3529144"/>
              <a:chExt cx="547926" cy="1166455"/>
            </a:xfrm>
          </p:grpSpPr>
          <p:cxnSp>
            <p:nvCxnSpPr>
              <p:cNvPr id="47" name="Straight Connector 86"/>
              <p:cNvCxnSpPr/>
              <p:nvPr/>
            </p:nvCxnSpPr>
            <p:spPr>
              <a:xfrm flipH="1">
                <a:off x="2782888" y="3529144"/>
                <a:ext cx="0" cy="116645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88"/>
              <p:cNvCxnSpPr/>
              <p:nvPr/>
            </p:nvCxnSpPr>
            <p:spPr>
              <a:xfrm rot="16200000" flipH="1">
                <a:off x="2508925" y="3544750"/>
                <a:ext cx="0" cy="547926"/>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6" name="TextBox 89"/>
            <p:cNvSpPr txBox="1"/>
            <p:nvPr/>
          </p:nvSpPr>
          <p:spPr>
            <a:xfrm flipH="1">
              <a:off x="2286749" y="3456286"/>
              <a:ext cx="455894" cy="377075"/>
            </a:xfrm>
            <a:prstGeom prst="rect">
              <a:avLst/>
            </a:prstGeom>
            <a:noFill/>
          </p:spPr>
          <p:txBody>
            <a:bodyPr wrap="none" rtlCol="0">
              <a:spAutoFit/>
            </a:bodyPr>
            <a:lstStyle/>
            <a:p>
              <a:r>
                <a:rPr lang="en-US" sz="2665" b="1" dirty="0">
                  <a:latin typeface="微软雅黑" panose="020B0503020204020204" charset="-122"/>
                </a:rPr>
                <a:t>04</a:t>
              </a:r>
            </a:p>
          </p:txBody>
        </p:sp>
      </p:grpSp>
      <p:grpSp>
        <p:nvGrpSpPr>
          <p:cNvPr id="49" name="Group 97"/>
          <p:cNvGrpSpPr>
            <a:grpSpLocks noChangeAspect="1"/>
          </p:cNvGrpSpPr>
          <p:nvPr/>
        </p:nvGrpSpPr>
        <p:grpSpPr>
          <a:xfrm>
            <a:off x="5350033" y="2020488"/>
            <a:ext cx="514840" cy="681561"/>
            <a:chOff x="4127500" y="2260600"/>
            <a:chExt cx="612776" cy="811213"/>
          </a:xfrm>
          <a:solidFill>
            <a:schemeClr val="bg1"/>
          </a:solidFill>
        </p:grpSpPr>
        <p:sp>
          <p:nvSpPr>
            <p:cNvPr id="50" name="Freeform 22"/>
            <p:cNvSpPr/>
            <p:nvPr/>
          </p:nvSpPr>
          <p:spPr bwMode="auto">
            <a:xfrm>
              <a:off x="4491038" y="2894013"/>
              <a:ext cx="87313" cy="22225"/>
            </a:xfrm>
            <a:custGeom>
              <a:avLst/>
              <a:gdLst>
                <a:gd name="T0" fmla="*/ 61 w 63"/>
                <a:gd name="T1" fmla="*/ 9 h 16"/>
                <a:gd name="T2" fmla="*/ 2 w 63"/>
                <a:gd name="T3" fmla="*/ 0 h 16"/>
                <a:gd name="T4" fmla="*/ 0 w 63"/>
                <a:gd name="T5" fmla="*/ 5 h 16"/>
                <a:gd name="T6" fmla="*/ 63 w 63"/>
                <a:gd name="T7" fmla="*/ 16 h 16"/>
                <a:gd name="T8" fmla="*/ 61 w 63"/>
                <a:gd name="T9" fmla="*/ 9 h 16"/>
              </a:gdLst>
              <a:ahLst/>
              <a:cxnLst>
                <a:cxn ang="0">
                  <a:pos x="T0" y="T1"/>
                </a:cxn>
                <a:cxn ang="0">
                  <a:pos x="T2" y="T3"/>
                </a:cxn>
                <a:cxn ang="0">
                  <a:pos x="T4" y="T5"/>
                </a:cxn>
                <a:cxn ang="0">
                  <a:pos x="T6" y="T7"/>
                </a:cxn>
                <a:cxn ang="0">
                  <a:pos x="T8" y="T9"/>
                </a:cxn>
              </a:cxnLst>
              <a:rect l="0" t="0" r="r" b="b"/>
              <a:pathLst>
                <a:path w="63" h="16">
                  <a:moveTo>
                    <a:pt x="61" y="9"/>
                  </a:moveTo>
                  <a:cubicBezTo>
                    <a:pt x="61" y="9"/>
                    <a:pt x="19" y="4"/>
                    <a:pt x="2" y="0"/>
                  </a:cubicBezTo>
                  <a:cubicBezTo>
                    <a:pt x="0" y="5"/>
                    <a:pt x="0" y="5"/>
                    <a:pt x="0" y="5"/>
                  </a:cubicBezTo>
                  <a:cubicBezTo>
                    <a:pt x="63" y="16"/>
                    <a:pt x="63" y="16"/>
                    <a:pt x="63" y="16"/>
                  </a:cubicBezTo>
                  <a:cubicBezTo>
                    <a:pt x="63" y="16"/>
                    <a:pt x="59" y="9"/>
                    <a:pt x="6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dirty="0">
                <a:latin typeface="微软雅黑" panose="020B0503020204020204" charset="-122"/>
              </a:endParaRPr>
            </a:p>
          </p:txBody>
        </p:sp>
        <p:grpSp>
          <p:nvGrpSpPr>
            <p:cNvPr id="51" name="Group 99"/>
            <p:cNvGrpSpPr/>
            <p:nvPr/>
          </p:nvGrpSpPr>
          <p:grpSpPr>
            <a:xfrm>
              <a:off x="4127500" y="2260600"/>
              <a:ext cx="612776" cy="811213"/>
              <a:chOff x="4127500" y="2260600"/>
              <a:chExt cx="612776" cy="811213"/>
            </a:xfrm>
            <a:grpFill/>
          </p:grpSpPr>
          <p:grpSp>
            <p:nvGrpSpPr>
              <p:cNvPr id="52" name="Group 100"/>
              <p:cNvGrpSpPr/>
              <p:nvPr/>
            </p:nvGrpSpPr>
            <p:grpSpPr>
              <a:xfrm>
                <a:off x="4127500" y="2260600"/>
                <a:ext cx="612776" cy="811213"/>
                <a:chOff x="4127500" y="2260600"/>
                <a:chExt cx="612776" cy="811213"/>
              </a:xfrm>
              <a:grpFill/>
            </p:grpSpPr>
            <p:sp>
              <p:nvSpPr>
                <p:cNvPr id="55" name="Freeform 19"/>
                <p:cNvSpPr/>
                <p:nvPr/>
              </p:nvSpPr>
              <p:spPr bwMode="auto">
                <a:xfrm>
                  <a:off x="4267200" y="2260600"/>
                  <a:ext cx="271463" cy="234950"/>
                </a:xfrm>
                <a:custGeom>
                  <a:avLst/>
                  <a:gdLst>
                    <a:gd name="T0" fmla="*/ 98 w 196"/>
                    <a:gd name="T1" fmla="*/ 0 h 170"/>
                    <a:gd name="T2" fmla="*/ 170 w 196"/>
                    <a:gd name="T3" fmla="*/ 32 h 170"/>
                    <a:gd name="T4" fmla="*/ 180 w 196"/>
                    <a:gd name="T5" fmla="*/ 121 h 170"/>
                    <a:gd name="T6" fmla="*/ 165 w 196"/>
                    <a:gd name="T7" fmla="*/ 168 h 170"/>
                    <a:gd name="T8" fmla="*/ 157 w 196"/>
                    <a:gd name="T9" fmla="*/ 121 h 170"/>
                    <a:gd name="T10" fmla="*/ 142 w 196"/>
                    <a:gd name="T11" fmla="*/ 67 h 170"/>
                    <a:gd name="T12" fmla="*/ 97 w 196"/>
                    <a:gd name="T13" fmla="*/ 61 h 170"/>
                    <a:gd name="T14" fmla="*/ 41 w 196"/>
                    <a:gd name="T15" fmla="*/ 71 h 170"/>
                    <a:gd name="T16" fmla="*/ 30 w 196"/>
                    <a:gd name="T17" fmla="*/ 123 h 170"/>
                    <a:gd name="T18" fmla="*/ 26 w 196"/>
                    <a:gd name="T19" fmla="*/ 159 h 170"/>
                    <a:gd name="T20" fmla="*/ 18 w 196"/>
                    <a:gd name="T21" fmla="*/ 97 h 170"/>
                    <a:gd name="T22" fmla="*/ 98 w 196"/>
                    <a:gd name="T2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70">
                      <a:moveTo>
                        <a:pt x="98" y="0"/>
                      </a:moveTo>
                      <a:cubicBezTo>
                        <a:pt x="98" y="0"/>
                        <a:pt x="145" y="4"/>
                        <a:pt x="170" y="32"/>
                      </a:cubicBezTo>
                      <a:cubicBezTo>
                        <a:pt x="196" y="60"/>
                        <a:pt x="186" y="97"/>
                        <a:pt x="180" y="121"/>
                      </a:cubicBezTo>
                      <a:cubicBezTo>
                        <a:pt x="180" y="121"/>
                        <a:pt x="165" y="165"/>
                        <a:pt x="165" y="168"/>
                      </a:cubicBezTo>
                      <a:cubicBezTo>
                        <a:pt x="165" y="170"/>
                        <a:pt x="162" y="132"/>
                        <a:pt x="157" y="121"/>
                      </a:cubicBezTo>
                      <a:cubicBezTo>
                        <a:pt x="152" y="110"/>
                        <a:pt x="160" y="79"/>
                        <a:pt x="142" y="67"/>
                      </a:cubicBezTo>
                      <a:cubicBezTo>
                        <a:pt x="123" y="55"/>
                        <a:pt x="97" y="61"/>
                        <a:pt x="97" y="61"/>
                      </a:cubicBezTo>
                      <a:cubicBezTo>
                        <a:pt x="97" y="61"/>
                        <a:pt x="59" y="50"/>
                        <a:pt x="41" y="71"/>
                      </a:cubicBezTo>
                      <a:cubicBezTo>
                        <a:pt x="23" y="91"/>
                        <a:pt x="33" y="107"/>
                        <a:pt x="30" y="123"/>
                      </a:cubicBezTo>
                      <a:cubicBezTo>
                        <a:pt x="28" y="139"/>
                        <a:pt x="26" y="159"/>
                        <a:pt x="26" y="159"/>
                      </a:cubicBezTo>
                      <a:cubicBezTo>
                        <a:pt x="26" y="159"/>
                        <a:pt x="19" y="115"/>
                        <a:pt x="18" y="97"/>
                      </a:cubicBezTo>
                      <a:cubicBezTo>
                        <a:pt x="16" y="80"/>
                        <a:pt x="0" y="18"/>
                        <a:pt x="9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56" name="Freeform 20"/>
                <p:cNvSpPr/>
                <p:nvPr/>
              </p:nvSpPr>
              <p:spPr bwMode="auto">
                <a:xfrm>
                  <a:off x="4127500" y="2557463"/>
                  <a:ext cx="612776" cy="514350"/>
                </a:xfrm>
                <a:custGeom>
                  <a:avLst/>
                  <a:gdLst>
                    <a:gd name="T0" fmla="*/ 152 w 442"/>
                    <a:gd name="T1" fmla="*/ 10 h 371"/>
                    <a:gd name="T2" fmla="*/ 158 w 442"/>
                    <a:gd name="T3" fmla="*/ 40 h 371"/>
                    <a:gd name="T4" fmla="*/ 200 w 442"/>
                    <a:gd name="T5" fmla="*/ 72 h 371"/>
                    <a:gd name="T6" fmla="*/ 258 w 442"/>
                    <a:gd name="T7" fmla="*/ 14 h 371"/>
                    <a:gd name="T8" fmla="*/ 257 w 442"/>
                    <a:gd name="T9" fmla="*/ 0 h 371"/>
                    <a:gd name="T10" fmla="*/ 277 w 442"/>
                    <a:gd name="T11" fmla="*/ 19 h 371"/>
                    <a:gd name="T12" fmla="*/ 278 w 442"/>
                    <a:gd name="T13" fmla="*/ 28 h 371"/>
                    <a:gd name="T14" fmla="*/ 374 w 442"/>
                    <a:gd name="T15" fmla="*/ 56 h 371"/>
                    <a:gd name="T16" fmla="*/ 429 w 442"/>
                    <a:gd name="T17" fmla="*/ 197 h 371"/>
                    <a:gd name="T18" fmla="*/ 420 w 442"/>
                    <a:gd name="T19" fmla="*/ 336 h 371"/>
                    <a:gd name="T20" fmla="*/ 360 w 442"/>
                    <a:gd name="T21" fmla="*/ 356 h 371"/>
                    <a:gd name="T22" fmla="*/ 325 w 442"/>
                    <a:gd name="T23" fmla="*/ 352 h 371"/>
                    <a:gd name="T24" fmla="*/ 324 w 442"/>
                    <a:gd name="T25" fmla="*/ 309 h 371"/>
                    <a:gd name="T26" fmla="*/ 316 w 442"/>
                    <a:gd name="T27" fmla="*/ 252 h 371"/>
                    <a:gd name="T28" fmla="*/ 334 w 442"/>
                    <a:gd name="T29" fmla="*/ 248 h 371"/>
                    <a:gd name="T30" fmla="*/ 311 w 442"/>
                    <a:gd name="T31" fmla="*/ 226 h 371"/>
                    <a:gd name="T32" fmla="*/ 269 w 442"/>
                    <a:gd name="T33" fmla="*/ 248 h 371"/>
                    <a:gd name="T34" fmla="*/ 208 w 442"/>
                    <a:gd name="T35" fmla="*/ 237 h 371"/>
                    <a:gd name="T36" fmla="*/ 206 w 442"/>
                    <a:gd name="T37" fmla="*/ 117 h 371"/>
                    <a:gd name="T38" fmla="*/ 202 w 442"/>
                    <a:gd name="T39" fmla="*/ 105 h 371"/>
                    <a:gd name="T40" fmla="*/ 211 w 442"/>
                    <a:gd name="T41" fmla="*/ 89 h 371"/>
                    <a:gd name="T42" fmla="*/ 234 w 442"/>
                    <a:gd name="T43" fmla="*/ 73 h 371"/>
                    <a:gd name="T44" fmla="*/ 227 w 442"/>
                    <a:gd name="T45" fmla="*/ 64 h 371"/>
                    <a:gd name="T46" fmla="*/ 204 w 442"/>
                    <a:gd name="T47" fmla="*/ 81 h 371"/>
                    <a:gd name="T48" fmla="*/ 196 w 442"/>
                    <a:gd name="T49" fmla="*/ 81 h 371"/>
                    <a:gd name="T50" fmla="*/ 176 w 442"/>
                    <a:gd name="T51" fmla="*/ 68 h 371"/>
                    <a:gd name="T52" fmla="*/ 166 w 442"/>
                    <a:gd name="T53" fmla="*/ 79 h 371"/>
                    <a:gd name="T54" fmla="*/ 187 w 442"/>
                    <a:gd name="T55" fmla="*/ 91 h 371"/>
                    <a:gd name="T56" fmla="*/ 184 w 442"/>
                    <a:gd name="T57" fmla="*/ 101 h 371"/>
                    <a:gd name="T58" fmla="*/ 174 w 442"/>
                    <a:gd name="T59" fmla="*/ 117 h 371"/>
                    <a:gd name="T60" fmla="*/ 165 w 442"/>
                    <a:gd name="T61" fmla="*/ 226 h 371"/>
                    <a:gd name="T62" fmla="*/ 118 w 442"/>
                    <a:gd name="T63" fmla="*/ 227 h 371"/>
                    <a:gd name="T64" fmla="*/ 89 w 442"/>
                    <a:gd name="T65" fmla="*/ 267 h 371"/>
                    <a:gd name="T66" fmla="*/ 102 w 442"/>
                    <a:gd name="T67" fmla="*/ 275 h 371"/>
                    <a:gd name="T68" fmla="*/ 98 w 442"/>
                    <a:gd name="T69" fmla="*/ 364 h 371"/>
                    <a:gd name="T70" fmla="*/ 53 w 442"/>
                    <a:gd name="T71" fmla="*/ 367 h 371"/>
                    <a:gd name="T72" fmla="*/ 4 w 442"/>
                    <a:gd name="T73" fmla="*/ 310 h 371"/>
                    <a:gd name="T74" fmla="*/ 6 w 442"/>
                    <a:gd name="T75" fmla="*/ 180 h 371"/>
                    <a:gd name="T76" fmla="*/ 46 w 442"/>
                    <a:gd name="T77" fmla="*/ 77 h 371"/>
                    <a:gd name="T78" fmla="*/ 125 w 442"/>
                    <a:gd name="T79" fmla="*/ 46 h 371"/>
                    <a:gd name="T80" fmla="*/ 152 w 442"/>
                    <a:gd name="T81" fmla="*/ 1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2" h="371">
                      <a:moveTo>
                        <a:pt x="152" y="10"/>
                      </a:moveTo>
                      <a:cubicBezTo>
                        <a:pt x="152" y="10"/>
                        <a:pt x="149" y="27"/>
                        <a:pt x="158" y="40"/>
                      </a:cubicBezTo>
                      <a:cubicBezTo>
                        <a:pt x="168" y="53"/>
                        <a:pt x="193" y="75"/>
                        <a:pt x="200" y="72"/>
                      </a:cubicBezTo>
                      <a:cubicBezTo>
                        <a:pt x="207" y="70"/>
                        <a:pt x="255" y="26"/>
                        <a:pt x="258" y="14"/>
                      </a:cubicBezTo>
                      <a:cubicBezTo>
                        <a:pt x="261" y="2"/>
                        <a:pt x="257" y="0"/>
                        <a:pt x="257" y="0"/>
                      </a:cubicBezTo>
                      <a:cubicBezTo>
                        <a:pt x="257" y="0"/>
                        <a:pt x="276" y="15"/>
                        <a:pt x="277" y="19"/>
                      </a:cubicBezTo>
                      <a:cubicBezTo>
                        <a:pt x="278" y="24"/>
                        <a:pt x="278" y="28"/>
                        <a:pt x="278" y="28"/>
                      </a:cubicBezTo>
                      <a:cubicBezTo>
                        <a:pt x="278" y="28"/>
                        <a:pt x="346" y="34"/>
                        <a:pt x="374" y="56"/>
                      </a:cubicBezTo>
                      <a:cubicBezTo>
                        <a:pt x="402" y="78"/>
                        <a:pt x="421" y="146"/>
                        <a:pt x="429" y="197"/>
                      </a:cubicBezTo>
                      <a:cubicBezTo>
                        <a:pt x="437" y="247"/>
                        <a:pt x="442" y="316"/>
                        <a:pt x="420" y="336"/>
                      </a:cubicBezTo>
                      <a:cubicBezTo>
                        <a:pt x="398" y="356"/>
                        <a:pt x="360" y="356"/>
                        <a:pt x="360" y="356"/>
                      </a:cubicBezTo>
                      <a:cubicBezTo>
                        <a:pt x="360" y="356"/>
                        <a:pt x="328" y="360"/>
                        <a:pt x="325" y="352"/>
                      </a:cubicBezTo>
                      <a:cubicBezTo>
                        <a:pt x="323" y="344"/>
                        <a:pt x="331" y="328"/>
                        <a:pt x="324" y="309"/>
                      </a:cubicBezTo>
                      <a:cubicBezTo>
                        <a:pt x="317" y="291"/>
                        <a:pt x="310" y="263"/>
                        <a:pt x="316" y="252"/>
                      </a:cubicBezTo>
                      <a:cubicBezTo>
                        <a:pt x="334" y="248"/>
                        <a:pt x="334" y="248"/>
                        <a:pt x="334" y="248"/>
                      </a:cubicBezTo>
                      <a:cubicBezTo>
                        <a:pt x="334" y="248"/>
                        <a:pt x="328" y="225"/>
                        <a:pt x="311" y="226"/>
                      </a:cubicBezTo>
                      <a:cubicBezTo>
                        <a:pt x="294" y="227"/>
                        <a:pt x="290" y="248"/>
                        <a:pt x="269" y="248"/>
                      </a:cubicBezTo>
                      <a:cubicBezTo>
                        <a:pt x="249" y="248"/>
                        <a:pt x="208" y="237"/>
                        <a:pt x="208" y="237"/>
                      </a:cubicBezTo>
                      <a:cubicBezTo>
                        <a:pt x="206" y="117"/>
                        <a:pt x="206" y="117"/>
                        <a:pt x="206" y="117"/>
                      </a:cubicBezTo>
                      <a:cubicBezTo>
                        <a:pt x="202" y="105"/>
                        <a:pt x="202" y="105"/>
                        <a:pt x="202" y="105"/>
                      </a:cubicBezTo>
                      <a:cubicBezTo>
                        <a:pt x="211" y="89"/>
                        <a:pt x="211" y="89"/>
                        <a:pt x="211" y="89"/>
                      </a:cubicBezTo>
                      <a:cubicBezTo>
                        <a:pt x="234" y="73"/>
                        <a:pt x="234" y="73"/>
                        <a:pt x="234" y="73"/>
                      </a:cubicBezTo>
                      <a:cubicBezTo>
                        <a:pt x="227" y="64"/>
                        <a:pt x="227" y="64"/>
                        <a:pt x="227" y="64"/>
                      </a:cubicBezTo>
                      <a:cubicBezTo>
                        <a:pt x="204" y="81"/>
                        <a:pt x="204" y="81"/>
                        <a:pt x="204" y="81"/>
                      </a:cubicBezTo>
                      <a:cubicBezTo>
                        <a:pt x="196" y="81"/>
                        <a:pt x="196" y="81"/>
                        <a:pt x="196" y="81"/>
                      </a:cubicBezTo>
                      <a:cubicBezTo>
                        <a:pt x="176" y="68"/>
                        <a:pt x="176" y="68"/>
                        <a:pt x="176" y="68"/>
                      </a:cubicBezTo>
                      <a:cubicBezTo>
                        <a:pt x="166" y="79"/>
                        <a:pt x="166" y="79"/>
                        <a:pt x="166" y="79"/>
                      </a:cubicBezTo>
                      <a:cubicBezTo>
                        <a:pt x="187" y="91"/>
                        <a:pt x="187" y="91"/>
                        <a:pt x="187" y="91"/>
                      </a:cubicBezTo>
                      <a:cubicBezTo>
                        <a:pt x="184" y="101"/>
                        <a:pt x="184" y="101"/>
                        <a:pt x="184" y="101"/>
                      </a:cubicBezTo>
                      <a:cubicBezTo>
                        <a:pt x="174" y="117"/>
                        <a:pt x="174" y="117"/>
                        <a:pt x="174" y="117"/>
                      </a:cubicBezTo>
                      <a:cubicBezTo>
                        <a:pt x="165" y="226"/>
                        <a:pt x="165" y="226"/>
                        <a:pt x="165" y="226"/>
                      </a:cubicBezTo>
                      <a:cubicBezTo>
                        <a:pt x="165" y="226"/>
                        <a:pt x="136" y="221"/>
                        <a:pt x="118" y="227"/>
                      </a:cubicBezTo>
                      <a:cubicBezTo>
                        <a:pt x="100" y="234"/>
                        <a:pt x="88" y="254"/>
                        <a:pt x="89" y="267"/>
                      </a:cubicBezTo>
                      <a:cubicBezTo>
                        <a:pt x="89" y="267"/>
                        <a:pt x="88" y="276"/>
                        <a:pt x="102" y="275"/>
                      </a:cubicBezTo>
                      <a:cubicBezTo>
                        <a:pt x="102" y="275"/>
                        <a:pt x="98" y="362"/>
                        <a:pt x="98" y="364"/>
                      </a:cubicBezTo>
                      <a:cubicBezTo>
                        <a:pt x="98" y="366"/>
                        <a:pt x="76" y="371"/>
                        <a:pt x="53" y="367"/>
                      </a:cubicBezTo>
                      <a:cubicBezTo>
                        <a:pt x="31" y="364"/>
                        <a:pt x="9" y="335"/>
                        <a:pt x="4" y="310"/>
                      </a:cubicBezTo>
                      <a:cubicBezTo>
                        <a:pt x="0" y="284"/>
                        <a:pt x="2" y="210"/>
                        <a:pt x="6" y="180"/>
                      </a:cubicBezTo>
                      <a:cubicBezTo>
                        <a:pt x="11" y="150"/>
                        <a:pt x="17" y="88"/>
                        <a:pt x="46" y="77"/>
                      </a:cubicBezTo>
                      <a:cubicBezTo>
                        <a:pt x="74" y="66"/>
                        <a:pt x="114" y="56"/>
                        <a:pt x="125" y="46"/>
                      </a:cubicBezTo>
                      <a:cubicBezTo>
                        <a:pt x="135" y="35"/>
                        <a:pt x="148" y="11"/>
                        <a:pt x="15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dirty="0">
                    <a:latin typeface="微软雅黑" panose="020B0503020204020204" charset="-122"/>
                  </a:endParaRPr>
                </a:p>
              </p:txBody>
            </p:sp>
          </p:grpSp>
          <p:sp>
            <p:nvSpPr>
              <p:cNvPr id="53" name="Freeform 21"/>
              <p:cNvSpPr/>
              <p:nvPr/>
            </p:nvSpPr>
            <p:spPr bwMode="auto">
              <a:xfrm>
                <a:off x="4267200" y="2928938"/>
                <a:ext cx="368300" cy="120650"/>
              </a:xfrm>
              <a:custGeom>
                <a:avLst/>
                <a:gdLst>
                  <a:gd name="T0" fmla="*/ 230 w 266"/>
                  <a:gd name="T1" fmla="*/ 79 h 87"/>
                  <a:gd name="T2" fmla="*/ 151 w 266"/>
                  <a:gd name="T3" fmla="*/ 49 h 87"/>
                  <a:gd name="T4" fmla="*/ 82 w 266"/>
                  <a:gd name="T5" fmla="*/ 17 h 87"/>
                  <a:gd name="T6" fmla="*/ 1 w 266"/>
                  <a:gd name="T7" fmla="*/ 7 h 87"/>
                  <a:gd name="T8" fmla="*/ 0 w 266"/>
                  <a:gd name="T9" fmla="*/ 10 h 87"/>
                  <a:gd name="T10" fmla="*/ 81 w 266"/>
                  <a:gd name="T11" fmla="*/ 22 h 87"/>
                  <a:gd name="T12" fmla="*/ 230 w 266"/>
                  <a:gd name="T13" fmla="*/ 84 h 87"/>
                  <a:gd name="T14" fmla="*/ 230 w 266"/>
                  <a:gd name="T15" fmla="*/ 79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87">
                    <a:moveTo>
                      <a:pt x="230" y="79"/>
                    </a:moveTo>
                    <a:cubicBezTo>
                      <a:pt x="230" y="79"/>
                      <a:pt x="182" y="65"/>
                      <a:pt x="151" y="49"/>
                    </a:cubicBezTo>
                    <a:cubicBezTo>
                      <a:pt x="120" y="33"/>
                      <a:pt x="87" y="17"/>
                      <a:pt x="82" y="17"/>
                    </a:cubicBezTo>
                    <a:cubicBezTo>
                      <a:pt x="77" y="17"/>
                      <a:pt x="25" y="0"/>
                      <a:pt x="1" y="7"/>
                    </a:cubicBezTo>
                    <a:cubicBezTo>
                      <a:pt x="0" y="10"/>
                      <a:pt x="0" y="10"/>
                      <a:pt x="0" y="10"/>
                    </a:cubicBezTo>
                    <a:cubicBezTo>
                      <a:pt x="0" y="10"/>
                      <a:pt x="42" y="5"/>
                      <a:pt x="81" y="22"/>
                    </a:cubicBezTo>
                    <a:cubicBezTo>
                      <a:pt x="121" y="40"/>
                      <a:pt x="195" y="87"/>
                      <a:pt x="230" y="84"/>
                    </a:cubicBezTo>
                    <a:cubicBezTo>
                      <a:pt x="266" y="81"/>
                      <a:pt x="230" y="79"/>
                      <a:pt x="230"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54" name="Freeform 23"/>
              <p:cNvSpPr/>
              <p:nvPr/>
            </p:nvSpPr>
            <p:spPr bwMode="auto">
              <a:xfrm>
                <a:off x="4251325" y="3009900"/>
                <a:ext cx="244475" cy="55563"/>
              </a:xfrm>
              <a:custGeom>
                <a:avLst/>
                <a:gdLst>
                  <a:gd name="T0" fmla="*/ 5 w 177"/>
                  <a:gd name="T1" fmla="*/ 32 h 40"/>
                  <a:gd name="T2" fmla="*/ 107 w 177"/>
                  <a:gd name="T3" fmla="*/ 22 h 40"/>
                  <a:gd name="T4" fmla="*/ 169 w 177"/>
                  <a:gd name="T5" fmla="*/ 0 h 40"/>
                  <a:gd name="T6" fmla="*/ 177 w 177"/>
                  <a:gd name="T7" fmla="*/ 3 h 40"/>
                  <a:gd name="T8" fmla="*/ 103 w 177"/>
                  <a:gd name="T9" fmla="*/ 29 h 40"/>
                  <a:gd name="T10" fmla="*/ 0 w 177"/>
                  <a:gd name="T11" fmla="*/ 40 h 40"/>
                  <a:gd name="T12" fmla="*/ 5 w 177"/>
                  <a:gd name="T13" fmla="*/ 32 h 40"/>
                </a:gdLst>
                <a:ahLst/>
                <a:cxnLst>
                  <a:cxn ang="0">
                    <a:pos x="T0" y="T1"/>
                  </a:cxn>
                  <a:cxn ang="0">
                    <a:pos x="T2" y="T3"/>
                  </a:cxn>
                  <a:cxn ang="0">
                    <a:pos x="T4" y="T5"/>
                  </a:cxn>
                  <a:cxn ang="0">
                    <a:pos x="T6" y="T7"/>
                  </a:cxn>
                  <a:cxn ang="0">
                    <a:pos x="T8" y="T9"/>
                  </a:cxn>
                  <a:cxn ang="0">
                    <a:pos x="T10" y="T11"/>
                  </a:cxn>
                  <a:cxn ang="0">
                    <a:pos x="T12" y="T13"/>
                  </a:cxn>
                </a:cxnLst>
                <a:rect l="0" t="0" r="r" b="b"/>
                <a:pathLst>
                  <a:path w="177" h="40">
                    <a:moveTo>
                      <a:pt x="5" y="32"/>
                    </a:moveTo>
                    <a:cubicBezTo>
                      <a:pt x="5" y="32"/>
                      <a:pt x="61" y="33"/>
                      <a:pt x="107" y="22"/>
                    </a:cubicBezTo>
                    <a:cubicBezTo>
                      <a:pt x="154" y="10"/>
                      <a:pt x="169" y="0"/>
                      <a:pt x="169" y="0"/>
                    </a:cubicBezTo>
                    <a:cubicBezTo>
                      <a:pt x="177" y="3"/>
                      <a:pt x="177" y="3"/>
                      <a:pt x="177" y="3"/>
                    </a:cubicBezTo>
                    <a:cubicBezTo>
                      <a:pt x="177" y="3"/>
                      <a:pt x="142" y="22"/>
                      <a:pt x="103" y="29"/>
                    </a:cubicBezTo>
                    <a:cubicBezTo>
                      <a:pt x="64" y="36"/>
                      <a:pt x="0" y="40"/>
                      <a:pt x="0" y="40"/>
                    </a:cubicBezTo>
                    <a:lnTo>
                      <a:pt x="5"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dirty="0">
                  <a:latin typeface="微软雅黑" panose="020B0503020204020204" charset="-122"/>
                </a:endParaRPr>
              </a:p>
            </p:txBody>
          </p:sp>
        </p:grpSp>
      </p:grpSp>
      <p:sp>
        <p:nvSpPr>
          <p:cNvPr id="57" name="Freeform 103"/>
          <p:cNvSpPr>
            <a:spLocks noChangeAspect="1" noEditPoints="1"/>
          </p:cNvSpPr>
          <p:nvPr/>
        </p:nvSpPr>
        <p:spPr bwMode="auto">
          <a:xfrm>
            <a:off x="7488768" y="3164952"/>
            <a:ext cx="440443" cy="648561"/>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58" name="Freeform 15"/>
          <p:cNvSpPr>
            <a:spLocks noEditPoints="1"/>
          </p:cNvSpPr>
          <p:nvPr/>
        </p:nvSpPr>
        <p:spPr bwMode="auto">
          <a:xfrm>
            <a:off x="6295109" y="5252267"/>
            <a:ext cx="600999" cy="450752"/>
          </a:xfrm>
          <a:custGeom>
            <a:avLst/>
            <a:gdLst/>
            <a:ahLst/>
            <a:cxnLst>
              <a:cxn ang="0">
                <a:pos x="168" y="126"/>
              </a:cxn>
              <a:cxn ang="0">
                <a:pos x="0" y="126"/>
              </a:cxn>
              <a:cxn ang="0">
                <a:pos x="0" y="0"/>
              </a:cxn>
              <a:cxn ang="0">
                <a:pos x="10" y="0"/>
              </a:cxn>
              <a:cxn ang="0">
                <a:pos x="10" y="115"/>
              </a:cxn>
              <a:cxn ang="0">
                <a:pos x="168" y="115"/>
              </a:cxn>
              <a:cxn ang="0">
                <a:pos x="168" y="126"/>
              </a:cxn>
              <a:cxn ang="0">
                <a:pos x="54" y="104"/>
              </a:cxn>
              <a:cxn ang="0">
                <a:pos x="32" y="104"/>
              </a:cxn>
              <a:cxn ang="0">
                <a:pos x="32" y="63"/>
              </a:cxn>
              <a:cxn ang="0">
                <a:pos x="54" y="63"/>
              </a:cxn>
              <a:cxn ang="0">
                <a:pos x="54" y="104"/>
              </a:cxn>
              <a:cxn ang="0">
                <a:pos x="84" y="104"/>
              </a:cxn>
              <a:cxn ang="0">
                <a:pos x="64" y="104"/>
              </a:cxn>
              <a:cxn ang="0">
                <a:pos x="64" y="19"/>
              </a:cxn>
              <a:cxn ang="0">
                <a:pos x="84" y="19"/>
              </a:cxn>
              <a:cxn ang="0">
                <a:pos x="84" y="104"/>
              </a:cxn>
              <a:cxn ang="0">
                <a:pos x="116" y="104"/>
              </a:cxn>
              <a:cxn ang="0">
                <a:pos x="95" y="104"/>
              </a:cxn>
              <a:cxn ang="0">
                <a:pos x="95" y="41"/>
              </a:cxn>
              <a:cxn ang="0">
                <a:pos x="116" y="41"/>
              </a:cxn>
              <a:cxn ang="0">
                <a:pos x="116" y="104"/>
              </a:cxn>
              <a:cxn ang="0">
                <a:pos x="147" y="104"/>
              </a:cxn>
              <a:cxn ang="0">
                <a:pos x="127" y="104"/>
              </a:cxn>
              <a:cxn ang="0">
                <a:pos x="127" y="9"/>
              </a:cxn>
              <a:cxn ang="0">
                <a:pos x="147" y="9"/>
              </a:cxn>
              <a:cxn ang="0">
                <a:pos x="147" y="104"/>
              </a:cxn>
            </a:cxnLst>
            <a:rect l="0" t="0" r="r" b="b"/>
            <a:pathLst>
              <a:path w="168" h="126">
                <a:moveTo>
                  <a:pt x="168" y="126"/>
                </a:moveTo>
                <a:lnTo>
                  <a:pt x="0" y="126"/>
                </a:lnTo>
                <a:lnTo>
                  <a:pt x="0" y="0"/>
                </a:lnTo>
                <a:lnTo>
                  <a:pt x="10" y="0"/>
                </a:lnTo>
                <a:lnTo>
                  <a:pt x="10" y="115"/>
                </a:lnTo>
                <a:lnTo>
                  <a:pt x="168" y="115"/>
                </a:lnTo>
                <a:lnTo>
                  <a:pt x="168" y="126"/>
                </a:lnTo>
                <a:close/>
                <a:moveTo>
                  <a:pt x="54" y="104"/>
                </a:moveTo>
                <a:lnTo>
                  <a:pt x="32" y="104"/>
                </a:lnTo>
                <a:lnTo>
                  <a:pt x="32" y="63"/>
                </a:lnTo>
                <a:lnTo>
                  <a:pt x="54" y="63"/>
                </a:lnTo>
                <a:lnTo>
                  <a:pt x="54" y="104"/>
                </a:lnTo>
                <a:close/>
                <a:moveTo>
                  <a:pt x="84" y="104"/>
                </a:moveTo>
                <a:lnTo>
                  <a:pt x="64" y="104"/>
                </a:lnTo>
                <a:lnTo>
                  <a:pt x="64" y="19"/>
                </a:lnTo>
                <a:lnTo>
                  <a:pt x="84" y="19"/>
                </a:lnTo>
                <a:lnTo>
                  <a:pt x="84" y="104"/>
                </a:lnTo>
                <a:close/>
                <a:moveTo>
                  <a:pt x="116" y="104"/>
                </a:moveTo>
                <a:lnTo>
                  <a:pt x="95" y="104"/>
                </a:lnTo>
                <a:lnTo>
                  <a:pt x="95" y="41"/>
                </a:lnTo>
                <a:lnTo>
                  <a:pt x="116" y="41"/>
                </a:lnTo>
                <a:lnTo>
                  <a:pt x="116" y="104"/>
                </a:lnTo>
                <a:close/>
                <a:moveTo>
                  <a:pt x="147" y="104"/>
                </a:moveTo>
                <a:lnTo>
                  <a:pt x="127" y="104"/>
                </a:lnTo>
                <a:lnTo>
                  <a:pt x="127" y="9"/>
                </a:lnTo>
                <a:lnTo>
                  <a:pt x="147" y="9"/>
                </a:lnTo>
                <a:lnTo>
                  <a:pt x="147" y="104"/>
                </a:lnTo>
                <a:close/>
              </a:path>
            </a:pathLst>
          </a:custGeom>
          <a:solidFill>
            <a:schemeClr val="bg1"/>
          </a:solidFill>
          <a:ln w="9525">
            <a:noFill/>
            <a:round/>
          </a:ln>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59" name="Freeform 65"/>
          <p:cNvSpPr>
            <a:spLocks noChangeAspect="1" noEditPoints="1"/>
          </p:cNvSpPr>
          <p:nvPr/>
        </p:nvSpPr>
        <p:spPr bwMode="auto">
          <a:xfrm>
            <a:off x="4218343" y="4079841"/>
            <a:ext cx="540099" cy="492163"/>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chemeClr val="bg1"/>
          </a:solidFill>
          <a:ln w="9525">
            <a:noFill/>
            <a:round/>
          </a:ln>
        </p:spPr>
        <p:txBody>
          <a:bodyPr vert="horz" wrap="square" lIns="121920" tIns="60960" rIns="121920" bIns="60960" numCol="1" anchor="t" anchorCtr="0" compatLnSpc="1"/>
          <a:lstStyle/>
          <a:p>
            <a:endParaRPr lang="en-US" sz="2400" dirty="0">
              <a:latin typeface="微软雅黑" panose="020B0503020204020204" charset="-122"/>
            </a:endParaRPr>
          </a:p>
        </p:txBody>
      </p:sp>
    </p:spTree>
  </p:cSld>
  <p:clrMapOvr>
    <a:masterClrMapping/>
  </p:clrMapOvr>
  <p:transition advTm="11934">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18" presetClass="entr" presetSubtype="3"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trips(upRight)">
                                      <p:cBhvr>
                                        <p:cTn id="19" dur="750"/>
                                        <p:tgtEl>
                                          <p:spTgt spid="4"/>
                                        </p:tgtEl>
                                      </p:cBhvr>
                                    </p:animEffect>
                                  </p:childTnLst>
                                </p:cTn>
                              </p:par>
                              <p:par>
                                <p:cTn id="20" presetID="18" presetClass="entr" presetSubtype="3"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upRight)">
                                      <p:cBhvr>
                                        <p:cTn id="22" dur="500"/>
                                        <p:tgtEl>
                                          <p:spTgt spid="13"/>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p:cTn id="26" dur="500" fill="hold"/>
                                        <p:tgtEl>
                                          <p:spTgt spid="49"/>
                                        </p:tgtEl>
                                        <p:attrNameLst>
                                          <p:attrName>ppt_w</p:attrName>
                                        </p:attrNameLst>
                                      </p:cBhvr>
                                      <p:tavLst>
                                        <p:tav tm="0">
                                          <p:val>
                                            <p:fltVal val="0"/>
                                          </p:val>
                                        </p:tav>
                                        <p:tav tm="100000">
                                          <p:val>
                                            <p:strVal val="#ppt_w"/>
                                          </p:val>
                                        </p:tav>
                                      </p:tavLst>
                                    </p:anim>
                                    <p:anim calcmode="lin" valueType="num">
                                      <p:cBhvr>
                                        <p:cTn id="27" dur="500" fill="hold"/>
                                        <p:tgtEl>
                                          <p:spTgt spid="49"/>
                                        </p:tgtEl>
                                        <p:attrNameLst>
                                          <p:attrName>ppt_h</p:attrName>
                                        </p:attrNameLst>
                                      </p:cBhvr>
                                      <p:tavLst>
                                        <p:tav tm="0">
                                          <p:val>
                                            <p:fltVal val="0"/>
                                          </p:val>
                                        </p:tav>
                                        <p:tav tm="100000">
                                          <p:val>
                                            <p:strVal val="#ppt_h"/>
                                          </p:val>
                                        </p:tav>
                                      </p:tavLst>
                                    </p:anim>
                                    <p:animEffect transition="in" filter="fade">
                                      <p:cBhvr>
                                        <p:cTn id="28" dur="500"/>
                                        <p:tgtEl>
                                          <p:spTgt spid="49"/>
                                        </p:tgtEl>
                                      </p:cBhvr>
                                    </p:animEffect>
                                  </p:childTnLst>
                                </p:cTn>
                              </p:par>
                            </p:childTnLst>
                          </p:cTn>
                        </p:par>
                        <p:par>
                          <p:cTn id="29" fill="hold">
                            <p:stCondLst>
                              <p:cond delay="2500"/>
                            </p:stCondLst>
                            <p:childTnLst>
                              <p:par>
                                <p:cTn id="30" presetID="18" presetClass="entr" presetSubtype="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strips(downRight)">
                                      <p:cBhvr>
                                        <p:cTn id="32" dur="750"/>
                                        <p:tgtEl>
                                          <p:spTgt spid="9"/>
                                        </p:tgtEl>
                                      </p:cBhvr>
                                    </p:animEffect>
                                  </p:childTnLst>
                                </p:cTn>
                              </p:par>
                              <p:par>
                                <p:cTn id="33" presetID="18" presetClass="entr" presetSubtype="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strips(downRight)">
                                      <p:cBhvr>
                                        <p:cTn id="35" dur="500"/>
                                        <p:tgtEl>
                                          <p:spTgt spid="16"/>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p:cTn id="39" dur="500" fill="hold"/>
                                        <p:tgtEl>
                                          <p:spTgt spid="57"/>
                                        </p:tgtEl>
                                        <p:attrNameLst>
                                          <p:attrName>ppt_w</p:attrName>
                                        </p:attrNameLst>
                                      </p:cBhvr>
                                      <p:tavLst>
                                        <p:tav tm="0">
                                          <p:val>
                                            <p:fltVal val="0"/>
                                          </p:val>
                                        </p:tav>
                                        <p:tav tm="100000">
                                          <p:val>
                                            <p:strVal val="#ppt_w"/>
                                          </p:val>
                                        </p:tav>
                                      </p:tavLst>
                                    </p:anim>
                                    <p:anim calcmode="lin" valueType="num">
                                      <p:cBhvr>
                                        <p:cTn id="40" dur="500" fill="hold"/>
                                        <p:tgtEl>
                                          <p:spTgt spid="57"/>
                                        </p:tgtEl>
                                        <p:attrNameLst>
                                          <p:attrName>ppt_h</p:attrName>
                                        </p:attrNameLst>
                                      </p:cBhvr>
                                      <p:tavLst>
                                        <p:tav tm="0">
                                          <p:val>
                                            <p:fltVal val="0"/>
                                          </p:val>
                                        </p:tav>
                                        <p:tav tm="100000">
                                          <p:val>
                                            <p:strVal val="#ppt_h"/>
                                          </p:val>
                                        </p:tav>
                                      </p:tavLst>
                                    </p:anim>
                                    <p:animEffect transition="in" filter="fade">
                                      <p:cBhvr>
                                        <p:cTn id="41" dur="500"/>
                                        <p:tgtEl>
                                          <p:spTgt spid="57"/>
                                        </p:tgtEl>
                                      </p:cBhvr>
                                    </p:animEffect>
                                  </p:childTnLst>
                                </p:cTn>
                              </p:par>
                            </p:childTnLst>
                          </p:cTn>
                        </p:par>
                        <p:par>
                          <p:cTn id="42" fill="hold">
                            <p:stCondLst>
                              <p:cond delay="4000"/>
                            </p:stCondLst>
                            <p:childTnLst>
                              <p:par>
                                <p:cTn id="43" presetID="18" presetClass="entr" presetSubtype="12"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strips(downLeft)">
                                      <p:cBhvr>
                                        <p:cTn id="45" dur="750"/>
                                        <p:tgtEl>
                                          <p:spTgt spid="7"/>
                                        </p:tgtEl>
                                      </p:cBhvr>
                                    </p:animEffect>
                                  </p:childTnLst>
                                </p:cTn>
                              </p:par>
                              <p:par>
                                <p:cTn id="46" presetID="18" presetClass="entr" presetSubtype="12"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strips(downLeft)">
                                      <p:cBhvr>
                                        <p:cTn id="48" dur="500"/>
                                        <p:tgtEl>
                                          <p:spTgt spid="15"/>
                                        </p:tgtEl>
                                      </p:cBhvr>
                                    </p:animEffect>
                                  </p:childTnLst>
                                </p:cTn>
                              </p:par>
                            </p:childTnLst>
                          </p:cTn>
                        </p:par>
                        <p:par>
                          <p:cTn id="49" fill="hold">
                            <p:stCondLst>
                              <p:cond delay="5000"/>
                            </p:stCondLst>
                            <p:childTnLst>
                              <p:par>
                                <p:cTn id="50" presetID="53" presetClass="entr" presetSubtype="16" fill="hold" grpId="0" nodeType="after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childTnLst>
                                </p:cTn>
                              </p:par>
                            </p:childTnLst>
                          </p:cTn>
                        </p:par>
                        <p:par>
                          <p:cTn id="55" fill="hold">
                            <p:stCondLst>
                              <p:cond delay="5500"/>
                            </p:stCondLst>
                            <p:childTnLst>
                              <p:par>
                                <p:cTn id="56" presetID="18" presetClass="entr" presetSubtype="9"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strips(upLeft)">
                                      <p:cBhvr>
                                        <p:cTn id="58" dur="750"/>
                                        <p:tgtEl>
                                          <p:spTgt spid="5"/>
                                        </p:tgtEl>
                                      </p:cBhvr>
                                    </p:animEffect>
                                  </p:childTnLst>
                                </p:cTn>
                              </p:par>
                              <p:par>
                                <p:cTn id="59" presetID="18" presetClass="entr" presetSubtype="9"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strips(upLeft)">
                                      <p:cBhvr>
                                        <p:cTn id="61" dur="500"/>
                                        <p:tgtEl>
                                          <p:spTgt spid="14"/>
                                        </p:tgtEl>
                                      </p:cBhvr>
                                    </p:animEffect>
                                  </p:childTnLst>
                                </p:cTn>
                              </p:par>
                            </p:childTnLst>
                          </p:cTn>
                        </p:par>
                        <p:par>
                          <p:cTn id="62" fill="hold">
                            <p:stCondLst>
                              <p:cond delay="6500"/>
                            </p:stCondLst>
                            <p:childTnLst>
                              <p:par>
                                <p:cTn id="63" presetID="53" presetClass="entr" presetSubtype="16" fill="hold" grpId="0" nodeType="after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p:cTn id="65" dur="500" fill="hold"/>
                                        <p:tgtEl>
                                          <p:spTgt spid="59"/>
                                        </p:tgtEl>
                                        <p:attrNameLst>
                                          <p:attrName>ppt_w</p:attrName>
                                        </p:attrNameLst>
                                      </p:cBhvr>
                                      <p:tavLst>
                                        <p:tav tm="0">
                                          <p:val>
                                            <p:fltVal val="0"/>
                                          </p:val>
                                        </p:tav>
                                        <p:tav tm="100000">
                                          <p:val>
                                            <p:strVal val="#ppt_w"/>
                                          </p:val>
                                        </p:tav>
                                      </p:tavLst>
                                    </p:anim>
                                    <p:anim calcmode="lin" valueType="num">
                                      <p:cBhvr>
                                        <p:cTn id="66" dur="500" fill="hold"/>
                                        <p:tgtEl>
                                          <p:spTgt spid="59"/>
                                        </p:tgtEl>
                                        <p:attrNameLst>
                                          <p:attrName>ppt_h</p:attrName>
                                        </p:attrNameLst>
                                      </p:cBhvr>
                                      <p:tavLst>
                                        <p:tav tm="0">
                                          <p:val>
                                            <p:fltVal val="0"/>
                                          </p:val>
                                        </p:tav>
                                        <p:tav tm="100000">
                                          <p:val>
                                            <p:strVal val="#ppt_h"/>
                                          </p:val>
                                        </p:tav>
                                      </p:tavLst>
                                    </p:anim>
                                    <p:animEffect transition="in" filter="fade">
                                      <p:cBhvr>
                                        <p:cTn id="67" dur="500"/>
                                        <p:tgtEl>
                                          <p:spTgt spid="59"/>
                                        </p:tgtEl>
                                      </p:cBhvr>
                                    </p:animEffect>
                                  </p:childTnLst>
                                </p:cTn>
                              </p:par>
                            </p:childTnLst>
                          </p:cTn>
                        </p:par>
                        <p:par>
                          <p:cTn id="68" fill="hold">
                            <p:stCondLst>
                              <p:cond delay="7000"/>
                            </p:stCondLst>
                            <p:childTnLst>
                              <p:par>
                                <p:cTn id="69" presetID="18" presetClass="entr" presetSubtype="9" fill="hold"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strips(upLeft)">
                                      <p:cBhvr>
                                        <p:cTn id="71" dur="500"/>
                                        <p:tgtEl>
                                          <p:spTgt spid="28"/>
                                        </p:tgtEl>
                                      </p:cBhvr>
                                    </p:animEffect>
                                  </p:childTnLst>
                                </p:cTn>
                              </p:par>
                            </p:childTnLst>
                          </p:cTn>
                        </p:par>
                        <p:par>
                          <p:cTn id="72" fill="hold">
                            <p:stCondLst>
                              <p:cond delay="7500"/>
                            </p:stCondLst>
                            <p:childTnLst>
                              <p:par>
                                <p:cTn id="73" presetID="22" presetClass="entr" presetSubtype="2"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right)">
                                      <p:cBhvr>
                                        <p:cTn id="75" dur="750"/>
                                        <p:tgtEl>
                                          <p:spTgt spid="25"/>
                                        </p:tgtEl>
                                      </p:cBhvr>
                                    </p:animEffect>
                                  </p:childTnLst>
                                </p:cTn>
                              </p:par>
                            </p:childTnLst>
                          </p:cTn>
                        </p:par>
                        <p:par>
                          <p:cTn id="76" fill="hold">
                            <p:stCondLst>
                              <p:cond delay="8500"/>
                            </p:stCondLst>
                            <p:childTnLst>
                              <p:par>
                                <p:cTn id="77" presetID="18" presetClass="entr" presetSubtype="3" fill="hold" nodeType="after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strips(upRight)">
                                      <p:cBhvr>
                                        <p:cTn id="79" dur="500"/>
                                        <p:tgtEl>
                                          <p:spTgt spid="20"/>
                                        </p:tgtEl>
                                      </p:cBhvr>
                                    </p:animEffect>
                                  </p:childTnLst>
                                </p:cTn>
                              </p:par>
                            </p:childTnLst>
                          </p:cTn>
                        </p:par>
                        <p:par>
                          <p:cTn id="80" fill="hold">
                            <p:stCondLst>
                              <p:cond delay="9000"/>
                            </p:stCondLst>
                            <p:childTnLst>
                              <p:par>
                                <p:cTn id="81" presetID="22" presetClass="entr" presetSubtype="8" fill="hold" nodeType="after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750"/>
                                        <p:tgtEl>
                                          <p:spTgt spid="17"/>
                                        </p:tgtEl>
                                      </p:cBhvr>
                                    </p:animEffect>
                                  </p:childTnLst>
                                </p:cTn>
                              </p:par>
                            </p:childTnLst>
                          </p:cTn>
                        </p:par>
                        <p:par>
                          <p:cTn id="84" fill="hold">
                            <p:stCondLst>
                              <p:cond delay="10000"/>
                            </p:stCondLst>
                            <p:childTnLst>
                              <p:par>
                                <p:cTn id="85" presetID="18" presetClass="entr" presetSubtype="3" fill="hold" nodeType="after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strips(upRight)">
                                      <p:cBhvr>
                                        <p:cTn id="87" dur="500"/>
                                        <p:tgtEl>
                                          <p:spTgt spid="36"/>
                                        </p:tgtEl>
                                      </p:cBhvr>
                                    </p:animEffect>
                                  </p:childTnLst>
                                </p:cTn>
                              </p:par>
                            </p:childTnLst>
                          </p:cTn>
                        </p:par>
                        <p:par>
                          <p:cTn id="88" fill="hold">
                            <p:stCondLst>
                              <p:cond delay="10500"/>
                            </p:stCondLst>
                            <p:childTnLst>
                              <p:par>
                                <p:cTn id="89" presetID="22" presetClass="entr" presetSubtype="8"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wipe(left)">
                                      <p:cBhvr>
                                        <p:cTn id="91" dur="750"/>
                                        <p:tgtEl>
                                          <p:spTgt spid="33"/>
                                        </p:tgtEl>
                                      </p:cBhvr>
                                    </p:animEffect>
                                  </p:childTnLst>
                                </p:cTn>
                              </p:par>
                            </p:childTnLst>
                          </p:cTn>
                        </p:par>
                        <p:par>
                          <p:cTn id="92" fill="hold">
                            <p:stCondLst>
                              <p:cond delay="11500"/>
                            </p:stCondLst>
                            <p:childTnLst>
                              <p:par>
                                <p:cTn id="93" presetID="18" presetClass="entr" presetSubtype="9" fill="hold" nodeType="after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strips(upLeft)">
                                      <p:cBhvr>
                                        <p:cTn id="95" dur="500"/>
                                        <p:tgtEl>
                                          <p:spTgt spid="44"/>
                                        </p:tgtEl>
                                      </p:cBhvr>
                                    </p:animEffect>
                                  </p:childTnLst>
                                </p:cTn>
                              </p:par>
                            </p:childTnLst>
                          </p:cTn>
                        </p:par>
                        <p:par>
                          <p:cTn id="96" fill="hold">
                            <p:stCondLst>
                              <p:cond delay="12000"/>
                            </p:stCondLst>
                            <p:childTnLst>
                              <p:par>
                                <p:cTn id="97" presetID="22" presetClass="entr" presetSubtype="2" fill="hold" nodeType="after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wipe(right)">
                                      <p:cBhvr>
                                        <p:cTn id="99"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bldLvl="0" animBg="1"/>
      <p:bldP spid="5" grpId="0" bldLvl="0" animBg="1"/>
      <p:bldP spid="7" grpId="0" bldLvl="0" animBg="1"/>
      <p:bldP spid="9" grpId="0" bldLvl="0" animBg="1"/>
      <p:bldP spid="13" grpId="0" bldLvl="0" animBg="1"/>
      <p:bldP spid="14" grpId="0" bldLvl="0" animBg="1"/>
      <p:bldP spid="15" grpId="0" bldLvl="0" animBg="1"/>
      <p:bldP spid="16" grpId="0" bldLvl="0" animBg="1"/>
      <p:bldP spid="57" grpId="0" bldLvl="0" animBg="1"/>
      <p:bldP spid="58" grpId="0" bldLvl="0" animBg="1"/>
      <p:bldP spid="5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pic>
        <p:nvPicPr>
          <p:cNvPr id="4" name="出自【趣你的PPT】(微信:qunideppt)：最优质的PPT资源库" descr="C:\Users\Administrator\Desktop\爱国\QQ截图20170120001237.jpgQQ截图20170120001237"/>
          <p:cNvPicPr>
            <a:picLocks noChangeAspect="1"/>
          </p:cNvPicPr>
          <p:nvPr/>
        </p:nvPicPr>
        <p:blipFill rotWithShape="1">
          <a:blip r:embed="rId2"/>
          <a:srcRect/>
          <a:stretch>
            <a:fillRect/>
          </a:stretch>
        </p:blipFill>
        <p:spPr>
          <a:xfrm>
            <a:off x="530860" y="1858010"/>
            <a:ext cx="9804400" cy="3140710"/>
          </a:xfrm>
          <a:prstGeom prst="rect">
            <a:avLst/>
          </a:prstGeom>
        </p:spPr>
      </p:pic>
      <p:sp>
        <p:nvSpPr>
          <p:cNvPr id="5" name="出自【趣你的PPT】(微信:qunideppt)：最优质的PPT资源库"/>
          <p:cNvSpPr/>
          <p:nvPr/>
        </p:nvSpPr>
        <p:spPr>
          <a:xfrm>
            <a:off x="10334625" y="1879774"/>
            <a:ext cx="1361440" cy="31191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charset="-122"/>
              <a:ea typeface="微软雅黑" panose="020B0503020204020204" charset="-122"/>
            </a:endParaRPr>
          </a:p>
        </p:txBody>
      </p:sp>
      <p:sp>
        <p:nvSpPr>
          <p:cNvPr id="7" name="矩形 6"/>
          <p:cNvSpPr/>
          <p:nvPr/>
        </p:nvSpPr>
        <p:spPr>
          <a:xfrm>
            <a:off x="352958" y="5363941"/>
            <a:ext cx="11450266" cy="609398"/>
          </a:xfrm>
          <a:prstGeom prst="rect">
            <a:avLst/>
          </a:prstGeom>
        </p:spPr>
        <p:txBody>
          <a:bodyPr wrap="square">
            <a:spAutoFit/>
          </a:bodyPr>
          <a:lstStyle/>
          <a:p>
            <a:pPr algn="ctr">
              <a:lnSpc>
                <a:spcPct val="120000"/>
              </a:lnSpc>
            </a:pPr>
            <a:r>
              <a:rPr lang="zh-CN" altLang="en-US" sz="1400" dirty="0">
                <a:solidFill>
                  <a:schemeClr val="tx1">
                    <a:lumMod val="85000"/>
                    <a:lumOff val="15000"/>
                  </a:schemeClr>
                </a:solidFill>
                <a:latin typeface="微软雅黑" panose="020B0503020204020204" charset="-122"/>
                <a:ea typeface="微软雅黑" panose="020B0503020204020204" charset="-122"/>
              </a:rPr>
              <a:t>单击此处编辑内容单击此处编辑内容单击此处编辑内容单击此处编辑内容单击此处编辑内容单击此处编辑内容单击此处编辑内容单击此处编辑内容单击此处编辑内容单击此处编辑内容</a:t>
            </a:r>
          </a:p>
        </p:txBody>
      </p:sp>
    </p:spTree>
  </p:cSld>
  <p:clrMapOvr>
    <a:masterClrMapping/>
  </p:clrMapOvr>
  <p:transition advTm="2153">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800100"/>
          </a:xfrm>
          <a:prstGeom prst="rect">
            <a:avLst/>
          </a:prstGeom>
          <a:gradFill>
            <a:gsLst>
              <a:gs pos="0">
                <a:srgbClr val="E30000"/>
              </a:gs>
              <a:gs pos="100000">
                <a:srgbClr val="76030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文本框 7"/>
          <p:cNvSpPr txBox="1"/>
          <p:nvPr/>
        </p:nvSpPr>
        <p:spPr>
          <a:xfrm>
            <a:off x="4130669" y="107662"/>
            <a:ext cx="3930662" cy="584775"/>
          </a:xfrm>
          <a:prstGeom prst="rect">
            <a:avLst/>
          </a:prstGeom>
          <a:noFill/>
        </p:spPr>
        <p:txBody>
          <a:bodyPr wrap="square" rtlCol="0">
            <a:spAutoFit/>
          </a:bodyPr>
          <a:lstStyle/>
          <a:p>
            <a:pPr algn="ctr"/>
            <a:r>
              <a:rPr lang="zh-CN" altLang="en-US" sz="3200" dirty="0">
                <a:solidFill>
                  <a:schemeClr val="bg1"/>
                </a:solidFill>
                <a:latin typeface="微软雅黑" panose="020B0503020204020204" charset="-122"/>
                <a:ea typeface="微软雅黑" panose="020B0503020204020204" charset="-122"/>
              </a:rPr>
              <a:t>点击此处编辑标题</a:t>
            </a:r>
          </a:p>
        </p:txBody>
      </p:sp>
      <p:grpSp>
        <p:nvGrpSpPr>
          <p:cNvPr id="4" name="Group 5"/>
          <p:cNvGrpSpPr/>
          <p:nvPr/>
        </p:nvGrpSpPr>
        <p:grpSpPr>
          <a:xfrm>
            <a:off x="1163456" y="2110275"/>
            <a:ext cx="1885696" cy="1744133"/>
            <a:chOff x="1066800" y="1428750"/>
            <a:chExt cx="1414272" cy="1308100"/>
          </a:xfrm>
        </p:grpSpPr>
        <p:sp>
          <p:nvSpPr>
            <p:cNvPr id="5" name="Isosceles Triangle 3"/>
            <p:cNvSpPr/>
            <p:nvPr/>
          </p:nvSpPr>
          <p:spPr>
            <a:xfrm flipV="1">
              <a:off x="1066800" y="1428750"/>
              <a:ext cx="1414272" cy="121920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sp>
          <p:nvSpPr>
            <p:cNvPr id="7" name="Isosceles Triangle 4"/>
            <p:cNvSpPr/>
            <p:nvPr/>
          </p:nvSpPr>
          <p:spPr>
            <a:xfrm flipV="1">
              <a:off x="1066800" y="1517650"/>
              <a:ext cx="1414272" cy="12192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grpSp>
      <p:grpSp>
        <p:nvGrpSpPr>
          <p:cNvPr id="9" name="Group 18"/>
          <p:cNvGrpSpPr/>
          <p:nvPr/>
        </p:nvGrpSpPr>
        <p:grpSpPr>
          <a:xfrm>
            <a:off x="887104" y="3857784"/>
            <a:ext cx="2438400" cy="1930411"/>
            <a:chOff x="1117600" y="2876542"/>
            <a:chExt cx="1828800" cy="1447808"/>
          </a:xfrm>
        </p:grpSpPr>
        <p:sp>
          <p:nvSpPr>
            <p:cNvPr id="10" name="Rounded Rectangle 6"/>
            <p:cNvSpPr/>
            <p:nvPr/>
          </p:nvSpPr>
          <p:spPr>
            <a:xfrm>
              <a:off x="1117600" y="2876550"/>
              <a:ext cx="1828800" cy="14478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sp>
          <p:nvSpPr>
            <p:cNvPr id="11" name="Rectangle 7"/>
            <p:cNvSpPr/>
            <p:nvPr/>
          </p:nvSpPr>
          <p:spPr>
            <a:xfrm>
              <a:off x="1773237" y="2876542"/>
              <a:ext cx="517526" cy="95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grpSp>
      <p:sp>
        <p:nvSpPr>
          <p:cNvPr id="12" name="TextBox 8"/>
          <p:cNvSpPr txBox="1"/>
          <p:nvPr/>
        </p:nvSpPr>
        <p:spPr>
          <a:xfrm>
            <a:off x="1030974" y="4234139"/>
            <a:ext cx="2150661" cy="1435971"/>
          </a:xfrm>
          <a:prstGeom prst="rect">
            <a:avLst/>
          </a:prstGeom>
          <a:noFill/>
        </p:spPr>
        <p:txBody>
          <a:bodyPr wrap="square" lIns="0" tIns="0" rIns="0" bIns="0" rtlCol="0" anchor="t">
            <a:spAutoFit/>
          </a:bodyPr>
          <a:lstStyle/>
          <a:p>
            <a:pPr algn="ctr" defTabSz="1218565">
              <a:spcBef>
                <a:spcPct val="20000"/>
              </a:spcBef>
              <a:defRPr/>
            </a:pPr>
            <a:r>
              <a:rPr lang="zh-CN" altLang="en-US" sz="1600" b="1" dirty="0">
                <a:solidFill>
                  <a:schemeClr val="accent1"/>
                </a:solidFill>
                <a:latin typeface="微软雅黑" panose="020B0503020204020204" charset="-122"/>
                <a:ea typeface="微软雅黑" panose="020B0503020204020204" charset="-122"/>
              </a:rPr>
              <a:t>单击编辑标题</a:t>
            </a:r>
            <a:endParaRPr lang="en-US" sz="1600" b="1" dirty="0">
              <a:solidFill>
                <a:schemeClr val="accent1"/>
              </a:solidFill>
              <a:latin typeface="微软雅黑" panose="020B0503020204020204" charset="-122"/>
            </a:endParaRPr>
          </a:p>
          <a:p>
            <a:pPr algn="ctr" defTabSz="1218565">
              <a:spcBef>
                <a:spcPct val="20000"/>
              </a:spcBef>
              <a:defRPr/>
            </a:pPr>
            <a:endParaRPr lang="en-US" altLang="zh-CN" sz="1335" dirty="0">
              <a:solidFill>
                <a:schemeClr val="tx1">
                  <a:lumMod val="75000"/>
                  <a:lumOff val="25000"/>
                </a:schemeClr>
              </a:solidFill>
              <a:latin typeface="微软雅黑" panose="020B0503020204020204" charset="-122"/>
              <a:ea typeface="微软雅黑" panose="020B0503020204020204" charset="-122"/>
            </a:endParaRPr>
          </a:p>
          <a:p>
            <a:pPr algn="ctr" defTabSz="1218565">
              <a:spcBef>
                <a:spcPct val="20000"/>
              </a:spcBef>
              <a:defRPr/>
            </a:pPr>
            <a:r>
              <a:rPr lang="zh-CN" altLang="en-US" sz="1335" dirty="0">
                <a:solidFill>
                  <a:schemeClr val="tx1">
                    <a:lumMod val="75000"/>
                    <a:lumOff val="25000"/>
                  </a:schemeClr>
                </a:solidFill>
                <a:latin typeface="微软雅黑" panose="020B0503020204020204" charset="-122"/>
                <a:ea typeface="微软雅黑" panose="020B0503020204020204" charset="-122"/>
              </a:rPr>
              <a:t>单击此处可编辑内容</a:t>
            </a:r>
            <a:endParaRPr lang="en-US" altLang="zh-CN" sz="1335" dirty="0">
              <a:solidFill>
                <a:schemeClr val="tx1">
                  <a:lumMod val="75000"/>
                  <a:lumOff val="25000"/>
                </a:schemeClr>
              </a:solidFill>
              <a:latin typeface="微软雅黑" panose="020B0503020204020204" charset="-122"/>
              <a:ea typeface="微软雅黑" panose="020B0503020204020204" charset="-122"/>
            </a:endParaRPr>
          </a:p>
          <a:p>
            <a:pPr algn="ctr" defTabSz="1218565">
              <a:spcBef>
                <a:spcPct val="20000"/>
              </a:spcBef>
              <a:defRPr/>
            </a:pPr>
            <a:r>
              <a:rPr lang="zh-CN" altLang="en-US" sz="1335" dirty="0">
                <a:solidFill>
                  <a:schemeClr val="tx1">
                    <a:lumMod val="75000"/>
                    <a:lumOff val="25000"/>
                  </a:schemeClr>
                </a:solidFill>
                <a:latin typeface="微软雅黑" panose="020B0503020204020204" charset="-122"/>
                <a:ea typeface="微软雅黑" panose="020B0503020204020204" charset="-122"/>
              </a:rPr>
              <a:t>单击此处可编辑内容</a:t>
            </a:r>
            <a:endParaRPr lang="en-US" altLang="zh-CN" sz="1335" dirty="0">
              <a:solidFill>
                <a:schemeClr val="tx1">
                  <a:lumMod val="75000"/>
                  <a:lumOff val="25000"/>
                </a:schemeClr>
              </a:solidFill>
              <a:latin typeface="微软雅黑" panose="020B0503020204020204" charset="-122"/>
              <a:ea typeface="微软雅黑" panose="020B0503020204020204" charset="-122"/>
            </a:endParaRPr>
          </a:p>
          <a:p>
            <a:pPr algn="ctr" defTabSz="1218565">
              <a:spcBef>
                <a:spcPct val="20000"/>
              </a:spcBef>
              <a:defRPr/>
            </a:pPr>
            <a:r>
              <a:rPr lang="zh-CN" altLang="en-US" sz="1335" dirty="0">
                <a:solidFill>
                  <a:schemeClr val="tx1">
                    <a:lumMod val="75000"/>
                    <a:lumOff val="25000"/>
                  </a:schemeClr>
                </a:solidFill>
                <a:latin typeface="微软雅黑" panose="020B0503020204020204" charset="-122"/>
                <a:ea typeface="微软雅黑" panose="020B0503020204020204" charset="-122"/>
              </a:rPr>
              <a:t>单击此处可编辑内容</a:t>
            </a:r>
            <a:r>
              <a:rPr lang="en-US" sz="1335" dirty="0">
                <a:solidFill>
                  <a:schemeClr val="tx1">
                    <a:lumMod val="75000"/>
                    <a:lumOff val="25000"/>
                  </a:schemeClr>
                </a:solidFill>
                <a:latin typeface="微软雅黑" panose="020B0503020204020204" charset="-122"/>
              </a:rPr>
              <a:t/>
            </a:r>
            <a:br>
              <a:rPr lang="en-US" sz="1335" dirty="0">
                <a:solidFill>
                  <a:schemeClr val="tx1">
                    <a:lumMod val="75000"/>
                    <a:lumOff val="25000"/>
                  </a:schemeClr>
                </a:solidFill>
                <a:latin typeface="微软雅黑" panose="020B0503020204020204" charset="-122"/>
              </a:rPr>
            </a:br>
            <a:endParaRPr lang="en-US" sz="1335" dirty="0">
              <a:solidFill>
                <a:schemeClr val="tx1">
                  <a:lumMod val="75000"/>
                  <a:lumOff val="25000"/>
                </a:schemeClr>
              </a:solidFill>
              <a:latin typeface="微软雅黑" panose="020B0503020204020204" charset="-122"/>
            </a:endParaRPr>
          </a:p>
        </p:txBody>
      </p:sp>
      <p:sp>
        <p:nvSpPr>
          <p:cNvPr id="13" name="Freeform 131"/>
          <p:cNvSpPr>
            <a:spLocks noEditPoints="1"/>
          </p:cNvSpPr>
          <p:nvPr/>
        </p:nvSpPr>
        <p:spPr bwMode="auto">
          <a:xfrm>
            <a:off x="1824274" y="2481862"/>
            <a:ext cx="564061" cy="529273"/>
          </a:xfrm>
          <a:custGeom>
            <a:avLst/>
            <a:gdLst/>
            <a:ahLst/>
            <a:cxnLst>
              <a:cxn ang="0">
                <a:pos x="111" y="0"/>
              </a:cxn>
              <a:cxn ang="0">
                <a:pos x="12" y="0"/>
              </a:cxn>
              <a:cxn ang="0">
                <a:pos x="0" y="12"/>
              </a:cxn>
              <a:cxn ang="0">
                <a:pos x="0" y="88"/>
              </a:cxn>
              <a:cxn ang="0">
                <a:pos x="12" y="100"/>
              </a:cxn>
              <a:cxn ang="0">
                <a:pos x="50" y="100"/>
              </a:cxn>
              <a:cxn ang="0">
                <a:pos x="50" y="104"/>
              </a:cxn>
              <a:cxn ang="0">
                <a:pos x="26" y="108"/>
              </a:cxn>
              <a:cxn ang="0">
                <a:pos x="23" y="111"/>
              </a:cxn>
              <a:cxn ang="0">
                <a:pos x="27" y="115"/>
              </a:cxn>
              <a:cxn ang="0">
                <a:pos x="96" y="115"/>
              </a:cxn>
              <a:cxn ang="0">
                <a:pos x="100" y="111"/>
              </a:cxn>
              <a:cxn ang="0">
                <a:pos x="97" y="108"/>
              </a:cxn>
              <a:cxn ang="0">
                <a:pos x="73" y="104"/>
              </a:cxn>
              <a:cxn ang="0">
                <a:pos x="73" y="100"/>
              </a:cxn>
              <a:cxn ang="0">
                <a:pos x="111" y="100"/>
              </a:cxn>
              <a:cxn ang="0">
                <a:pos x="123" y="88"/>
              </a:cxn>
              <a:cxn ang="0">
                <a:pos x="123" y="12"/>
              </a:cxn>
              <a:cxn ang="0">
                <a:pos x="111" y="0"/>
              </a:cxn>
              <a:cxn ang="0">
                <a:pos x="115" y="88"/>
              </a:cxn>
              <a:cxn ang="0">
                <a:pos x="111" y="92"/>
              </a:cxn>
              <a:cxn ang="0">
                <a:pos x="12" y="92"/>
              </a:cxn>
              <a:cxn ang="0">
                <a:pos x="8" y="88"/>
              </a:cxn>
              <a:cxn ang="0">
                <a:pos x="8" y="12"/>
              </a:cxn>
              <a:cxn ang="0">
                <a:pos x="12" y="8"/>
              </a:cxn>
              <a:cxn ang="0">
                <a:pos x="111" y="8"/>
              </a:cxn>
              <a:cxn ang="0">
                <a:pos x="115" y="12"/>
              </a:cxn>
              <a:cxn ang="0">
                <a:pos x="115" y="88"/>
              </a:cxn>
              <a:cxn ang="0">
                <a:pos x="104" y="15"/>
              </a:cxn>
              <a:cxn ang="0">
                <a:pos x="19" y="15"/>
              </a:cxn>
              <a:cxn ang="0">
                <a:pos x="16" y="19"/>
              </a:cxn>
              <a:cxn ang="0">
                <a:pos x="16" y="73"/>
              </a:cxn>
              <a:cxn ang="0">
                <a:pos x="19" y="77"/>
              </a:cxn>
              <a:cxn ang="0">
                <a:pos x="104" y="77"/>
              </a:cxn>
              <a:cxn ang="0">
                <a:pos x="108" y="73"/>
              </a:cxn>
              <a:cxn ang="0">
                <a:pos x="108" y="19"/>
              </a:cxn>
              <a:cxn ang="0">
                <a:pos x="104" y="15"/>
              </a:cxn>
              <a:cxn ang="0">
                <a:pos x="104" y="73"/>
              </a:cxn>
              <a:cxn ang="0">
                <a:pos x="19" y="73"/>
              </a:cxn>
              <a:cxn ang="0">
                <a:pos x="19" y="19"/>
              </a:cxn>
              <a:cxn ang="0">
                <a:pos x="104" y="19"/>
              </a:cxn>
              <a:cxn ang="0">
                <a:pos x="104" y="73"/>
              </a:cxn>
              <a:cxn ang="0">
                <a:pos x="104" y="73"/>
              </a:cxn>
              <a:cxn ang="0">
                <a:pos x="104" y="73"/>
              </a:cxn>
            </a:cxnLst>
            <a:rect l="0" t="0" r="r" b="b"/>
            <a:pathLst>
              <a:path w="123" h="115">
                <a:moveTo>
                  <a:pt x="111" y="0"/>
                </a:moveTo>
                <a:cubicBezTo>
                  <a:pt x="12" y="0"/>
                  <a:pt x="12" y="0"/>
                  <a:pt x="12" y="0"/>
                </a:cubicBezTo>
                <a:cubicBezTo>
                  <a:pt x="5" y="0"/>
                  <a:pt x="0" y="5"/>
                  <a:pt x="0" y="12"/>
                </a:cubicBezTo>
                <a:cubicBezTo>
                  <a:pt x="0" y="88"/>
                  <a:pt x="0" y="88"/>
                  <a:pt x="0" y="88"/>
                </a:cubicBezTo>
                <a:cubicBezTo>
                  <a:pt x="0" y="95"/>
                  <a:pt x="5" y="100"/>
                  <a:pt x="12" y="100"/>
                </a:cubicBezTo>
                <a:cubicBezTo>
                  <a:pt x="50" y="100"/>
                  <a:pt x="50" y="100"/>
                  <a:pt x="50" y="100"/>
                </a:cubicBezTo>
                <a:cubicBezTo>
                  <a:pt x="50" y="104"/>
                  <a:pt x="50" y="104"/>
                  <a:pt x="50" y="104"/>
                </a:cubicBezTo>
                <a:cubicBezTo>
                  <a:pt x="26" y="108"/>
                  <a:pt x="26" y="108"/>
                  <a:pt x="26" y="108"/>
                </a:cubicBezTo>
                <a:cubicBezTo>
                  <a:pt x="24" y="108"/>
                  <a:pt x="23" y="109"/>
                  <a:pt x="23" y="111"/>
                </a:cubicBezTo>
                <a:cubicBezTo>
                  <a:pt x="23" y="113"/>
                  <a:pt x="25" y="115"/>
                  <a:pt x="27" y="115"/>
                </a:cubicBezTo>
                <a:cubicBezTo>
                  <a:pt x="96" y="115"/>
                  <a:pt x="96" y="115"/>
                  <a:pt x="96" y="115"/>
                </a:cubicBezTo>
                <a:cubicBezTo>
                  <a:pt x="98" y="115"/>
                  <a:pt x="100" y="113"/>
                  <a:pt x="100" y="111"/>
                </a:cubicBezTo>
                <a:cubicBezTo>
                  <a:pt x="100" y="109"/>
                  <a:pt x="99" y="108"/>
                  <a:pt x="97" y="108"/>
                </a:cubicBezTo>
                <a:cubicBezTo>
                  <a:pt x="73" y="104"/>
                  <a:pt x="73" y="104"/>
                  <a:pt x="73" y="104"/>
                </a:cubicBezTo>
                <a:cubicBezTo>
                  <a:pt x="73" y="100"/>
                  <a:pt x="73" y="100"/>
                  <a:pt x="73" y="100"/>
                </a:cubicBezTo>
                <a:cubicBezTo>
                  <a:pt x="111" y="100"/>
                  <a:pt x="111" y="100"/>
                  <a:pt x="111" y="100"/>
                </a:cubicBezTo>
                <a:cubicBezTo>
                  <a:pt x="118" y="100"/>
                  <a:pt x="123" y="95"/>
                  <a:pt x="123" y="88"/>
                </a:cubicBezTo>
                <a:cubicBezTo>
                  <a:pt x="123" y="12"/>
                  <a:pt x="123" y="12"/>
                  <a:pt x="123" y="12"/>
                </a:cubicBezTo>
                <a:cubicBezTo>
                  <a:pt x="123" y="5"/>
                  <a:pt x="118" y="0"/>
                  <a:pt x="111" y="0"/>
                </a:cubicBezTo>
                <a:close/>
                <a:moveTo>
                  <a:pt x="115" y="88"/>
                </a:moveTo>
                <a:cubicBezTo>
                  <a:pt x="115" y="90"/>
                  <a:pt x="114" y="92"/>
                  <a:pt x="111" y="92"/>
                </a:cubicBezTo>
                <a:cubicBezTo>
                  <a:pt x="12" y="92"/>
                  <a:pt x="12" y="92"/>
                  <a:pt x="12" y="92"/>
                </a:cubicBezTo>
                <a:cubicBezTo>
                  <a:pt x="10" y="92"/>
                  <a:pt x="8" y="90"/>
                  <a:pt x="8" y="88"/>
                </a:cubicBezTo>
                <a:cubicBezTo>
                  <a:pt x="8" y="12"/>
                  <a:pt x="8" y="12"/>
                  <a:pt x="8" y="12"/>
                </a:cubicBezTo>
                <a:cubicBezTo>
                  <a:pt x="8" y="9"/>
                  <a:pt x="10" y="8"/>
                  <a:pt x="12" y="8"/>
                </a:cubicBezTo>
                <a:cubicBezTo>
                  <a:pt x="111" y="8"/>
                  <a:pt x="111" y="8"/>
                  <a:pt x="111" y="8"/>
                </a:cubicBezTo>
                <a:cubicBezTo>
                  <a:pt x="114" y="8"/>
                  <a:pt x="115" y="9"/>
                  <a:pt x="115" y="12"/>
                </a:cubicBezTo>
                <a:lnTo>
                  <a:pt x="115" y="88"/>
                </a:lnTo>
                <a:close/>
                <a:moveTo>
                  <a:pt x="104" y="15"/>
                </a:moveTo>
                <a:cubicBezTo>
                  <a:pt x="19" y="15"/>
                  <a:pt x="19" y="15"/>
                  <a:pt x="19" y="15"/>
                </a:cubicBezTo>
                <a:cubicBezTo>
                  <a:pt x="17" y="15"/>
                  <a:pt x="16" y="17"/>
                  <a:pt x="16" y="19"/>
                </a:cubicBezTo>
                <a:cubicBezTo>
                  <a:pt x="16" y="73"/>
                  <a:pt x="16" y="73"/>
                  <a:pt x="16" y="73"/>
                </a:cubicBezTo>
                <a:cubicBezTo>
                  <a:pt x="16" y="75"/>
                  <a:pt x="17" y="77"/>
                  <a:pt x="19" y="77"/>
                </a:cubicBezTo>
                <a:cubicBezTo>
                  <a:pt x="104" y="77"/>
                  <a:pt x="104" y="77"/>
                  <a:pt x="104" y="77"/>
                </a:cubicBezTo>
                <a:cubicBezTo>
                  <a:pt x="106" y="77"/>
                  <a:pt x="108" y="75"/>
                  <a:pt x="108" y="73"/>
                </a:cubicBezTo>
                <a:cubicBezTo>
                  <a:pt x="108" y="19"/>
                  <a:pt x="108" y="19"/>
                  <a:pt x="108" y="19"/>
                </a:cubicBezTo>
                <a:cubicBezTo>
                  <a:pt x="108" y="17"/>
                  <a:pt x="106" y="15"/>
                  <a:pt x="104" y="15"/>
                </a:cubicBezTo>
                <a:close/>
                <a:moveTo>
                  <a:pt x="104" y="73"/>
                </a:moveTo>
                <a:cubicBezTo>
                  <a:pt x="19" y="73"/>
                  <a:pt x="19" y="73"/>
                  <a:pt x="19" y="73"/>
                </a:cubicBezTo>
                <a:cubicBezTo>
                  <a:pt x="19" y="19"/>
                  <a:pt x="19" y="19"/>
                  <a:pt x="19" y="19"/>
                </a:cubicBezTo>
                <a:cubicBezTo>
                  <a:pt x="104" y="19"/>
                  <a:pt x="104" y="19"/>
                  <a:pt x="104" y="19"/>
                </a:cubicBezTo>
                <a:lnTo>
                  <a:pt x="104" y="73"/>
                </a:lnTo>
                <a:close/>
                <a:moveTo>
                  <a:pt x="104" y="73"/>
                </a:moveTo>
                <a:cubicBezTo>
                  <a:pt x="104" y="73"/>
                  <a:pt x="104" y="73"/>
                  <a:pt x="104" y="73"/>
                </a:cubicBezTo>
              </a:path>
            </a:pathLst>
          </a:custGeom>
          <a:solidFill>
            <a:schemeClr val="bg1"/>
          </a:solidFill>
          <a:ln w="9525">
            <a:noFill/>
            <a:round/>
          </a:ln>
        </p:spPr>
        <p:txBody>
          <a:bodyPr vert="horz" wrap="square" lIns="121920" tIns="60960" rIns="121920" bIns="60960" numCol="1" anchor="t" anchorCtr="0" compatLnSpc="1"/>
          <a:lstStyle/>
          <a:p>
            <a:endParaRPr lang="en-US" sz="2400" dirty="0">
              <a:latin typeface="微软雅黑" panose="020B0503020204020204" charset="-122"/>
            </a:endParaRPr>
          </a:p>
        </p:txBody>
      </p:sp>
      <p:grpSp>
        <p:nvGrpSpPr>
          <p:cNvPr id="14" name="Group 19"/>
          <p:cNvGrpSpPr/>
          <p:nvPr/>
        </p:nvGrpSpPr>
        <p:grpSpPr>
          <a:xfrm>
            <a:off x="3822895" y="2110275"/>
            <a:ext cx="1885696" cy="1744133"/>
            <a:chOff x="1066800" y="1428750"/>
            <a:chExt cx="1414272" cy="1308100"/>
          </a:xfrm>
        </p:grpSpPr>
        <p:sp>
          <p:nvSpPr>
            <p:cNvPr id="15" name="Isosceles Triangle 20"/>
            <p:cNvSpPr/>
            <p:nvPr/>
          </p:nvSpPr>
          <p:spPr>
            <a:xfrm flipV="1">
              <a:off x="1066800" y="1428750"/>
              <a:ext cx="1414272" cy="121920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sp>
          <p:nvSpPr>
            <p:cNvPr id="16" name="Isosceles Triangle 21"/>
            <p:cNvSpPr/>
            <p:nvPr/>
          </p:nvSpPr>
          <p:spPr>
            <a:xfrm flipV="1">
              <a:off x="1066800" y="1517650"/>
              <a:ext cx="1414272" cy="12192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grpSp>
      <p:grpSp>
        <p:nvGrpSpPr>
          <p:cNvPr id="17" name="Group 22"/>
          <p:cNvGrpSpPr/>
          <p:nvPr/>
        </p:nvGrpSpPr>
        <p:grpSpPr>
          <a:xfrm>
            <a:off x="3546543" y="3857784"/>
            <a:ext cx="2438400" cy="1930411"/>
            <a:chOff x="1117600" y="2876542"/>
            <a:chExt cx="1828800" cy="1447808"/>
          </a:xfrm>
        </p:grpSpPr>
        <p:sp>
          <p:nvSpPr>
            <p:cNvPr id="18" name="Rounded Rectangle 23"/>
            <p:cNvSpPr/>
            <p:nvPr/>
          </p:nvSpPr>
          <p:spPr>
            <a:xfrm>
              <a:off x="1117600" y="2876550"/>
              <a:ext cx="1828800" cy="14478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sp>
          <p:nvSpPr>
            <p:cNvPr id="19" name="Rectangle 24"/>
            <p:cNvSpPr/>
            <p:nvPr/>
          </p:nvSpPr>
          <p:spPr>
            <a:xfrm>
              <a:off x="1773237" y="2876542"/>
              <a:ext cx="517526" cy="95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grpSp>
      <p:sp>
        <p:nvSpPr>
          <p:cNvPr id="20" name="TextBox 25"/>
          <p:cNvSpPr txBox="1"/>
          <p:nvPr/>
        </p:nvSpPr>
        <p:spPr>
          <a:xfrm>
            <a:off x="3690412" y="4234139"/>
            <a:ext cx="2150661" cy="1435971"/>
          </a:xfrm>
          <a:prstGeom prst="rect">
            <a:avLst/>
          </a:prstGeom>
          <a:noFill/>
        </p:spPr>
        <p:txBody>
          <a:bodyPr wrap="square" lIns="0" tIns="0" rIns="0" bIns="0" rtlCol="0" anchor="t">
            <a:spAutoFit/>
          </a:bodyPr>
          <a:lstStyle/>
          <a:p>
            <a:pPr algn="ctr" defTabSz="1218565">
              <a:spcBef>
                <a:spcPct val="20000"/>
              </a:spcBef>
              <a:defRPr/>
            </a:pPr>
            <a:r>
              <a:rPr lang="zh-CN" altLang="en-US" sz="1600" b="1" dirty="0">
                <a:solidFill>
                  <a:schemeClr val="accent2"/>
                </a:solidFill>
                <a:latin typeface="微软雅黑" panose="020B0503020204020204" charset="-122"/>
                <a:ea typeface="微软雅黑" panose="020B0503020204020204" charset="-122"/>
              </a:rPr>
              <a:t>单击编辑标题</a:t>
            </a:r>
            <a:endParaRPr lang="en-US" sz="1600" b="1" dirty="0">
              <a:solidFill>
                <a:schemeClr val="accent2"/>
              </a:solidFill>
              <a:latin typeface="微软雅黑" panose="020B0503020204020204" charset="-122"/>
            </a:endParaRPr>
          </a:p>
          <a:p>
            <a:pPr algn="ctr" defTabSz="1218565">
              <a:spcBef>
                <a:spcPct val="20000"/>
              </a:spcBef>
              <a:defRPr/>
            </a:pPr>
            <a:endParaRPr lang="en-US" altLang="zh-CN" sz="1335" dirty="0">
              <a:solidFill>
                <a:schemeClr val="tx1">
                  <a:lumMod val="75000"/>
                  <a:lumOff val="25000"/>
                </a:schemeClr>
              </a:solidFill>
              <a:latin typeface="微软雅黑" panose="020B0503020204020204" charset="-122"/>
              <a:ea typeface="微软雅黑" panose="020B0503020204020204" charset="-122"/>
            </a:endParaRPr>
          </a:p>
          <a:p>
            <a:pPr algn="ctr" defTabSz="1218565">
              <a:spcBef>
                <a:spcPct val="20000"/>
              </a:spcBef>
              <a:defRPr/>
            </a:pPr>
            <a:r>
              <a:rPr lang="zh-CN" altLang="en-US" sz="1335" dirty="0">
                <a:solidFill>
                  <a:schemeClr val="tx1">
                    <a:lumMod val="75000"/>
                    <a:lumOff val="25000"/>
                  </a:schemeClr>
                </a:solidFill>
                <a:latin typeface="微软雅黑" panose="020B0503020204020204" charset="-122"/>
                <a:ea typeface="微软雅黑" panose="020B0503020204020204" charset="-122"/>
              </a:rPr>
              <a:t>单击此处可编辑内容</a:t>
            </a:r>
            <a:endParaRPr lang="en-US" altLang="zh-CN" sz="1335" dirty="0">
              <a:solidFill>
                <a:schemeClr val="tx1">
                  <a:lumMod val="75000"/>
                  <a:lumOff val="25000"/>
                </a:schemeClr>
              </a:solidFill>
              <a:latin typeface="微软雅黑" panose="020B0503020204020204" charset="-122"/>
              <a:ea typeface="微软雅黑" panose="020B0503020204020204" charset="-122"/>
            </a:endParaRPr>
          </a:p>
          <a:p>
            <a:pPr algn="ctr" defTabSz="1218565">
              <a:spcBef>
                <a:spcPct val="20000"/>
              </a:spcBef>
              <a:defRPr/>
            </a:pPr>
            <a:r>
              <a:rPr lang="zh-CN" altLang="en-US" sz="1335" dirty="0">
                <a:solidFill>
                  <a:schemeClr val="tx1">
                    <a:lumMod val="75000"/>
                    <a:lumOff val="25000"/>
                  </a:schemeClr>
                </a:solidFill>
                <a:latin typeface="微软雅黑" panose="020B0503020204020204" charset="-122"/>
                <a:ea typeface="微软雅黑" panose="020B0503020204020204" charset="-122"/>
              </a:rPr>
              <a:t>单击此处可编辑内容</a:t>
            </a:r>
            <a:endParaRPr lang="en-US" altLang="zh-CN" sz="1335" dirty="0">
              <a:solidFill>
                <a:schemeClr val="tx1">
                  <a:lumMod val="75000"/>
                  <a:lumOff val="25000"/>
                </a:schemeClr>
              </a:solidFill>
              <a:latin typeface="微软雅黑" panose="020B0503020204020204" charset="-122"/>
              <a:ea typeface="微软雅黑" panose="020B0503020204020204" charset="-122"/>
            </a:endParaRPr>
          </a:p>
          <a:p>
            <a:pPr algn="ctr" defTabSz="1218565">
              <a:spcBef>
                <a:spcPct val="20000"/>
              </a:spcBef>
              <a:defRPr/>
            </a:pPr>
            <a:r>
              <a:rPr lang="zh-CN" altLang="en-US" sz="1335" dirty="0">
                <a:solidFill>
                  <a:schemeClr val="tx1">
                    <a:lumMod val="75000"/>
                    <a:lumOff val="25000"/>
                  </a:schemeClr>
                </a:solidFill>
                <a:latin typeface="微软雅黑" panose="020B0503020204020204" charset="-122"/>
                <a:ea typeface="微软雅黑" panose="020B0503020204020204" charset="-122"/>
              </a:rPr>
              <a:t>单击此处可编辑内容</a:t>
            </a:r>
            <a:r>
              <a:rPr lang="en-US" sz="1335" dirty="0">
                <a:solidFill>
                  <a:schemeClr val="tx1">
                    <a:lumMod val="75000"/>
                    <a:lumOff val="25000"/>
                  </a:schemeClr>
                </a:solidFill>
                <a:latin typeface="微软雅黑" panose="020B0503020204020204" charset="-122"/>
              </a:rPr>
              <a:t/>
            </a:r>
            <a:br>
              <a:rPr lang="en-US" sz="1335" dirty="0">
                <a:solidFill>
                  <a:schemeClr val="tx1">
                    <a:lumMod val="75000"/>
                    <a:lumOff val="25000"/>
                  </a:schemeClr>
                </a:solidFill>
                <a:latin typeface="微软雅黑" panose="020B0503020204020204" charset="-122"/>
              </a:rPr>
            </a:br>
            <a:endParaRPr lang="en-US" sz="1335" dirty="0">
              <a:solidFill>
                <a:schemeClr val="tx1">
                  <a:lumMod val="75000"/>
                  <a:lumOff val="25000"/>
                </a:schemeClr>
              </a:solidFill>
              <a:latin typeface="微软雅黑" panose="020B0503020204020204" charset="-122"/>
            </a:endParaRPr>
          </a:p>
        </p:txBody>
      </p:sp>
      <p:grpSp>
        <p:nvGrpSpPr>
          <p:cNvPr id="21" name="Group 26"/>
          <p:cNvGrpSpPr/>
          <p:nvPr/>
        </p:nvGrpSpPr>
        <p:grpSpPr>
          <a:xfrm>
            <a:off x="6482333" y="2110275"/>
            <a:ext cx="1885696" cy="1744133"/>
            <a:chOff x="1066800" y="1428750"/>
            <a:chExt cx="1414272" cy="1308100"/>
          </a:xfrm>
        </p:grpSpPr>
        <p:sp>
          <p:nvSpPr>
            <p:cNvPr id="22" name="Isosceles Triangle 27"/>
            <p:cNvSpPr/>
            <p:nvPr/>
          </p:nvSpPr>
          <p:spPr>
            <a:xfrm flipV="1">
              <a:off x="1066800" y="1428750"/>
              <a:ext cx="1414272" cy="12192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sp>
          <p:nvSpPr>
            <p:cNvPr id="23" name="Isosceles Triangle 28"/>
            <p:cNvSpPr/>
            <p:nvPr/>
          </p:nvSpPr>
          <p:spPr>
            <a:xfrm flipV="1">
              <a:off x="1066800" y="1517650"/>
              <a:ext cx="1414272" cy="12192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grpSp>
      <p:grpSp>
        <p:nvGrpSpPr>
          <p:cNvPr id="24" name="Group 29"/>
          <p:cNvGrpSpPr/>
          <p:nvPr/>
        </p:nvGrpSpPr>
        <p:grpSpPr>
          <a:xfrm>
            <a:off x="6205981" y="3857784"/>
            <a:ext cx="2438400" cy="1930411"/>
            <a:chOff x="1117600" y="2876542"/>
            <a:chExt cx="1828800" cy="1447808"/>
          </a:xfrm>
        </p:grpSpPr>
        <p:sp>
          <p:nvSpPr>
            <p:cNvPr id="25" name="Rounded Rectangle 30"/>
            <p:cNvSpPr/>
            <p:nvPr/>
          </p:nvSpPr>
          <p:spPr>
            <a:xfrm>
              <a:off x="1117600" y="2876550"/>
              <a:ext cx="1828800" cy="14478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sp>
          <p:nvSpPr>
            <p:cNvPr id="26" name="Rectangle 31"/>
            <p:cNvSpPr/>
            <p:nvPr/>
          </p:nvSpPr>
          <p:spPr>
            <a:xfrm>
              <a:off x="1773237" y="2876542"/>
              <a:ext cx="517526" cy="95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grpSp>
      <p:sp>
        <p:nvSpPr>
          <p:cNvPr id="27" name="TextBox 32"/>
          <p:cNvSpPr txBox="1"/>
          <p:nvPr/>
        </p:nvSpPr>
        <p:spPr>
          <a:xfrm>
            <a:off x="6349851" y="4234139"/>
            <a:ext cx="2150661" cy="1435971"/>
          </a:xfrm>
          <a:prstGeom prst="rect">
            <a:avLst/>
          </a:prstGeom>
          <a:noFill/>
        </p:spPr>
        <p:txBody>
          <a:bodyPr wrap="square" lIns="0" tIns="0" rIns="0" bIns="0" rtlCol="0" anchor="t">
            <a:spAutoFit/>
          </a:bodyPr>
          <a:lstStyle/>
          <a:p>
            <a:pPr algn="ctr" defTabSz="1218565">
              <a:spcBef>
                <a:spcPct val="20000"/>
              </a:spcBef>
              <a:defRPr/>
            </a:pPr>
            <a:r>
              <a:rPr lang="zh-CN" altLang="en-US" sz="1600" b="1" dirty="0">
                <a:solidFill>
                  <a:schemeClr val="accent3"/>
                </a:solidFill>
                <a:latin typeface="微软雅黑" panose="020B0503020204020204" charset="-122"/>
                <a:ea typeface="微软雅黑" panose="020B0503020204020204" charset="-122"/>
              </a:rPr>
              <a:t>单击编辑标题</a:t>
            </a:r>
            <a:endParaRPr lang="en-US" sz="1600" b="1" dirty="0">
              <a:solidFill>
                <a:schemeClr val="accent3"/>
              </a:solidFill>
              <a:latin typeface="微软雅黑" panose="020B0503020204020204" charset="-122"/>
            </a:endParaRPr>
          </a:p>
          <a:p>
            <a:pPr algn="ctr" defTabSz="1218565">
              <a:spcBef>
                <a:spcPct val="20000"/>
              </a:spcBef>
              <a:defRPr/>
            </a:pPr>
            <a:endParaRPr lang="en-US" altLang="zh-CN" sz="1335" dirty="0">
              <a:solidFill>
                <a:schemeClr val="tx1">
                  <a:lumMod val="75000"/>
                  <a:lumOff val="25000"/>
                </a:schemeClr>
              </a:solidFill>
              <a:latin typeface="微软雅黑" panose="020B0503020204020204" charset="-122"/>
              <a:ea typeface="微软雅黑" panose="020B0503020204020204" charset="-122"/>
            </a:endParaRPr>
          </a:p>
          <a:p>
            <a:pPr algn="ctr" defTabSz="1218565">
              <a:spcBef>
                <a:spcPct val="20000"/>
              </a:spcBef>
              <a:defRPr/>
            </a:pPr>
            <a:r>
              <a:rPr lang="zh-CN" altLang="en-US" sz="1335" dirty="0">
                <a:solidFill>
                  <a:schemeClr val="tx1">
                    <a:lumMod val="75000"/>
                    <a:lumOff val="25000"/>
                  </a:schemeClr>
                </a:solidFill>
                <a:latin typeface="微软雅黑" panose="020B0503020204020204" charset="-122"/>
                <a:ea typeface="微软雅黑" panose="020B0503020204020204" charset="-122"/>
              </a:rPr>
              <a:t>单击此处可编辑内容</a:t>
            </a:r>
            <a:endParaRPr lang="en-US" altLang="zh-CN" sz="1335" dirty="0">
              <a:solidFill>
                <a:schemeClr val="tx1">
                  <a:lumMod val="75000"/>
                  <a:lumOff val="25000"/>
                </a:schemeClr>
              </a:solidFill>
              <a:latin typeface="微软雅黑" panose="020B0503020204020204" charset="-122"/>
              <a:ea typeface="微软雅黑" panose="020B0503020204020204" charset="-122"/>
            </a:endParaRPr>
          </a:p>
          <a:p>
            <a:pPr algn="ctr" defTabSz="1218565">
              <a:spcBef>
                <a:spcPct val="20000"/>
              </a:spcBef>
              <a:defRPr/>
            </a:pPr>
            <a:r>
              <a:rPr lang="zh-CN" altLang="en-US" sz="1335" dirty="0">
                <a:solidFill>
                  <a:schemeClr val="tx1">
                    <a:lumMod val="75000"/>
                    <a:lumOff val="25000"/>
                  </a:schemeClr>
                </a:solidFill>
                <a:latin typeface="微软雅黑" panose="020B0503020204020204" charset="-122"/>
                <a:ea typeface="微软雅黑" panose="020B0503020204020204" charset="-122"/>
              </a:rPr>
              <a:t>单击此处可编辑内容</a:t>
            </a:r>
            <a:endParaRPr lang="en-US" altLang="zh-CN" sz="1335" dirty="0">
              <a:solidFill>
                <a:schemeClr val="tx1">
                  <a:lumMod val="75000"/>
                  <a:lumOff val="25000"/>
                </a:schemeClr>
              </a:solidFill>
              <a:latin typeface="微软雅黑" panose="020B0503020204020204" charset="-122"/>
              <a:ea typeface="微软雅黑" panose="020B0503020204020204" charset="-122"/>
            </a:endParaRPr>
          </a:p>
          <a:p>
            <a:pPr algn="ctr" defTabSz="1218565">
              <a:spcBef>
                <a:spcPct val="20000"/>
              </a:spcBef>
              <a:defRPr/>
            </a:pPr>
            <a:r>
              <a:rPr lang="zh-CN" altLang="en-US" sz="1335" dirty="0">
                <a:solidFill>
                  <a:schemeClr val="tx1">
                    <a:lumMod val="75000"/>
                    <a:lumOff val="25000"/>
                  </a:schemeClr>
                </a:solidFill>
                <a:latin typeface="微软雅黑" panose="020B0503020204020204" charset="-122"/>
                <a:ea typeface="微软雅黑" panose="020B0503020204020204" charset="-122"/>
              </a:rPr>
              <a:t>单击此处可编辑内容</a:t>
            </a:r>
            <a:r>
              <a:rPr lang="en-US" sz="1335" dirty="0">
                <a:solidFill>
                  <a:schemeClr val="tx1">
                    <a:lumMod val="75000"/>
                    <a:lumOff val="25000"/>
                  </a:schemeClr>
                </a:solidFill>
                <a:latin typeface="微软雅黑" panose="020B0503020204020204" charset="-122"/>
              </a:rPr>
              <a:t/>
            </a:r>
            <a:br>
              <a:rPr lang="en-US" sz="1335" dirty="0">
                <a:solidFill>
                  <a:schemeClr val="tx1">
                    <a:lumMod val="75000"/>
                    <a:lumOff val="25000"/>
                  </a:schemeClr>
                </a:solidFill>
                <a:latin typeface="微软雅黑" panose="020B0503020204020204" charset="-122"/>
              </a:rPr>
            </a:br>
            <a:endParaRPr lang="en-US" sz="1335" dirty="0">
              <a:solidFill>
                <a:schemeClr val="tx1">
                  <a:lumMod val="75000"/>
                  <a:lumOff val="25000"/>
                </a:schemeClr>
              </a:solidFill>
              <a:latin typeface="微软雅黑" panose="020B0503020204020204" charset="-122"/>
            </a:endParaRPr>
          </a:p>
        </p:txBody>
      </p:sp>
      <p:grpSp>
        <p:nvGrpSpPr>
          <p:cNvPr id="28" name="Group 33"/>
          <p:cNvGrpSpPr/>
          <p:nvPr/>
        </p:nvGrpSpPr>
        <p:grpSpPr>
          <a:xfrm>
            <a:off x="9141771" y="2110275"/>
            <a:ext cx="1885696" cy="1744133"/>
            <a:chOff x="1066800" y="1428750"/>
            <a:chExt cx="1414272" cy="1308100"/>
          </a:xfrm>
        </p:grpSpPr>
        <p:sp>
          <p:nvSpPr>
            <p:cNvPr id="29" name="Isosceles Triangle 34"/>
            <p:cNvSpPr/>
            <p:nvPr/>
          </p:nvSpPr>
          <p:spPr>
            <a:xfrm flipV="1">
              <a:off x="1066800" y="1428750"/>
              <a:ext cx="1414272" cy="1219200"/>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sp>
          <p:nvSpPr>
            <p:cNvPr id="30" name="Isosceles Triangle 35"/>
            <p:cNvSpPr/>
            <p:nvPr/>
          </p:nvSpPr>
          <p:spPr>
            <a:xfrm flipV="1">
              <a:off x="1066800" y="1517650"/>
              <a:ext cx="1414272" cy="12192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grpSp>
      <p:grpSp>
        <p:nvGrpSpPr>
          <p:cNvPr id="31" name="Group 36"/>
          <p:cNvGrpSpPr/>
          <p:nvPr/>
        </p:nvGrpSpPr>
        <p:grpSpPr>
          <a:xfrm>
            <a:off x="8865419" y="3857784"/>
            <a:ext cx="2438400" cy="1930411"/>
            <a:chOff x="1117600" y="2876542"/>
            <a:chExt cx="1828800" cy="1447808"/>
          </a:xfrm>
        </p:grpSpPr>
        <p:sp>
          <p:nvSpPr>
            <p:cNvPr id="32" name="Rounded Rectangle 37"/>
            <p:cNvSpPr/>
            <p:nvPr/>
          </p:nvSpPr>
          <p:spPr>
            <a:xfrm>
              <a:off x="1117600" y="2876550"/>
              <a:ext cx="1828800" cy="14478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sp>
          <p:nvSpPr>
            <p:cNvPr id="33" name="Rectangle 38"/>
            <p:cNvSpPr/>
            <p:nvPr/>
          </p:nvSpPr>
          <p:spPr>
            <a:xfrm>
              <a:off x="1773237" y="2876542"/>
              <a:ext cx="517526" cy="952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charset="-122"/>
              </a:endParaRPr>
            </a:p>
          </p:txBody>
        </p:sp>
      </p:grpSp>
      <p:sp>
        <p:nvSpPr>
          <p:cNvPr id="34" name="TextBox 39"/>
          <p:cNvSpPr txBox="1"/>
          <p:nvPr/>
        </p:nvSpPr>
        <p:spPr>
          <a:xfrm>
            <a:off x="9009288" y="4234139"/>
            <a:ext cx="2150661" cy="1435971"/>
          </a:xfrm>
          <a:prstGeom prst="rect">
            <a:avLst/>
          </a:prstGeom>
          <a:noFill/>
        </p:spPr>
        <p:txBody>
          <a:bodyPr wrap="square" lIns="0" tIns="0" rIns="0" bIns="0" rtlCol="0" anchor="t">
            <a:spAutoFit/>
          </a:bodyPr>
          <a:lstStyle/>
          <a:p>
            <a:pPr algn="ctr" defTabSz="1218565">
              <a:spcBef>
                <a:spcPct val="20000"/>
              </a:spcBef>
              <a:defRPr/>
            </a:pPr>
            <a:r>
              <a:rPr lang="zh-CN" altLang="en-US" sz="1600" b="1" dirty="0">
                <a:solidFill>
                  <a:schemeClr val="accent4"/>
                </a:solidFill>
                <a:latin typeface="微软雅黑" panose="020B0503020204020204" charset="-122"/>
                <a:ea typeface="微软雅黑" panose="020B0503020204020204" charset="-122"/>
              </a:rPr>
              <a:t>单击编辑标题</a:t>
            </a:r>
            <a:endParaRPr lang="en-US" sz="1600" b="1" dirty="0">
              <a:solidFill>
                <a:schemeClr val="accent4"/>
              </a:solidFill>
              <a:latin typeface="微软雅黑" panose="020B0503020204020204" charset="-122"/>
            </a:endParaRPr>
          </a:p>
          <a:p>
            <a:pPr algn="ctr" defTabSz="1218565">
              <a:spcBef>
                <a:spcPct val="20000"/>
              </a:spcBef>
              <a:defRPr/>
            </a:pPr>
            <a:endParaRPr lang="en-US" altLang="zh-CN" sz="1335" dirty="0">
              <a:solidFill>
                <a:schemeClr val="tx1">
                  <a:lumMod val="75000"/>
                  <a:lumOff val="25000"/>
                </a:schemeClr>
              </a:solidFill>
              <a:latin typeface="微软雅黑" panose="020B0503020204020204" charset="-122"/>
              <a:ea typeface="微软雅黑" panose="020B0503020204020204" charset="-122"/>
            </a:endParaRPr>
          </a:p>
          <a:p>
            <a:pPr algn="ctr" defTabSz="1218565">
              <a:spcBef>
                <a:spcPct val="20000"/>
              </a:spcBef>
              <a:defRPr/>
            </a:pPr>
            <a:r>
              <a:rPr lang="zh-CN" altLang="en-US" sz="1335" dirty="0">
                <a:solidFill>
                  <a:schemeClr val="tx1">
                    <a:lumMod val="75000"/>
                    <a:lumOff val="25000"/>
                  </a:schemeClr>
                </a:solidFill>
                <a:latin typeface="微软雅黑" panose="020B0503020204020204" charset="-122"/>
                <a:ea typeface="微软雅黑" panose="020B0503020204020204" charset="-122"/>
              </a:rPr>
              <a:t>单击此处可编辑内容</a:t>
            </a:r>
            <a:endParaRPr lang="en-US" altLang="zh-CN" sz="1335" dirty="0">
              <a:solidFill>
                <a:schemeClr val="tx1">
                  <a:lumMod val="75000"/>
                  <a:lumOff val="25000"/>
                </a:schemeClr>
              </a:solidFill>
              <a:latin typeface="微软雅黑" panose="020B0503020204020204" charset="-122"/>
              <a:ea typeface="微软雅黑" panose="020B0503020204020204" charset="-122"/>
            </a:endParaRPr>
          </a:p>
          <a:p>
            <a:pPr algn="ctr" defTabSz="1218565">
              <a:spcBef>
                <a:spcPct val="20000"/>
              </a:spcBef>
              <a:defRPr/>
            </a:pPr>
            <a:r>
              <a:rPr lang="zh-CN" altLang="en-US" sz="1335" dirty="0">
                <a:solidFill>
                  <a:schemeClr val="tx1">
                    <a:lumMod val="75000"/>
                    <a:lumOff val="25000"/>
                  </a:schemeClr>
                </a:solidFill>
                <a:latin typeface="微软雅黑" panose="020B0503020204020204" charset="-122"/>
                <a:ea typeface="微软雅黑" panose="020B0503020204020204" charset="-122"/>
              </a:rPr>
              <a:t>单击此处可编辑内容</a:t>
            </a:r>
            <a:endParaRPr lang="en-US" altLang="zh-CN" sz="1335" dirty="0">
              <a:solidFill>
                <a:schemeClr val="tx1">
                  <a:lumMod val="75000"/>
                  <a:lumOff val="25000"/>
                </a:schemeClr>
              </a:solidFill>
              <a:latin typeface="微软雅黑" panose="020B0503020204020204" charset="-122"/>
              <a:ea typeface="微软雅黑" panose="020B0503020204020204" charset="-122"/>
            </a:endParaRPr>
          </a:p>
          <a:p>
            <a:pPr algn="ctr" defTabSz="1218565">
              <a:spcBef>
                <a:spcPct val="20000"/>
              </a:spcBef>
              <a:defRPr/>
            </a:pPr>
            <a:r>
              <a:rPr lang="zh-CN" altLang="en-US" sz="1335" dirty="0">
                <a:solidFill>
                  <a:schemeClr val="tx1">
                    <a:lumMod val="75000"/>
                    <a:lumOff val="25000"/>
                  </a:schemeClr>
                </a:solidFill>
                <a:latin typeface="微软雅黑" panose="020B0503020204020204" charset="-122"/>
                <a:ea typeface="微软雅黑" panose="020B0503020204020204" charset="-122"/>
              </a:rPr>
              <a:t>单击此处可编辑内容</a:t>
            </a:r>
            <a:r>
              <a:rPr lang="en-US" sz="1335" dirty="0">
                <a:solidFill>
                  <a:schemeClr val="tx1">
                    <a:lumMod val="75000"/>
                    <a:lumOff val="25000"/>
                  </a:schemeClr>
                </a:solidFill>
                <a:latin typeface="微软雅黑" panose="020B0503020204020204" charset="-122"/>
              </a:rPr>
              <a:t/>
            </a:r>
            <a:br>
              <a:rPr lang="en-US" sz="1335" dirty="0">
                <a:solidFill>
                  <a:schemeClr val="tx1">
                    <a:lumMod val="75000"/>
                    <a:lumOff val="25000"/>
                  </a:schemeClr>
                </a:solidFill>
                <a:latin typeface="微软雅黑" panose="020B0503020204020204" charset="-122"/>
              </a:rPr>
            </a:br>
            <a:endParaRPr lang="en-US" sz="1335" dirty="0">
              <a:solidFill>
                <a:schemeClr val="tx1">
                  <a:lumMod val="75000"/>
                  <a:lumOff val="25000"/>
                </a:schemeClr>
              </a:solidFill>
              <a:latin typeface="微软雅黑" panose="020B0503020204020204" charset="-122"/>
            </a:endParaRPr>
          </a:p>
        </p:txBody>
      </p:sp>
      <p:grpSp>
        <p:nvGrpSpPr>
          <p:cNvPr id="35" name="Group 10"/>
          <p:cNvGrpSpPr/>
          <p:nvPr/>
        </p:nvGrpSpPr>
        <p:grpSpPr>
          <a:xfrm>
            <a:off x="4478480" y="2457965"/>
            <a:ext cx="574525" cy="577068"/>
            <a:chOff x="4019550" y="3568701"/>
            <a:chExt cx="358775" cy="360363"/>
          </a:xfrm>
          <a:solidFill>
            <a:schemeClr val="bg1"/>
          </a:solidFill>
        </p:grpSpPr>
        <p:sp>
          <p:nvSpPr>
            <p:cNvPr id="36" name="Freeform 105"/>
            <p:cNvSpPr>
              <a:spLocks noEditPoints="1"/>
            </p:cNvSpPr>
            <p:nvPr/>
          </p:nvSpPr>
          <p:spPr bwMode="auto">
            <a:xfrm>
              <a:off x="4019550" y="3568701"/>
              <a:ext cx="358775" cy="360363"/>
            </a:xfrm>
            <a:custGeom>
              <a:avLst/>
              <a:gdLst/>
              <a:ahLst/>
              <a:cxnLst>
                <a:cxn ang="0">
                  <a:pos x="77" y="0"/>
                </a:cxn>
                <a:cxn ang="0">
                  <a:pos x="31" y="46"/>
                </a:cxn>
                <a:cxn ang="0">
                  <a:pos x="36" y="68"/>
                </a:cxn>
                <a:cxn ang="0">
                  <a:pos x="4" y="100"/>
                </a:cxn>
                <a:cxn ang="0">
                  <a:pos x="4" y="100"/>
                </a:cxn>
                <a:cxn ang="0">
                  <a:pos x="0" y="109"/>
                </a:cxn>
                <a:cxn ang="0">
                  <a:pos x="13" y="123"/>
                </a:cxn>
                <a:cxn ang="0">
                  <a:pos x="23" y="119"/>
                </a:cxn>
                <a:cxn ang="0">
                  <a:pos x="23" y="119"/>
                </a:cxn>
                <a:cxn ang="0">
                  <a:pos x="55" y="87"/>
                </a:cxn>
                <a:cxn ang="0">
                  <a:pos x="77" y="92"/>
                </a:cxn>
                <a:cxn ang="0">
                  <a:pos x="123" y="46"/>
                </a:cxn>
                <a:cxn ang="0">
                  <a:pos x="77" y="0"/>
                </a:cxn>
                <a:cxn ang="0">
                  <a:pos x="18" y="114"/>
                </a:cxn>
                <a:cxn ang="0">
                  <a:pos x="13" y="116"/>
                </a:cxn>
                <a:cxn ang="0">
                  <a:pos x="7" y="109"/>
                </a:cxn>
                <a:cxn ang="0">
                  <a:pos x="9" y="104"/>
                </a:cxn>
                <a:cxn ang="0">
                  <a:pos x="9" y="104"/>
                </a:cxn>
                <a:cxn ang="0">
                  <a:pos x="40" y="73"/>
                </a:cxn>
                <a:cxn ang="0">
                  <a:pos x="49" y="83"/>
                </a:cxn>
                <a:cxn ang="0">
                  <a:pos x="18" y="114"/>
                </a:cxn>
                <a:cxn ang="0">
                  <a:pos x="77" y="84"/>
                </a:cxn>
                <a:cxn ang="0">
                  <a:pos x="38" y="46"/>
                </a:cxn>
                <a:cxn ang="0">
                  <a:pos x="77" y="8"/>
                </a:cxn>
                <a:cxn ang="0">
                  <a:pos x="115" y="46"/>
                </a:cxn>
                <a:cxn ang="0">
                  <a:pos x="77" y="84"/>
                </a:cxn>
                <a:cxn ang="0">
                  <a:pos x="77" y="84"/>
                </a:cxn>
                <a:cxn ang="0">
                  <a:pos x="77" y="84"/>
                </a:cxn>
              </a:cxnLst>
              <a:rect l="0" t="0" r="r" b="b"/>
              <a:pathLst>
                <a:path w="123" h="123">
                  <a:moveTo>
                    <a:pt x="77" y="0"/>
                  </a:moveTo>
                  <a:cubicBezTo>
                    <a:pt x="51" y="0"/>
                    <a:pt x="31" y="21"/>
                    <a:pt x="31" y="46"/>
                  </a:cubicBezTo>
                  <a:cubicBezTo>
                    <a:pt x="31" y="54"/>
                    <a:pt x="33" y="61"/>
                    <a:pt x="36" y="68"/>
                  </a:cubicBezTo>
                  <a:cubicBezTo>
                    <a:pt x="4" y="100"/>
                    <a:pt x="4" y="100"/>
                    <a:pt x="4" y="100"/>
                  </a:cubicBezTo>
                  <a:cubicBezTo>
                    <a:pt x="4" y="100"/>
                    <a:pt x="4" y="100"/>
                    <a:pt x="4" y="100"/>
                  </a:cubicBezTo>
                  <a:cubicBezTo>
                    <a:pt x="2" y="102"/>
                    <a:pt x="0" y="105"/>
                    <a:pt x="0" y="109"/>
                  </a:cubicBezTo>
                  <a:cubicBezTo>
                    <a:pt x="0" y="117"/>
                    <a:pt x="6" y="123"/>
                    <a:pt x="13" y="123"/>
                  </a:cubicBezTo>
                  <a:cubicBezTo>
                    <a:pt x="17" y="123"/>
                    <a:pt x="21" y="121"/>
                    <a:pt x="23" y="119"/>
                  </a:cubicBezTo>
                  <a:cubicBezTo>
                    <a:pt x="23" y="119"/>
                    <a:pt x="23" y="119"/>
                    <a:pt x="23" y="119"/>
                  </a:cubicBezTo>
                  <a:cubicBezTo>
                    <a:pt x="55" y="87"/>
                    <a:pt x="55" y="87"/>
                    <a:pt x="55" y="87"/>
                  </a:cubicBezTo>
                  <a:cubicBezTo>
                    <a:pt x="62" y="90"/>
                    <a:pt x="69" y="92"/>
                    <a:pt x="77" y="92"/>
                  </a:cubicBezTo>
                  <a:cubicBezTo>
                    <a:pt x="102" y="92"/>
                    <a:pt x="123" y="71"/>
                    <a:pt x="123" y="46"/>
                  </a:cubicBezTo>
                  <a:cubicBezTo>
                    <a:pt x="123" y="21"/>
                    <a:pt x="102" y="0"/>
                    <a:pt x="77" y="0"/>
                  </a:cubicBezTo>
                  <a:close/>
                  <a:moveTo>
                    <a:pt x="18" y="114"/>
                  </a:moveTo>
                  <a:cubicBezTo>
                    <a:pt x="17" y="115"/>
                    <a:pt x="15" y="116"/>
                    <a:pt x="13" y="116"/>
                  </a:cubicBezTo>
                  <a:cubicBezTo>
                    <a:pt x="10" y="116"/>
                    <a:pt x="7" y="113"/>
                    <a:pt x="7" y="109"/>
                  </a:cubicBezTo>
                  <a:cubicBezTo>
                    <a:pt x="7" y="107"/>
                    <a:pt x="8" y="106"/>
                    <a:pt x="9" y="104"/>
                  </a:cubicBezTo>
                  <a:cubicBezTo>
                    <a:pt x="9" y="104"/>
                    <a:pt x="9" y="104"/>
                    <a:pt x="9" y="104"/>
                  </a:cubicBezTo>
                  <a:cubicBezTo>
                    <a:pt x="40" y="73"/>
                    <a:pt x="40" y="73"/>
                    <a:pt x="40" y="73"/>
                  </a:cubicBezTo>
                  <a:cubicBezTo>
                    <a:pt x="42" y="77"/>
                    <a:pt x="46" y="80"/>
                    <a:pt x="49" y="83"/>
                  </a:cubicBezTo>
                  <a:lnTo>
                    <a:pt x="18" y="114"/>
                  </a:lnTo>
                  <a:close/>
                  <a:moveTo>
                    <a:pt x="77" y="84"/>
                  </a:moveTo>
                  <a:cubicBezTo>
                    <a:pt x="55" y="84"/>
                    <a:pt x="38" y="67"/>
                    <a:pt x="38" y="46"/>
                  </a:cubicBezTo>
                  <a:cubicBezTo>
                    <a:pt x="38" y="25"/>
                    <a:pt x="55" y="8"/>
                    <a:pt x="77" y="8"/>
                  </a:cubicBezTo>
                  <a:cubicBezTo>
                    <a:pt x="98" y="8"/>
                    <a:pt x="115" y="25"/>
                    <a:pt x="115" y="46"/>
                  </a:cubicBezTo>
                  <a:cubicBezTo>
                    <a:pt x="115" y="67"/>
                    <a:pt x="98" y="84"/>
                    <a:pt x="77" y="84"/>
                  </a:cubicBezTo>
                  <a:close/>
                  <a:moveTo>
                    <a:pt x="77" y="84"/>
                  </a:moveTo>
                  <a:cubicBezTo>
                    <a:pt x="77" y="84"/>
                    <a:pt x="77" y="84"/>
                    <a:pt x="77" y="84"/>
                  </a:cubicBezTo>
                </a:path>
              </a:pathLst>
            </a:custGeom>
            <a:grpFill/>
            <a:ln w="9525">
              <a:noFill/>
              <a:round/>
            </a:ln>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37" name="Freeform 106"/>
            <p:cNvSpPr>
              <a:spLocks noEditPoints="1"/>
            </p:cNvSpPr>
            <p:nvPr/>
          </p:nvSpPr>
          <p:spPr bwMode="auto">
            <a:xfrm>
              <a:off x="4165600" y="3624263"/>
              <a:ext cx="84138" cy="85725"/>
            </a:xfrm>
            <a:custGeom>
              <a:avLst/>
              <a:gdLst/>
              <a:ahLst/>
              <a:cxnLst>
                <a:cxn ang="0">
                  <a:pos x="27" y="0"/>
                </a:cxn>
                <a:cxn ang="0">
                  <a:pos x="0" y="27"/>
                </a:cxn>
                <a:cxn ang="0">
                  <a:pos x="2" y="29"/>
                </a:cxn>
                <a:cxn ang="0">
                  <a:pos x="4" y="27"/>
                </a:cxn>
                <a:cxn ang="0">
                  <a:pos x="27" y="4"/>
                </a:cxn>
                <a:cxn ang="0">
                  <a:pos x="29" y="2"/>
                </a:cxn>
                <a:cxn ang="0">
                  <a:pos x="27" y="0"/>
                </a:cxn>
                <a:cxn ang="0">
                  <a:pos x="27" y="0"/>
                </a:cxn>
                <a:cxn ang="0">
                  <a:pos x="27" y="0"/>
                </a:cxn>
              </a:cxnLst>
              <a:rect l="0" t="0" r="r" b="b"/>
              <a:pathLst>
                <a:path w="29" h="29">
                  <a:moveTo>
                    <a:pt x="27" y="0"/>
                  </a:moveTo>
                  <a:cubicBezTo>
                    <a:pt x="12" y="0"/>
                    <a:pt x="0" y="12"/>
                    <a:pt x="0" y="27"/>
                  </a:cubicBezTo>
                  <a:cubicBezTo>
                    <a:pt x="0" y="28"/>
                    <a:pt x="1" y="29"/>
                    <a:pt x="2" y="29"/>
                  </a:cubicBezTo>
                  <a:cubicBezTo>
                    <a:pt x="3" y="29"/>
                    <a:pt x="4" y="28"/>
                    <a:pt x="4" y="27"/>
                  </a:cubicBezTo>
                  <a:cubicBezTo>
                    <a:pt x="4" y="14"/>
                    <a:pt x="14" y="4"/>
                    <a:pt x="27" y="4"/>
                  </a:cubicBezTo>
                  <a:cubicBezTo>
                    <a:pt x="28" y="4"/>
                    <a:pt x="29" y="3"/>
                    <a:pt x="29" y="2"/>
                  </a:cubicBezTo>
                  <a:cubicBezTo>
                    <a:pt x="29" y="1"/>
                    <a:pt x="28" y="0"/>
                    <a:pt x="27" y="0"/>
                  </a:cubicBezTo>
                  <a:close/>
                  <a:moveTo>
                    <a:pt x="27" y="0"/>
                  </a:moveTo>
                  <a:cubicBezTo>
                    <a:pt x="27" y="0"/>
                    <a:pt x="27" y="0"/>
                    <a:pt x="27" y="0"/>
                  </a:cubicBezTo>
                </a:path>
              </a:pathLst>
            </a:custGeom>
            <a:grpFill/>
            <a:ln w="9525">
              <a:noFill/>
              <a:round/>
            </a:ln>
          </p:spPr>
          <p:txBody>
            <a:bodyPr vert="horz" wrap="square" lIns="121920" tIns="60960" rIns="121920" bIns="60960" numCol="1" anchor="t" anchorCtr="0" compatLnSpc="1"/>
            <a:lstStyle/>
            <a:p>
              <a:endParaRPr lang="en-US" sz="2400" dirty="0">
                <a:latin typeface="微软雅黑" panose="020B0503020204020204" charset="-122"/>
              </a:endParaRPr>
            </a:p>
          </p:txBody>
        </p:sp>
      </p:grpSp>
      <p:grpSp>
        <p:nvGrpSpPr>
          <p:cNvPr id="38" name="Group 13"/>
          <p:cNvGrpSpPr/>
          <p:nvPr/>
        </p:nvGrpSpPr>
        <p:grpSpPr>
          <a:xfrm>
            <a:off x="7120634" y="2490461"/>
            <a:ext cx="609097" cy="512072"/>
            <a:chOff x="4856163" y="2736851"/>
            <a:chExt cx="358775" cy="301625"/>
          </a:xfrm>
          <a:solidFill>
            <a:schemeClr val="bg1"/>
          </a:solidFill>
        </p:grpSpPr>
        <p:sp>
          <p:nvSpPr>
            <p:cNvPr id="39" name="Freeform 128"/>
            <p:cNvSpPr>
              <a:spLocks noEditPoints="1"/>
            </p:cNvSpPr>
            <p:nvPr/>
          </p:nvSpPr>
          <p:spPr bwMode="auto">
            <a:xfrm>
              <a:off x="4946650" y="2814638"/>
              <a:ext cx="177800" cy="179388"/>
            </a:xfrm>
            <a:custGeom>
              <a:avLst/>
              <a:gdLst/>
              <a:ahLst/>
              <a:cxnLst>
                <a:cxn ang="0">
                  <a:pos x="31" y="0"/>
                </a:cxn>
                <a:cxn ang="0">
                  <a:pos x="0" y="30"/>
                </a:cxn>
                <a:cxn ang="0">
                  <a:pos x="31" y="61"/>
                </a:cxn>
                <a:cxn ang="0">
                  <a:pos x="61" y="30"/>
                </a:cxn>
                <a:cxn ang="0">
                  <a:pos x="31" y="0"/>
                </a:cxn>
                <a:cxn ang="0">
                  <a:pos x="48" y="45"/>
                </a:cxn>
                <a:cxn ang="0">
                  <a:pos x="16" y="48"/>
                </a:cxn>
                <a:cxn ang="0">
                  <a:pos x="13" y="15"/>
                </a:cxn>
                <a:cxn ang="0">
                  <a:pos x="46" y="13"/>
                </a:cxn>
                <a:cxn ang="0">
                  <a:pos x="48" y="45"/>
                </a:cxn>
                <a:cxn ang="0">
                  <a:pos x="48" y="45"/>
                </a:cxn>
                <a:cxn ang="0">
                  <a:pos x="48" y="45"/>
                </a:cxn>
              </a:cxnLst>
              <a:rect l="0" t="0" r="r" b="b"/>
              <a:pathLst>
                <a:path w="61" h="61">
                  <a:moveTo>
                    <a:pt x="31" y="0"/>
                  </a:moveTo>
                  <a:cubicBezTo>
                    <a:pt x="14" y="0"/>
                    <a:pt x="0" y="13"/>
                    <a:pt x="0" y="30"/>
                  </a:cubicBezTo>
                  <a:cubicBezTo>
                    <a:pt x="0" y="47"/>
                    <a:pt x="14" y="61"/>
                    <a:pt x="31" y="61"/>
                  </a:cubicBezTo>
                  <a:cubicBezTo>
                    <a:pt x="48" y="61"/>
                    <a:pt x="61" y="47"/>
                    <a:pt x="61" y="30"/>
                  </a:cubicBezTo>
                  <a:cubicBezTo>
                    <a:pt x="61" y="13"/>
                    <a:pt x="48" y="0"/>
                    <a:pt x="31" y="0"/>
                  </a:cubicBezTo>
                  <a:close/>
                  <a:moveTo>
                    <a:pt x="48" y="45"/>
                  </a:moveTo>
                  <a:cubicBezTo>
                    <a:pt x="40" y="55"/>
                    <a:pt x="25" y="56"/>
                    <a:pt x="16" y="48"/>
                  </a:cubicBezTo>
                  <a:cubicBezTo>
                    <a:pt x="6" y="39"/>
                    <a:pt x="5" y="25"/>
                    <a:pt x="13" y="15"/>
                  </a:cubicBezTo>
                  <a:cubicBezTo>
                    <a:pt x="22" y="6"/>
                    <a:pt x="36" y="5"/>
                    <a:pt x="46" y="13"/>
                  </a:cubicBezTo>
                  <a:cubicBezTo>
                    <a:pt x="55" y="21"/>
                    <a:pt x="57" y="36"/>
                    <a:pt x="48" y="45"/>
                  </a:cubicBezTo>
                  <a:close/>
                  <a:moveTo>
                    <a:pt x="48" y="45"/>
                  </a:moveTo>
                  <a:cubicBezTo>
                    <a:pt x="48" y="45"/>
                    <a:pt x="48" y="45"/>
                    <a:pt x="48" y="45"/>
                  </a:cubicBezTo>
                </a:path>
              </a:pathLst>
            </a:custGeom>
            <a:grpFill/>
            <a:ln w="9525">
              <a:noFill/>
              <a:round/>
            </a:ln>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40" name="Freeform 129"/>
            <p:cNvSpPr>
              <a:spLocks noEditPoints="1"/>
            </p:cNvSpPr>
            <p:nvPr/>
          </p:nvSpPr>
          <p:spPr bwMode="auto">
            <a:xfrm>
              <a:off x="4989513" y="2859088"/>
              <a:ext cx="53975" cy="50800"/>
            </a:xfrm>
            <a:custGeom>
              <a:avLst/>
              <a:gdLst/>
              <a:ahLst/>
              <a:cxnLst>
                <a:cxn ang="0">
                  <a:pos x="16" y="0"/>
                </a:cxn>
                <a:cxn ang="0">
                  <a:pos x="0" y="15"/>
                </a:cxn>
                <a:cxn ang="0">
                  <a:pos x="2" y="17"/>
                </a:cxn>
                <a:cxn ang="0">
                  <a:pos x="4" y="15"/>
                </a:cxn>
                <a:cxn ang="0">
                  <a:pos x="16" y="4"/>
                </a:cxn>
                <a:cxn ang="0">
                  <a:pos x="18" y="2"/>
                </a:cxn>
                <a:cxn ang="0">
                  <a:pos x="16" y="0"/>
                </a:cxn>
                <a:cxn ang="0">
                  <a:pos x="16" y="0"/>
                </a:cxn>
                <a:cxn ang="0">
                  <a:pos x="16" y="0"/>
                </a:cxn>
              </a:cxnLst>
              <a:rect l="0" t="0" r="r" b="b"/>
              <a:pathLst>
                <a:path w="18" h="17">
                  <a:moveTo>
                    <a:pt x="16" y="0"/>
                  </a:moveTo>
                  <a:cubicBezTo>
                    <a:pt x="7" y="0"/>
                    <a:pt x="0" y="7"/>
                    <a:pt x="0" y="15"/>
                  </a:cubicBezTo>
                  <a:cubicBezTo>
                    <a:pt x="0" y="16"/>
                    <a:pt x="1" y="17"/>
                    <a:pt x="2" y="17"/>
                  </a:cubicBezTo>
                  <a:cubicBezTo>
                    <a:pt x="3" y="17"/>
                    <a:pt x="4" y="16"/>
                    <a:pt x="4" y="15"/>
                  </a:cubicBezTo>
                  <a:cubicBezTo>
                    <a:pt x="4" y="9"/>
                    <a:pt x="9" y="4"/>
                    <a:pt x="16" y="4"/>
                  </a:cubicBezTo>
                  <a:cubicBezTo>
                    <a:pt x="17" y="4"/>
                    <a:pt x="18" y="3"/>
                    <a:pt x="18" y="2"/>
                  </a:cubicBezTo>
                  <a:cubicBezTo>
                    <a:pt x="18" y="1"/>
                    <a:pt x="17" y="0"/>
                    <a:pt x="16" y="0"/>
                  </a:cubicBezTo>
                  <a:close/>
                  <a:moveTo>
                    <a:pt x="16" y="0"/>
                  </a:moveTo>
                  <a:cubicBezTo>
                    <a:pt x="16" y="0"/>
                    <a:pt x="16" y="0"/>
                    <a:pt x="16" y="0"/>
                  </a:cubicBezTo>
                </a:path>
              </a:pathLst>
            </a:custGeom>
            <a:grpFill/>
            <a:ln w="9525">
              <a:noFill/>
              <a:round/>
            </a:ln>
          </p:spPr>
          <p:txBody>
            <a:bodyPr vert="horz" wrap="square" lIns="121920" tIns="60960" rIns="121920" bIns="60960" numCol="1" anchor="t" anchorCtr="0" compatLnSpc="1"/>
            <a:lstStyle/>
            <a:p>
              <a:endParaRPr lang="en-US" sz="2400" dirty="0">
                <a:latin typeface="微软雅黑" panose="020B0503020204020204" charset="-122"/>
              </a:endParaRPr>
            </a:p>
          </p:txBody>
        </p:sp>
        <p:sp>
          <p:nvSpPr>
            <p:cNvPr id="41" name="Freeform 130"/>
            <p:cNvSpPr>
              <a:spLocks noEditPoints="1"/>
            </p:cNvSpPr>
            <p:nvPr/>
          </p:nvSpPr>
          <p:spPr bwMode="auto">
            <a:xfrm>
              <a:off x="4856163" y="2736851"/>
              <a:ext cx="358775" cy="301625"/>
            </a:xfrm>
            <a:custGeom>
              <a:avLst/>
              <a:gdLst/>
              <a:ahLst/>
              <a:cxnLst>
                <a:cxn ang="0">
                  <a:pos x="114" y="23"/>
                </a:cxn>
                <a:cxn ang="0">
                  <a:pos x="97" y="20"/>
                </a:cxn>
                <a:cxn ang="0">
                  <a:pos x="92" y="7"/>
                </a:cxn>
                <a:cxn ang="0">
                  <a:pos x="81" y="0"/>
                </a:cxn>
                <a:cxn ang="0">
                  <a:pos x="43" y="0"/>
                </a:cxn>
                <a:cxn ang="0">
                  <a:pos x="32" y="7"/>
                </a:cxn>
                <a:cxn ang="0">
                  <a:pos x="27" y="20"/>
                </a:cxn>
                <a:cxn ang="0">
                  <a:pos x="10" y="23"/>
                </a:cxn>
                <a:cxn ang="0">
                  <a:pos x="0" y="34"/>
                </a:cxn>
                <a:cxn ang="0">
                  <a:pos x="0" y="92"/>
                </a:cxn>
                <a:cxn ang="0">
                  <a:pos x="12" y="103"/>
                </a:cxn>
                <a:cxn ang="0">
                  <a:pos x="112" y="103"/>
                </a:cxn>
                <a:cxn ang="0">
                  <a:pos x="123" y="92"/>
                </a:cxn>
                <a:cxn ang="0">
                  <a:pos x="123" y="34"/>
                </a:cxn>
                <a:cxn ang="0">
                  <a:pos x="114" y="23"/>
                </a:cxn>
                <a:cxn ang="0">
                  <a:pos x="115" y="92"/>
                </a:cxn>
                <a:cxn ang="0">
                  <a:pos x="112" y="96"/>
                </a:cxn>
                <a:cxn ang="0">
                  <a:pos x="12" y="96"/>
                </a:cxn>
                <a:cxn ang="0">
                  <a:pos x="8" y="92"/>
                </a:cxn>
                <a:cxn ang="0">
                  <a:pos x="8" y="34"/>
                </a:cxn>
                <a:cxn ang="0">
                  <a:pos x="11" y="30"/>
                </a:cxn>
                <a:cxn ang="0">
                  <a:pos x="32" y="27"/>
                </a:cxn>
                <a:cxn ang="0">
                  <a:pos x="39" y="10"/>
                </a:cxn>
                <a:cxn ang="0">
                  <a:pos x="43" y="7"/>
                </a:cxn>
                <a:cxn ang="0">
                  <a:pos x="81" y="7"/>
                </a:cxn>
                <a:cxn ang="0">
                  <a:pos x="85" y="10"/>
                </a:cxn>
                <a:cxn ang="0">
                  <a:pos x="91" y="27"/>
                </a:cxn>
                <a:cxn ang="0">
                  <a:pos x="112" y="30"/>
                </a:cxn>
                <a:cxn ang="0">
                  <a:pos x="115" y="34"/>
                </a:cxn>
                <a:cxn ang="0">
                  <a:pos x="115" y="92"/>
                </a:cxn>
                <a:cxn ang="0">
                  <a:pos x="115" y="92"/>
                </a:cxn>
                <a:cxn ang="0">
                  <a:pos x="115" y="92"/>
                </a:cxn>
              </a:cxnLst>
              <a:rect l="0" t="0" r="r" b="b"/>
              <a:pathLst>
                <a:path w="123" h="103">
                  <a:moveTo>
                    <a:pt x="114" y="23"/>
                  </a:moveTo>
                  <a:cubicBezTo>
                    <a:pt x="97" y="20"/>
                    <a:pt x="97" y="20"/>
                    <a:pt x="97" y="20"/>
                  </a:cubicBezTo>
                  <a:cubicBezTo>
                    <a:pt x="92" y="7"/>
                    <a:pt x="92" y="7"/>
                    <a:pt x="92" y="7"/>
                  </a:cubicBezTo>
                  <a:cubicBezTo>
                    <a:pt x="90" y="3"/>
                    <a:pt x="86" y="0"/>
                    <a:pt x="81" y="0"/>
                  </a:cubicBezTo>
                  <a:cubicBezTo>
                    <a:pt x="43" y="0"/>
                    <a:pt x="43" y="0"/>
                    <a:pt x="43" y="0"/>
                  </a:cubicBezTo>
                  <a:cubicBezTo>
                    <a:pt x="38" y="0"/>
                    <a:pt x="34" y="3"/>
                    <a:pt x="32" y="7"/>
                  </a:cubicBezTo>
                  <a:cubicBezTo>
                    <a:pt x="27" y="20"/>
                    <a:pt x="27" y="20"/>
                    <a:pt x="27" y="20"/>
                  </a:cubicBezTo>
                  <a:cubicBezTo>
                    <a:pt x="10" y="23"/>
                    <a:pt x="10" y="23"/>
                    <a:pt x="10" y="23"/>
                  </a:cubicBezTo>
                  <a:cubicBezTo>
                    <a:pt x="4" y="24"/>
                    <a:pt x="0" y="29"/>
                    <a:pt x="0" y="34"/>
                  </a:cubicBezTo>
                  <a:cubicBezTo>
                    <a:pt x="0" y="92"/>
                    <a:pt x="0" y="92"/>
                    <a:pt x="0" y="92"/>
                  </a:cubicBezTo>
                  <a:cubicBezTo>
                    <a:pt x="0" y="98"/>
                    <a:pt x="6" y="103"/>
                    <a:pt x="12" y="103"/>
                  </a:cubicBezTo>
                  <a:cubicBezTo>
                    <a:pt x="112" y="103"/>
                    <a:pt x="112" y="103"/>
                    <a:pt x="112" y="103"/>
                  </a:cubicBezTo>
                  <a:cubicBezTo>
                    <a:pt x="118" y="103"/>
                    <a:pt x="123" y="98"/>
                    <a:pt x="123" y="92"/>
                  </a:cubicBezTo>
                  <a:cubicBezTo>
                    <a:pt x="123" y="34"/>
                    <a:pt x="123" y="34"/>
                    <a:pt x="123" y="34"/>
                  </a:cubicBezTo>
                  <a:cubicBezTo>
                    <a:pt x="123" y="29"/>
                    <a:pt x="119" y="24"/>
                    <a:pt x="114" y="23"/>
                  </a:cubicBezTo>
                  <a:close/>
                  <a:moveTo>
                    <a:pt x="115" y="92"/>
                  </a:moveTo>
                  <a:cubicBezTo>
                    <a:pt x="115" y="94"/>
                    <a:pt x="114" y="96"/>
                    <a:pt x="112" y="96"/>
                  </a:cubicBezTo>
                  <a:cubicBezTo>
                    <a:pt x="12" y="96"/>
                    <a:pt x="12" y="96"/>
                    <a:pt x="12" y="96"/>
                  </a:cubicBezTo>
                  <a:cubicBezTo>
                    <a:pt x="10" y="96"/>
                    <a:pt x="8" y="94"/>
                    <a:pt x="8" y="92"/>
                  </a:cubicBezTo>
                  <a:cubicBezTo>
                    <a:pt x="8" y="34"/>
                    <a:pt x="8" y="34"/>
                    <a:pt x="8" y="34"/>
                  </a:cubicBezTo>
                  <a:cubicBezTo>
                    <a:pt x="8" y="32"/>
                    <a:pt x="9" y="31"/>
                    <a:pt x="11" y="30"/>
                  </a:cubicBezTo>
                  <a:cubicBezTo>
                    <a:pt x="32" y="27"/>
                    <a:pt x="32" y="27"/>
                    <a:pt x="32" y="27"/>
                  </a:cubicBezTo>
                  <a:cubicBezTo>
                    <a:pt x="39" y="10"/>
                    <a:pt x="39" y="10"/>
                    <a:pt x="39" y="10"/>
                  </a:cubicBezTo>
                  <a:cubicBezTo>
                    <a:pt x="40" y="8"/>
                    <a:pt x="41" y="7"/>
                    <a:pt x="43" y="7"/>
                  </a:cubicBezTo>
                  <a:cubicBezTo>
                    <a:pt x="81" y="7"/>
                    <a:pt x="81" y="7"/>
                    <a:pt x="81" y="7"/>
                  </a:cubicBezTo>
                  <a:cubicBezTo>
                    <a:pt x="83" y="7"/>
                    <a:pt x="84" y="8"/>
                    <a:pt x="85" y="10"/>
                  </a:cubicBezTo>
                  <a:cubicBezTo>
                    <a:pt x="91" y="27"/>
                    <a:pt x="91" y="27"/>
                    <a:pt x="91" y="27"/>
                  </a:cubicBezTo>
                  <a:cubicBezTo>
                    <a:pt x="112" y="30"/>
                    <a:pt x="112" y="30"/>
                    <a:pt x="112" y="30"/>
                  </a:cubicBezTo>
                  <a:cubicBezTo>
                    <a:pt x="114" y="31"/>
                    <a:pt x="115" y="32"/>
                    <a:pt x="115" y="34"/>
                  </a:cubicBezTo>
                  <a:lnTo>
                    <a:pt x="115" y="92"/>
                  </a:lnTo>
                  <a:close/>
                  <a:moveTo>
                    <a:pt x="115" y="92"/>
                  </a:moveTo>
                  <a:cubicBezTo>
                    <a:pt x="115" y="92"/>
                    <a:pt x="115" y="92"/>
                    <a:pt x="115" y="92"/>
                  </a:cubicBezTo>
                </a:path>
              </a:pathLst>
            </a:custGeom>
            <a:grpFill/>
            <a:ln w="9525">
              <a:noFill/>
              <a:round/>
            </a:ln>
          </p:spPr>
          <p:txBody>
            <a:bodyPr vert="horz" wrap="square" lIns="121920" tIns="60960" rIns="121920" bIns="60960" numCol="1" anchor="t" anchorCtr="0" compatLnSpc="1"/>
            <a:lstStyle/>
            <a:p>
              <a:endParaRPr lang="en-US" sz="2400" dirty="0">
                <a:latin typeface="微软雅黑" panose="020B0503020204020204" charset="-122"/>
              </a:endParaRPr>
            </a:p>
          </p:txBody>
        </p:sp>
      </p:grpSp>
      <p:sp>
        <p:nvSpPr>
          <p:cNvPr id="42" name="Freeform 90"/>
          <p:cNvSpPr>
            <a:spLocks noEditPoints="1"/>
          </p:cNvSpPr>
          <p:nvPr/>
        </p:nvSpPr>
        <p:spPr bwMode="auto">
          <a:xfrm>
            <a:off x="9773105" y="2434984"/>
            <a:ext cx="623027" cy="623027"/>
          </a:xfrm>
          <a:custGeom>
            <a:avLst/>
            <a:gdLst/>
            <a:ahLst/>
            <a:cxnLst>
              <a:cxn ang="0">
                <a:pos x="77" y="14"/>
              </a:cxn>
              <a:cxn ang="0">
                <a:pos x="51" y="34"/>
              </a:cxn>
              <a:cxn ang="0">
                <a:pos x="0" y="54"/>
              </a:cxn>
              <a:cxn ang="0">
                <a:pos x="23" y="80"/>
              </a:cxn>
              <a:cxn ang="0">
                <a:pos x="31" y="123"/>
              </a:cxn>
              <a:cxn ang="0">
                <a:pos x="54" y="115"/>
              </a:cxn>
              <a:cxn ang="0">
                <a:pos x="50" y="103"/>
              </a:cxn>
              <a:cxn ang="0">
                <a:pos x="50" y="76"/>
              </a:cxn>
              <a:cxn ang="0">
                <a:pos x="51" y="74"/>
              </a:cxn>
              <a:cxn ang="0">
                <a:pos x="52" y="73"/>
              </a:cxn>
              <a:cxn ang="0">
                <a:pos x="53" y="73"/>
              </a:cxn>
              <a:cxn ang="0">
                <a:pos x="77" y="94"/>
              </a:cxn>
              <a:cxn ang="0">
                <a:pos x="123" y="54"/>
              </a:cxn>
              <a:cxn ang="0">
                <a:pos x="77" y="54"/>
              </a:cxn>
              <a:cxn ang="0">
                <a:pos x="88" y="42"/>
              </a:cxn>
              <a:cxn ang="0">
                <a:pos x="88" y="65"/>
              </a:cxn>
              <a:cxn ang="0">
                <a:pos x="77" y="54"/>
              </a:cxn>
              <a:cxn ang="0">
                <a:pos x="15" y="42"/>
              </a:cxn>
              <a:cxn ang="0">
                <a:pos x="38" y="54"/>
              </a:cxn>
              <a:cxn ang="0">
                <a:pos x="15" y="65"/>
              </a:cxn>
              <a:cxn ang="0">
                <a:pos x="46" y="115"/>
              </a:cxn>
              <a:cxn ang="0">
                <a:pos x="31" y="80"/>
              </a:cxn>
              <a:cxn ang="0">
                <a:pos x="31" y="73"/>
              </a:cxn>
              <a:cxn ang="0">
                <a:pos x="43" y="73"/>
              </a:cxn>
              <a:cxn ang="0">
                <a:pos x="42" y="103"/>
              </a:cxn>
              <a:cxn ang="0">
                <a:pos x="46" y="112"/>
              </a:cxn>
              <a:cxn ang="0">
                <a:pos x="51" y="65"/>
              </a:cxn>
              <a:cxn ang="0">
                <a:pos x="50" y="65"/>
              </a:cxn>
              <a:cxn ang="0">
                <a:pos x="50" y="42"/>
              </a:cxn>
              <a:cxn ang="0">
                <a:pos x="71" y="34"/>
              </a:cxn>
              <a:cxn ang="0">
                <a:pos x="71" y="73"/>
              </a:cxn>
              <a:cxn ang="0">
                <a:pos x="96" y="100"/>
              </a:cxn>
              <a:cxn ang="0">
                <a:pos x="88" y="73"/>
              </a:cxn>
              <a:cxn ang="0">
                <a:pos x="88" y="34"/>
              </a:cxn>
              <a:cxn ang="0">
                <a:pos x="96" y="8"/>
              </a:cxn>
              <a:cxn ang="0">
                <a:pos x="96" y="100"/>
              </a:cxn>
              <a:cxn ang="0">
                <a:pos x="96" y="100"/>
              </a:cxn>
            </a:cxnLst>
            <a:rect l="0" t="0" r="r" b="b"/>
            <a:pathLst>
              <a:path w="123" h="123">
                <a:moveTo>
                  <a:pt x="96" y="0"/>
                </a:moveTo>
                <a:cubicBezTo>
                  <a:pt x="88" y="0"/>
                  <a:pt x="82" y="5"/>
                  <a:pt x="77" y="14"/>
                </a:cubicBezTo>
                <a:cubicBezTo>
                  <a:pt x="77" y="14"/>
                  <a:pt x="77" y="14"/>
                  <a:pt x="77" y="14"/>
                </a:cubicBezTo>
                <a:cubicBezTo>
                  <a:pt x="71" y="26"/>
                  <a:pt x="61" y="34"/>
                  <a:pt x="51" y="34"/>
                </a:cubicBezTo>
                <a:cubicBezTo>
                  <a:pt x="15" y="34"/>
                  <a:pt x="15" y="34"/>
                  <a:pt x="15" y="34"/>
                </a:cubicBezTo>
                <a:cubicBezTo>
                  <a:pt x="7" y="34"/>
                  <a:pt x="0" y="43"/>
                  <a:pt x="0" y="54"/>
                </a:cubicBezTo>
                <a:cubicBezTo>
                  <a:pt x="0" y="64"/>
                  <a:pt x="7" y="73"/>
                  <a:pt x="15" y="73"/>
                </a:cubicBezTo>
                <a:cubicBezTo>
                  <a:pt x="20" y="73"/>
                  <a:pt x="23" y="76"/>
                  <a:pt x="23" y="80"/>
                </a:cubicBezTo>
                <a:cubicBezTo>
                  <a:pt x="23" y="115"/>
                  <a:pt x="23" y="115"/>
                  <a:pt x="23" y="115"/>
                </a:cubicBezTo>
                <a:cubicBezTo>
                  <a:pt x="23" y="119"/>
                  <a:pt x="26" y="123"/>
                  <a:pt x="31" y="123"/>
                </a:cubicBezTo>
                <a:cubicBezTo>
                  <a:pt x="46" y="123"/>
                  <a:pt x="46" y="123"/>
                  <a:pt x="46" y="123"/>
                </a:cubicBezTo>
                <a:cubicBezTo>
                  <a:pt x="50" y="123"/>
                  <a:pt x="54" y="119"/>
                  <a:pt x="54" y="115"/>
                </a:cubicBezTo>
                <a:cubicBezTo>
                  <a:pt x="54" y="111"/>
                  <a:pt x="54" y="111"/>
                  <a:pt x="54" y="111"/>
                </a:cubicBezTo>
                <a:cubicBezTo>
                  <a:pt x="54" y="107"/>
                  <a:pt x="50" y="106"/>
                  <a:pt x="50" y="103"/>
                </a:cubicBezTo>
                <a:cubicBezTo>
                  <a:pt x="50" y="77"/>
                  <a:pt x="50" y="77"/>
                  <a:pt x="50" y="77"/>
                </a:cubicBezTo>
                <a:cubicBezTo>
                  <a:pt x="50" y="76"/>
                  <a:pt x="50" y="76"/>
                  <a:pt x="50" y="76"/>
                </a:cubicBezTo>
                <a:cubicBezTo>
                  <a:pt x="50" y="76"/>
                  <a:pt x="50" y="75"/>
                  <a:pt x="50" y="75"/>
                </a:cubicBezTo>
                <a:cubicBezTo>
                  <a:pt x="50" y="75"/>
                  <a:pt x="51" y="75"/>
                  <a:pt x="51" y="74"/>
                </a:cubicBezTo>
                <a:cubicBezTo>
                  <a:pt x="51" y="74"/>
                  <a:pt x="51" y="74"/>
                  <a:pt x="52" y="73"/>
                </a:cubicBezTo>
                <a:cubicBezTo>
                  <a:pt x="52" y="73"/>
                  <a:pt x="52" y="73"/>
                  <a:pt x="52" y="73"/>
                </a:cubicBezTo>
                <a:cubicBezTo>
                  <a:pt x="52" y="73"/>
                  <a:pt x="52" y="73"/>
                  <a:pt x="52" y="73"/>
                </a:cubicBezTo>
                <a:cubicBezTo>
                  <a:pt x="52" y="73"/>
                  <a:pt x="53" y="73"/>
                  <a:pt x="53" y="73"/>
                </a:cubicBezTo>
                <a:cubicBezTo>
                  <a:pt x="63" y="74"/>
                  <a:pt x="71" y="82"/>
                  <a:pt x="77" y="94"/>
                </a:cubicBezTo>
                <a:cubicBezTo>
                  <a:pt x="77" y="94"/>
                  <a:pt x="77" y="94"/>
                  <a:pt x="77" y="94"/>
                </a:cubicBezTo>
                <a:cubicBezTo>
                  <a:pt x="82" y="102"/>
                  <a:pt x="88" y="107"/>
                  <a:pt x="96" y="107"/>
                </a:cubicBezTo>
                <a:cubicBezTo>
                  <a:pt x="114" y="107"/>
                  <a:pt x="123" y="80"/>
                  <a:pt x="123" y="54"/>
                </a:cubicBezTo>
                <a:cubicBezTo>
                  <a:pt x="123" y="27"/>
                  <a:pt x="114" y="0"/>
                  <a:pt x="96" y="0"/>
                </a:cubicBezTo>
                <a:close/>
                <a:moveTo>
                  <a:pt x="77" y="54"/>
                </a:moveTo>
                <a:cubicBezTo>
                  <a:pt x="77" y="50"/>
                  <a:pt x="77" y="46"/>
                  <a:pt x="77" y="42"/>
                </a:cubicBezTo>
                <a:cubicBezTo>
                  <a:pt x="88" y="42"/>
                  <a:pt x="88" y="42"/>
                  <a:pt x="88" y="42"/>
                </a:cubicBezTo>
                <a:cubicBezTo>
                  <a:pt x="92" y="42"/>
                  <a:pt x="96" y="47"/>
                  <a:pt x="96" y="54"/>
                </a:cubicBezTo>
                <a:cubicBezTo>
                  <a:pt x="96" y="60"/>
                  <a:pt x="92" y="65"/>
                  <a:pt x="88" y="65"/>
                </a:cubicBezTo>
                <a:cubicBezTo>
                  <a:pt x="77" y="65"/>
                  <a:pt x="77" y="65"/>
                  <a:pt x="77" y="65"/>
                </a:cubicBezTo>
                <a:cubicBezTo>
                  <a:pt x="77" y="61"/>
                  <a:pt x="77" y="58"/>
                  <a:pt x="77" y="54"/>
                </a:cubicBezTo>
                <a:close/>
                <a:moveTo>
                  <a:pt x="8" y="54"/>
                </a:moveTo>
                <a:cubicBezTo>
                  <a:pt x="8" y="47"/>
                  <a:pt x="11" y="42"/>
                  <a:pt x="15" y="42"/>
                </a:cubicBezTo>
                <a:cubicBezTo>
                  <a:pt x="42" y="42"/>
                  <a:pt x="42" y="42"/>
                  <a:pt x="42" y="42"/>
                </a:cubicBezTo>
                <a:cubicBezTo>
                  <a:pt x="40" y="45"/>
                  <a:pt x="38" y="49"/>
                  <a:pt x="38" y="54"/>
                </a:cubicBezTo>
                <a:cubicBezTo>
                  <a:pt x="38" y="58"/>
                  <a:pt x="40" y="62"/>
                  <a:pt x="42" y="65"/>
                </a:cubicBezTo>
                <a:cubicBezTo>
                  <a:pt x="15" y="65"/>
                  <a:pt x="15" y="65"/>
                  <a:pt x="15" y="65"/>
                </a:cubicBezTo>
                <a:cubicBezTo>
                  <a:pt x="11" y="65"/>
                  <a:pt x="8" y="60"/>
                  <a:pt x="8" y="54"/>
                </a:cubicBezTo>
                <a:close/>
                <a:moveTo>
                  <a:pt x="46" y="115"/>
                </a:moveTo>
                <a:cubicBezTo>
                  <a:pt x="31" y="115"/>
                  <a:pt x="31" y="115"/>
                  <a:pt x="31" y="115"/>
                </a:cubicBezTo>
                <a:cubicBezTo>
                  <a:pt x="31" y="80"/>
                  <a:pt x="31" y="80"/>
                  <a:pt x="31" y="80"/>
                </a:cubicBezTo>
                <a:cubicBezTo>
                  <a:pt x="31" y="78"/>
                  <a:pt x="30" y="75"/>
                  <a:pt x="29" y="73"/>
                </a:cubicBezTo>
                <a:cubicBezTo>
                  <a:pt x="31" y="73"/>
                  <a:pt x="31" y="73"/>
                  <a:pt x="31" y="73"/>
                </a:cubicBezTo>
                <a:cubicBezTo>
                  <a:pt x="31" y="73"/>
                  <a:pt x="31" y="73"/>
                  <a:pt x="31" y="73"/>
                </a:cubicBezTo>
                <a:cubicBezTo>
                  <a:pt x="43" y="73"/>
                  <a:pt x="43" y="73"/>
                  <a:pt x="43" y="73"/>
                </a:cubicBezTo>
                <a:cubicBezTo>
                  <a:pt x="42" y="74"/>
                  <a:pt x="42" y="75"/>
                  <a:pt x="42" y="77"/>
                </a:cubicBezTo>
                <a:cubicBezTo>
                  <a:pt x="42" y="103"/>
                  <a:pt x="42" y="103"/>
                  <a:pt x="42" y="103"/>
                </a:cubicBezTo>
                <a:cubicBezTo>
                  <a:pt x="42" y="107"/>
                  <a:pt x="44" y="110"/>
                  <a:pt x="46" y="111"/>
                </a:cubicBezTo>
                <a:cubicBezTo>
                  <a:pt x="46" y="111"/>
                  <a:pt x="46" y="111"/>
                  <a:pt x="46" y="112"/>
                </a:cubicBezTo>
                <a:lnTo>
                  <a:pt x="46" y="115"/>
                </a:lnTo>
                <a:close/>
                <a:moveTo>
                  <a:pt x="51" y="65"/>
                </a:moveTo>
                <a:cubicBezTo>
                  <a:pt x="50" y="65"/>
                  <a:pt x="50" y="65"/>
                  <a:pt x="50" y="65"/>
                </a:cubicBezTo>
                <a:cubicBezTo>
                  <a:pt x="50" y="65"/>
                  <a:pt x="50" y="65"/>
                  <a:pt x="50" y="65"/>
                </a:cubicBezTo>
                <a:cubicBezTo>
                  <a:pt x="46" y="65"/>
                  <a:pt x="42" y="60"/>
                  <a:pt x="42" y="54"/>
                </a:cubicBezTo>
                <a:cubicBezTo>
                  <a:pt x="42" y="47"/>
                  <a:pt x="46" y="42"/>
                  <a:pt x="50" y="42"/>
                </a:cubicBezTo>
                <a:cubicBezTo>
                  <a:pt x="51" y="42"/>
                  <a:pt x="51" y="42"/>
                  <a:pt x="51" y="42"/>
                </a:cubicBezTo>
                <a:cubicBezTo>
                  <a:pt x="58" y="42"/>
                  <a:pt x="65" y="39"/>
                  <a:pt x="71" y="34"/>
                </a:cubicBezTo>
                <a:cubicBezTo>
                  <a:pt x="70" y="40"/>
                  <a:pt x="69" y="47"/>
                  <a:pt x="69" y="54"/>
                </a:cubicBezTo>
                <a:cubicBezTo>
                  <a:pt x="69" y="60"/>
                  <a:pt x="70" y="67"/>
                  <a:pt x="71" y="73"/>
                </a:cubicBezTo>
                <a:cubicBezTo>
                  <a:pt x="65" y="68"/>
                  <a:pt x="58" y="65"/>
                  <a:pt x="51" y="65"/>
                </a:cubicBezTo>
                <a:close/>
                <a:moveTo>
                  <a:pt x="96" y="100"/>
                </a:moveTo>
                <a:cubicBezTo>
                  <a:pt x="88" y="100"/>
                  <a:pt x="82" y="89"/>
                  <a:pt x="79" y="73"/>
                </a:cubicBezTo>
                <a:cubicBezTo>
                  <a:pt x="88" y="73"/>
                  <a:pt x="88" y="73"/>
                  <a:pt x="88" y="73"/>
                </a:cubicBezTo>
                <a:cubicBezTo>
                  <a:pt x="97" y="73"/>
                  <a:pt x="104" y="64"/>
                  <a:pt x="104" y="54"/>
                </a:cubicBezTo>
                <a:cubicBezTo>
                  <a:pt x="104" y="43"/>
                  <a:pt x="97" y="34"/>
                  <a:pt x="88" y="34"/>
                </a:cubicBezTo>
                <a:cubicBezTo>
                  <a:pt x="79" y="34"/>
                  <a:pt x="79" y="34"/>
                  <a:pt x="79" y="34"/>
                </a:cubicBezTo>
                <a:cubicBezTo>
                  <a:pt x="82" y="19"/>
                  <a:pt x="88" y="8"/>
                  <a:pt x="96" y="8"/>
                </a:cubicBezTo>
                <a:cubicBezTo>
                  <a:pt x="107" y="8"/>
                  <a:pt x="115" y="28"/>
                  <a:pt x="115" y="54"/>
                </a:cubicBezTo>
                <a:cubicBezTo>
                  <a:pt x="115" y="79"/>
                  <a:pt x="107" y="100"/>
                  <a:pt x="96" y="100"/>
                </a:cubicBezTo>
                <a:close/>
                <a:moveTo>
                  <a:pt x="96" y="100"/>
                </a:moveTo>
                <a:cubicBezTo>
                  <a:pt x="96" y="100"/>
                  <a:pt x="96" y="100"/>
                  <a:pt x="96" y="100"/>
                </a:cubicBezTo>
              </a:path>
            </a:pathLst>
          </a:custGeom>
          <a:solidFill>
            <a:schemeClr val="bg1"/>
          </a:solidFill>
          <a:ln w="9525">
            <a:noFill/>
            <a:round/>
          </a:ln>
        </p:spPr>
        <p:txBody>
          <a:bodyPr vert="horz" wrap="square" lIns="121920" tIns="60960" rIns="121920" bIns="60960" numCol="1" anchor="t" anchorCtr="0" compatLnSpc="1"/>
          <a:lstStyle/>
          <a:p>
            <a:endParaRPr lang="en-US" sz="2400" dirty="0">
              <a:latin typeface="微软雅黑" panose="020B0503020204020204" charset="-122"/>
            </a:endParaRPr>
          </a:p>
        </p:txBody>
      </p:sp>
    </p:spTree>
  </p:cSld>
  <p:clrMapOvr>
    <a:masterClrMapping/>
  </p:clrMapOvr>
  <p:transition advTm="8799">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1" accel="50000" decel="5000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childTnLst>
                                </p:cTn>
                              </p:par>
                            </p:childTnLst>
                          </p:cTn>
                        </p:par>
                        <p:par>
                          <p:cTn id="20" fill="hold">
                            <p:stCondLst>
                              <p:cond delay="1500"/>
                            </p:stCondLst>
                            <p:childTnLst>
                              <p:par>
                                <p:cTn id="21" presetID="2" presetClass="entr" presetSubtype="4" accel="50000" decel="5000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par>
                          <p:cTn id="28" fill="hold">
                            <p:stCondLst>
                              <p:cond delay="2000"/>
                            </p:stCondLst>
                            <p:childTnLst>
                              <p:par>
                                <p:cTn id="29" presetID="2" presetClass="entr" presetSubtype="1" accel="50000" decel="5000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par>
                          <p:cTn id="33" fill="hold">
                            <p:stCondLst>
                              <p:cond delay="2500"/>
                            </p:stCondLst>
                            <p:childTnLst>
                              <p:par>
                                <p:cTn id="34" presetID="23" presetClass="entr" presetSubtype="16"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500" fill="hold"/>
                                        <p:tgtEl>
                                          <p:spTgt spid="35"/>
                                        </p:tgtEl>
                                        <p:attrNameLst>
                                          <p:attrName>ppt_w</p:attrName>
                                        </p:attrNameLst>
                                      </p:cBhvr>
                                      <p:tavLst>
                                        <p:tav tm="0">
                                          <p:val>
                                            <p:fltVal val="0"/>
                                          </p:val>
                                        </p:tav>
                                        <p:tav tm="100000">
                                          <p:val>
                                            <p:strVal val="#ppt_w"/>
                                          </p:val>
                                        </p:tav>
                                      </p:tavLst>
                                    </p:anim>
                                    <p:anim calcmode="lin" valueType="num">
                                      <p:cBhvr>
                                        <p:cTn id="37" dur="500" fill="hold"/>
                                        <p:tgtEl>
                                          <p:spTgt spid="35"/>
                                        </p:tgtEl>
                                        <p:attrNameLst>
                                          <p:attrName>ppt_h</p:attrName>
                                        </p:attrNameLst>
                                      </p:cBhvr>
                                      <p:tavLst>
                                        <p:tav tm="0">
                                          <p:val>
                                            <p:fltVal val="0"/>
                                          </p:val>
                                        </p:tav>
                                        <p:tav tm="100000">
                                          <p:val>
                                            <p:strVal val="#ppt_h"/>
                                          </p:val>
                                        </p:tav>
                                      </p:tavLst>
                                    </p:anim>
                                  </p:childTnLst>
                                </p:cTn>
                              </p:par>
                            </p:childTnLst>
                          </p:cTn>
                        </p:par>
                        <p:par>
                          <p:cTn id="38" fill="hold">
                            <p:stCondLst>
                              <p:cond delay="3000"/>
                            </p:stCondLst>
                            <p:childTnLst>
                              <p:par>
                                <p:cTn id="39" presetID="2" presetClass="entr" presetSubtype="4" accel="50000" decel="5000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childTnLst>
                                </p:cTn>
                              </p:par>
                            </p:childTnLst>
                          </p:cTn>
                        </p:par>
                        <p:par>
                          <p:cTn id="46" fill="hold">
                            <p:stCondLst>
                              <p:cond delay="3500"/>
                            </p:stCondLst>
                            <p:childTnLst>
                              <p:par>
                                <p:cTn id="47" presetID="2" presetClass="entr" presetSubtype="1" accel="50000" decel="5000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0-#ppt_h/2"/>
                                          </p:val>
                                        </p:tav>
                                        <p:tav tm="100000">
                                          <p:val>
                                            <p:strVal val="#ppt_y"/>
                                          </p:val>
                                        </p:tav>
                                      </p:tavLst>
                                    </p:anim>
                                  </p:childTnLst>
                                </p:cTn>
                              </p:par>
                            </p:childTnLst>
                          </p:cTn>
                        </p:par>
                        <p:par>
                          <p:cTn id="51" fill="hold">
                            <p:stCondLst>
                              <p:cond delay="4000"/>
                            </p:stCondLst>
                            <p:childTnLst>
                              <p:par>
                                <p:cTn id="52" presetID="23" presetClass="entr" presetSubtype="16"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p:cTn id="54" dur="500" fill="hold"/>
                                        <p:tgtEl>
                                          <p:spTgt spid="38"/>
                                        </p:tgtEl>
                                        <p:attrNameLst>
                                          <p:attrName>ppt_w</p:attrName>
                                        </p:attrNameLst>
                                      </p:cBhvr>
                                      <p:tavLst>
                                        <p:tav tm="0">
                                          <p:val>
                                            <p:fltVal val="0"/>
                                          </p:val>
                                        </p:tav>
                                        <p:tav tm="100000">
                                          <p:val>
                                            <p:strVal val="#ppt_w"/>
                                          </p:val>
                                        </p:tav>
                                      </p:tavLst>
                                    </p:anim>
                                    <p:anim calcmode="lin" valueType="num">
                                      <p:cBhvr>
                                        <p:cTn id="55" dur="500" fill="hold"/>
                                        <p:tgtEl>
                                          <p:spTgt spid="38"/>
                                        </p:tgtEl>
                                        <p:attrNameLst>
                                          <p:attrName>ppt_h</p:attrName>
                                        </p:attrNameLst>
                                      </p:cBhvr>
                                      <p:tavLst>
                                        <p:tav tm="0">
                                          <p:val>
                                            <p:fltVal val="0"/>
                                          </p:val>
                                        </p:tav>
                                        <p:tav tm="100000">
                                          <p:val>
                                            <p:strVal val="#ppt_h"/>
                                          </p:val>
                                        </p:tav>
                                      </p:tavLst>
                                    </p:anim>
                                  </p:childTnLst>
                                </p:cTn>
                              </p:par>
                            </p:childTnLst>
                          </p:cTn>
                        </p:par>
                        <p:par>
                          <p:cTn id="56" fill="hold">
                            <p:stCondLst>
                              <p:cond delay="4500"/>
                            </p:stCondLst>
                            <p:childTnLst>
                              <p:par>
                                <p:cTn id="57" presetID="2" presetClass="entr" presetSubtype="4" accel="50000" decel="5000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childTnLst>
                                </p:cTn>
                              </p:par>
                            </p:childTnLst>
                          </p:cTn>
                        </p:par>
                        <p:par>
                          <p:cTn id="64" fill="hold">
                            <p:stCondLst>
                              <p:cond delay="5000"/>
                            </p:stCondLst>
                            <p:childTnLst>
                              <p:par>
                                <p:cTn id="65" presetID="2" presetClass="entr" presetSubtype="1" accel="50000" decel="50000"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0-#ppt_h/2"/>
                                          </p:val>
                                        </p:tav>
                                        <p:tav tm="100000">
                                          <p:val>
                                            <p:strVal val="#ppt_y"/>
                                          </p:val>
                                        </p:tav>
                                      </p:tavLst>
                                    </p:anim>
                                  </p:childTnLst>
                                </p:cTn>
                              </p:par>
                            </p:childTnLst>
                          </p:cTn>
                        </p:par>
                        <p:par>
                          <p:cTn id="69" fill="hold">
                            <p:stCondLst>
                              <p:cond delay="5500"/>
                            </p:stCondLst>
                            <p:childTnLst>
                              <p:par>
                                <p:cTn id="70" presetID="23" presetClass="entr" presetSubtype="16" fill="hold" grpId="0" nodeType="after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p:cTn id="72" dur="500" fill="hold"/>
                                        <p:tgtEl>
                                          <p:spTgt spid="42"/>
                                        </p:tgtEl>
                                        <p:attrNameLst>
                                          <p:attrName>ppt_w</p:attrName>
                                        </p:attrNameLst>
                                      </p:cBhvr>
                                      <p:tavLst>
                                        <p:tav tm="0">
                                          <p:val>
                                            <p:fltVal val="0"/>
                                          </p:val>
                                        </p:tav>
                                        <p:tav tm="100000">
                                          <p:val>
                                            <p:strVal val="#ppt_w"/>
                                          </p:val>
                                        </p:tav>
                                      </p:tavLst>
                                    </p:anim>
                                    <p:anim calcmode="lin" valueType="num">
                                      <p:cBhvr>
                                        <p:cTn id="73" dur="500" fill="hold"/>
                                        <p:tgtEl>
                                          <p:spTgt spid="42"/>
                                        </p:tgtEl>
                                        <p:attrNameLst>
                                          <p:attrName>ppt_h</p:attrName>
                                        </p:attrNameLst>
                                      </p:cBhvr>
                                      <p:tavLst>
                                        <p:tav tm="0">
                                          <p:val>
                                            <p:fltVal val="0"/>
                                          </p:val>
                                        </p:tav>
                                        <p:tav tm="100000">
                                          <p:val>
                                            <p:strVal val="#ppt_h"/>
                                          </p:val>
                                        </p:tav>
                                      </p:tavLst>
                                    </p:anim>
                                  </p:childTnLst>
                                </p:cTn>
                              </p:par>
                            </p:childTnLst>
                          </p:cTn>
                        </p:par>
                        <p:par>
                          <p:cTn id="74" fill="hold">
                            <p:stCondLst>
                              <p:cond delay="6000"/>
                            </p:stCondLst>
                            <p:childTnLst>
                              <p:par>
                                <p:cTn id="75" presetID="2" presetClass="entr" presetSubtype="4" accel="50000" decel="50000" fill="hold" nodeType="after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par>
                                <p:cTn id="79" presetID="10" presetClass="entr" presetSubtype="0"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bldLvl="0" animBg="1"/>
      <p:bldP spid="20" grpId="0"/>
      <p:bldP spid="27" grpId="0"/>
      <p:bldP spid="34" grpId="0"/>
      <p:bldP spid="4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文本框 7"/>
          <p:cNvSpPr txBox="1"/>
          <p:nvPr/>
        </p:nvSpPr>
        <p:spPr>
          <a:xfrm>
            <a:off x="3826067" y="1412369"/>
            <a:ext cx="4484437" cy="1445260"/>
          </a:xfrm>
          <a:prstGeom prst="rect">
            <a:avLst/>
          </a:prstGeom>
          <a:noFill/>
        </p:spPr>
        <p:txBody>
          <a:bodyPr wrap="square" rtlCol="0">
            <a:spAutoFit/>
          </a:bodyPr>
          <a:lstStyle/>
          <a:p>
            <a:pPr algn="ctr"/>
            <a:r>
              <a:rPr lang="en-US" altLang="zh-CN" sz="8800" dirty="0">
                <a:gradFill>
                  <a:gsLst>
                    <a:gs pos="0">
                      <a:srgbClr val="E30000"/>
                    </a:gs>
                    <a:gs pos="100000">
                      <a:srgbClr val="760303"/>
                    </a:gs>
                  </a:gsLst>
                  <a:lin ang="5400000" scaled="0"/>
                </a:gradFill>
                <a:latin typeface="微软雅黑" panose="020B0503020204020204" charset="-122"/>
                <a:ea typeface="微软雅黑" panose="020B0503020204020204" charset="-122"/>
              </a:rPr>
              <a:t>Part 02</a:t>
            </a:r>
          </a:p>
        </p:txBody>
      </p:sp>
      <p:sp>
        <p:nvSpPr>
          <p:cNvPr id="14" name="文本框 13"/>
          <p:cNvSpPr txBox="1"/>
          <p:nvPr/>
        </p:nvSpPr>
        <p:spPr>
          <a:xfrm>
            <a:off x="3720189" y="2947101"/>
            <a:ext cx="4696193" cy="769441"/>
          </a:xfrm>
          <a:prstGeom prst="rect">
            <a:avLst/>
          </a:prstGeom>
          <a:noFill/>
        </p:spPr>
        <p:txBody>
          <a:bodyPr wrap="square" rtlCol="0">
            <a:spAutoFit/>
          </a:bodyPr>
          <a:lstStyle/>
          <a:p>
            <a:pPr algn="ctr"/>
            <a:r>
              <a:rPr lang="zh-CN" altLang="en-US" sz="4400" dirty="0">
                <a:gradFill>
                  <a:gsLst>
                    <a:gs pos="0">
                      <a:srgbClr val="E30000"/>
                    </a:gs>
                    <a:gs pos="100000">
                      <a:srgbClr val="760303"/>
                    </a:gs>
                  </a:gsLst>
                  <a:lin ang="5400000" scaled="0"/>
                </a:gradFill>
                <a:latin typeface="微软雅黑" panose="020B0503020204020204" charset="-122"/>
                <a:ea typeface="微软雅黑" panose="020B0503020204020204" charset="-122"/>
              </a:rPr>
              <a:t>点击此处编辑标题</a:t>
            </a:r>
          </a:p>
        </p:txBody>
      </p:sp>
      <p:cxnSp>
        <p:nvCxnSpPr>
          <p:cNvPr id="15" name="直接连接符 14"/>
          <p:cNvCxnSpPr/>
          <p:nvPr/>
        </p:nvCxnSpPr>
        <p:spPr>
          <a:xfrm>
            <a:off x="3829242" y="3804724"/>
            <a:ext cx="437538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3829242" y="3804724"/>
            <a:ext cx="4375384" cy="369332"/>
          </a:xfrm>
          <a:prstGeom prst="rect">
            <a:avLst/>
          </a:prstGeom>
          <a:noFill/>
        </p:spPr>
        <p:txBody>
          <a:bodyPr wrap="square" rtlCol="0">
            <a:spAutoFit/>
          </a:bodyPr>
          <a:lstStyle/>
          <a:p>
            <a:pPr algn="dist"/>
            <a:r>
              <a:rPr lang="en-US" altLang="zh-CN" dirty="0">
                <a:gradFill>
                  <a:gsLst>
                    <a:gs pos="0">
                      <a:srgbClr val="E30000"/>
                    </a:gs>
                    <a:gs pos="100000">
                      <a:srgbClr val="760303"/>
                    </a:gs>
                  </a:gsLst>
                  <a:lin ang="5400000" scaled="0"/>
                </a:gradFill>
                <a:latin typeface="Arial" panose="020B0604020202020204" pitchFamily="34" charset="0"/>
                <a:ea typeface="微软雅黑" panose="020B0503020204020204" charset="-122"/>
                <a:cs typeface="Arial" panose="020B0604020202020204" pitchFamily="34" charset="0"/>
              </a:rPr>
              <a:t>Click here to edit the title</a:t>
            </a:r>
          </a:p>
        </p:txBody>
      </p:sp>
    </p:spTree>
  </p:cSld>
  <p:clrMapOvr>
    <a:masterClrMapping/>
  </p:clrMapOvr>
  <p:transition advTm="5757">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32"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out)">
                                      <p:cBhvr>
                                        <p:cTn id="19" dur="2000"/>
                                        <p:tgtEl>
                                          <p:spTgt spid="15"/>
                                        </p:tgtEl>
                                      </p:cBhvr>
                                    </p:animEffect>
                                  </p:childTnLst>
                                </p:cTn>
                              </p:par>
                            </p:childTnLst>
                          </p:cTn>
                        </p:par>
                        <p:par>
                          <p:cTn id="20" fill="hold">
                            <p:stCondLst>
                              <p:cond delay="4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Lst>
  </p:timing>
</p:sld>
</file>

<file path=ppt/theme/theme1.xml><?xml version="1.0" encoding="utf-8"?>
<a:theme xmlns:a="http://schemas.openxmlformats.org/drawingml/2006/main" name="www.2ppt.com">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1561</Words>
  <Application>Microsoft Office PowerPoint</Application>
  <PresentationFormat>宽屏</PresentationFormat>
  <Paragraphs>254</Paragraphs>
  <Slides>25</Slides>
  <Notes>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25</vt:i4>
      </vt:variant>
    </vt:vector>
  </HeadingPairs>
  <TitlesOfParts>
    <vt:vector size="42" baseType="lpstr">
      <vt:lpstr>Impact MT Std</vt:lpstr>
      <vt:lpstr>Open Sans Condensed</vt:lpstr>
      <vt:lpstr>Open Sans Extrabold</vt:lpstr>
      <vt:lpstr>Oswald</vt:lpstr>
      <vt:lpstr>Raleway</vt:lpstr>
      <vt:lpstr>方正大标宋简体</vt:lpstr>
      <vt:lpstr>方正兰亭细黑_GBK_M</vt:lpstr>
      <vt:lpstr>宋体</vt:lpstr>
      <vt:lpstr>微软雅黑</vt:lpstr>
      <vt:lpstr>Arial</vt:lpstr>
      <vt:lpstr>Calibri</vt:lpstr>
      <vt:lpstr>Calibri Light</vt:lpstr>
      <vt:lpstr>Helvetica</vt:lpstr>
      <vt:lpstr>Impact</vt:lpstr>
      <vt:lpstr>Segoe UI</vt:lpstr>
      <vt:lpstr>Times New Roman</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1</cp:revision>
  <dcterms:created xsi:type="dcterms:W3CDTF">2017-05-26T05:38:00Z</dcterms:created>
  <dcterms:modified xsi:type="dcterms:W3CDTF">2023-01-10T05:25:41Z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67042A09D3B844F5B4BEB564D3976735</vt:lpwstr>
  </property>
  <property fmtid="{A09F084E-AD41-489F-8076-AA5BE3082BCA}" pid="100">
    <vt:ui4>5</vt:ui4>
  </property>
  <property fmtid="{64440492-4C8B-11D1-8B70-080036B11A03}" pid="11">
    <vt:lpwstr>www.2ppt.com-爱PPT提供资源下载</vt:lpwstr>
  </property>
</Properties>
</file>