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882" r:id="rId2"/>
    <p:sldId id="664" r:id="rId3"/>
    <p:sldId id="912" r:id="rId4"/>
    <p:sldId id="928" r:id="rId5"/>
    <p:sldId id="929" r:id="rId6"/>
    <p:sldId id="930" r:id="rId7"/>
    <p:sldId id="931" r:id="rId8"/>
    <p:sldId id="932" r:id="rId9"/>
    <p:sldId id="933" r:id="rId10"/>
    <p:sldId id="934" r:id="rId11"/>
    <p:sldId id="935" r:id="rId12"/>
    <p:sldId id="927" r:id="rId13"/>
    <p:sldId id="902" r:id="rId14"/>
    <p:sldId id="942" r:id="rId15"/>
    <p:sldId id="943" r:id="rId16"/>
    <p:sldId id="944" r:id="rId17"/>
    <p:sldId id="945" r:id="rId18"/>
    <p:sldId id="946" r:id="rId19"/>
    <p:sldId id="947" r:id="rId20"/>
    <p:sldId id="948" r:id="rId21"/>
    <p:sldId id="949" r:id="rId22"/>
    <p:sldId id="950" r:id="rId23"/>
    <p:sldId id="951" r:id="rId24"/>
    <p:sldId id="952" r:id="rId25"/>
    <p:sldId id="953" r:id="rId26"/>
    <p:sldId id="954" r:id="rId27"/>
    <p:sldId id="955" r:id="rId28"/>
    <p:sldId id="956" r:id="rId29"/>
    <p:sldId id="772" r:id="rId30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9846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4" Type="http://schemas.openxmlformats.org/officeDocument/2006/relationships/image" Target="../media/image55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Relationship Id="rId4" Type="http://schemas.openxmlformats.org/officeDocument/2006/relationships/image" Target="../media/image6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Relationship Id="rId4" Type="http://schemas.openxmlformats.org/officeDocument/2006/relationships/image" Target="../media/image7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B95887D-4FD2-49FE-8345-BE51F8C35E9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3063A35-5177-429E-BF4C-CE5CBB8C82A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0910E64-129B-4B2A-A739-D6FCA6484D3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407759A-B97F-4D28-862A-ABC5AF98BE9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 b="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slide" Target="../slides/slide2.xml"/><Relationship Id="rId4" Type="http://schemas.openxmlformats.org/officeDocument/2006/relationships/slide" Target="../slides/slide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组合 9"/>
          <p:cNvGrpSpPr/>
          <p:nvPr userDrawn="1"/>
        </p:nvGrpSpPr>
        <p:grpSpPr bwMode="auto">
          <a:xfrm>
            <a:off x="-3484563" y="6327775"/>
            <a:ext cx="3460750" cy="504825"/>
            <a:chOff x="-3485778" y="6328426"/>
            <a:chExt cx="3461965" cy="504177"/>
          </a:xfrm>
        </p:grpSpPr>
        <p:grpSp>
          <p:nvGrpSpPr>
            <p:cNvPr id="29702" name="组合 15"/>
            <p:cNvGrpSpPr/>
            <p:nvPr userDrawn="1"/>
          </p:nvGrpSpPr>
          <p:grpSpPr bwMode="auto">
            <a:xfrm>
              <a:off x="-2333908" y="6331600"/>
              <a:ext cx="2310095" cy="501003"/>
              <a:chOff x="-2334201" y="6331600"/>
              <a:chExt cx="2310389" cy="501595"/>
            </a:xfrm>
          </p:grpSpPr>
          <p:sp>
            <p:nvSpPr>
              <p:cNvPr id="17" name="五边形 16">
                <a:hlinkClick r:id="rId4" action="ppaction://hlinksldjump"/>
              </p:cNvPr>
              <p:cNvSpPr/>
              <p:nvPr userDrawn="1"/>
            </p:nvSpPr>
            <p:spPr bwMode="auto">
              <a:xfrm>
                <a:off x="-2334729" y="6331597"/>
                <a:ext cx="1145135" cy="498423"/>
              </a:xfrm>
              <a:prstGeom prst="homePlat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400" b="1" dirty="0">
                    <a:solidFill>
                      <a:srgbClr val="0033CC"/>
                    </a:solidFill>
                  </a:rPr>
                  <a:t>要点透析讲练互动</a:t>
                </a:r>
              </a:p>
            </p:txBody>
          </p:sp>
          <p:sp>
            <p:nvSpPr>
              <p:cNvPr id="11" name="五边形 10">
                <a:hlinkClick r:id="" action="ppaction://noaction"/>
              </p:cNvPr>
              <p:cNvSpPr/>
              <p:nvPr userDrawn="1"/>
            </p:nvSpPr>
            <p:spPr bwMode="auto">
              <a:xfrm>
                <a:off x="-1168947" y="6334772"/>
                <a:ext cx="1145135" cy="498423"/>
              </a:xfrm>
              <a:prstGeom prst="homePlat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400" b="1" dirty="0">
                    <a:solidFill>
                      <a:srgbClr val="0033CC"/>
                    </a:solidFill>
                  </a:rPr>
                  <a:t>知能演练轻松闯关</a:t>
                </a:r>
              </a:p>
            </p:txBody>
          </p:sp>
        </p:grpSp>
        <p:sp>
          <p:nvSpPr>
            <p:cNvPr id="9" name="五边形 8">
              <a:hlinkClick r:id="rId5" action="ppaction://hlinksldjump"/>
            </p:cNvPr>
            <p:cNvSpPr/>
            <p:nvPr userDrawn="1"/>
          </p:nvSpPr>
          <p:spPr bwMode="auto">
            <a:xfrm>
              <a:off x="-3485778" y="6328426"/>
              <a:ext cx="1144990" cy="497835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自学导引语篇理解</a:t>
              </a:r>
            </a:p>
          </p:txBody>
        </p:sp>
      </p:grpSp>
      <p:sp>
        <p:nvSpPr>
          <p:cNvPr id="10" name="燕尾形 9"/>
          <p:cNvSpPr/>
          <p:nvPr userDrawn="1"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13" name="五边形 12"/>
          <p:cNvSpPr/>
          <p:nvPr userDrawn="1"/>
        </p:nvSpPr>
        <p:spPr>
          <a:xfrm>
            <a:off x="5003800" y="25400"/>
            <a:ext cx="3879850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2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TRAVELLING AROUND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24 -7.40741E-7 L 0.69219 -7.4074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E:\2019&#20248;&#21270;&#26041;&#26696;&#33521;&#35821;&#20154;&#25945;&#24517;&#20462;1&#25945;&#21442;6.28(&#26368;&#26032;&#25945;&#26448;)&#65288;1-198&#65289;\&#22270;&#29255;&#65288;&#21464;&#22909;&#39068;&#33394;&#65289;\Unit2.T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package" Target="../embeddings/Microsoft_Word___11.docx"/><Relationship Id="rId5" Type="http://schemas.openxmlformats.org/officeDocument/2006/relationships/image" Target="../media/image39.emf"/><Relationship Id="rId4" Type="http://schemas.openxmlformats.org/officeDocument/2006/relationships/package" Target="../embeddings/Microsoft_Word___10.doc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package" Target="../embeddings/Microsoft_Word___12.docx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6.emf"/><Relationship Id="rId5" Type="http://schemas.openxmlformats.org/officeDocument/2006/relationships/package" Target="../embeddings/Microsoft_Word___14.docx"/><Relationship Id="rId4" Type="http://schemas.openxmlformats.org/officeDocument/2006/relationships/image" Target="../media/image4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package" Target="../embeddings/Microsoft_Word___15.docx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55.emf"/><Relationship Id="rId4" Type="http://schemas.openxmlformats.org/officeDocument/2006/relationships/image" Target="../media/image52.emf"/><Relationship Id="rId9" Type="http://schemas.openxmlformats.org/officeDocument/2006/relationships/oleObject" Target="../embeddings/oleObject3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package" Target="../embeddings/Microsoft_Word___.docx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e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9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61.emf"/><Relationship Id="rId4" Type="http://schemas.openxmlformats.org/officeDocument/2006/relationships/image" Target="../media/image58.emf"/><Relationship Id="rId9" Type="http://schemas.openxmlformats.org/officeDocument/2006/relationships/oleObject" Target="../embeddings/oleObject4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6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6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6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6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1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7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7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73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package" Target="../embeddings/Microsoft_Word___19.docx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5.e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77.emf"/><Relationship Id="rId4" Type="http://schemas.openxmlformats.org/officeDocument/2006/relationships/image" Target="../media/image74.emf"/><Relationship Id="rId9" Type="http://schemas.openxmlformats.org/officeDocument/2006/relationships/oleObject" Target="../embeddings/oleObject53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package" Target="../embeddings/Microsoft_Word___1.docx"/><Relationship Id="rId7" Type="http://schemas.openxmlformats.org/officeDocument/2006/relationships/package" Target="../embeddings/Microsoft_Word___2.docx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package" Target="../embeddings/Microsoft_Word___3.docx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oleObject" Target="../embeddings/oleObject13.bin"/><Relationship Id="rId3" Type="http://schemas.openxmlformats.org/officeDocument/2006/relationships/package" Target="../embeddings/Microsoft_Word___4.docx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9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6.e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emf"/><Relationship Id="rId20" Type="http://schemas.openxmlformats.org/officeDocument/2006/relationships/image" Target="../media/image30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5.e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22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package" Target="../embeddings/Microsoft_Word___5.docx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E:\2019优化方案英语人教必修1教参6.28(最新教材)（1-198）\图片（变好颜色）\Unit2.T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9525" y="1412776"/>
            <a:ext cx="913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-13097" y="3501926"/>
            <a:ext cx="9144000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altLang="zh-CN" sz="3200" b="1" dirty="0"/>
              <a:t>Section </a:t>
            </a:r>
            <a:r>
              <a:rPr lang="en-US" altLang="zh-CN" sz="3200" b="1" dirty="0" smtClean="0"/>
              <a:t>Ⅳ  Listening </a:t>
            </a:r>
            <a:r>
              <a:rPr lang="en-US" altLang="zh-CN" sz="3200" b="1" dirty="0"/>
              <a:t>and </a:t>
            </a:r>
            <a:endParaRPr lang="zh-CN" altLang="zh-CN" sz="3200" dirty="0"/>
          </a:p>
          <a:p>
            <a:pPr algn="ctr" hangingPunct="0">
              <a:lnSpc>
                <a:spcPct val="150000"/>
              </a:lnSpc>
            </a:pPr>
            <a:r>
              <a:rPr lang="en-US" altLang="zh-CN" sz="3200" b="1" dirty="0"/>
              <a:t>Talking &amp; Reading for Writing</a:t>
            </a:r>
            <a:endParaRPr lang="zh-CN" altLang="zh-CN" sz="3200" dirty="0"/>
          </a:p>
        </p:txBody>
      </p:sp>
      <p:sp>
        <p:nvSpPr>
          <p:cNvPr id="9" name="矩形 8"/>
          <p:cNvSpPr/>
          <p:nvPr/>
        </p:nvSpPr>
        <p:spPr>
          <a:xfrm>
            <a:off x="-11584" y="5661248"/>
            <a:ext cx="9155584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215900" y="1682750"/>
          <a:ext cx="8713788" cy="349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文档" r:id="rId3" imgW="8716010" imgH="3493135" progId="Word.Document.12">
                  <p:embed/>
                </p:oleObj>
              </mc:Choice>
              <mc:Fallback>
                <p:oleObj name="文档" r:id="rId3" imgW="8716010" imgH="349313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82750"/>
                        <a:ext cx="8713788" cy="349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7" name="Object 1"/>
          <p:cNvGraphicFramePr>
            <a:graphicFrameLocks noChangeAspect="1"/>
          </p:cNvGraphicFramePr>
          <p:nvPr/>
        </p:nvGraphicFramePr>
        <p:xfrm>
          <a:off x="214313" y="1628775"/>
          <a:ext cx="8715375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628775"/>
                        <a:ext cx="8715375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214313" y="4508500"/>
          <a:ext cx="87153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文档" r:id="rId5" imgW="11633200" imgH="800100" progId="Word.Document.12">
                  <p:embed/>
                </p:oleObj>
              </mc:Choice>
              <mc:Fallback>
                <p:oleObj name="文档" r:id="rId5" imgW="11633200" imgH="800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508500"/>
                        <a:ext cx="87153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10" descr="E:\2019优化方案英语人教必修5教参3.15（1-190）\图片（变好颜色）\要点透析讲练互动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8" y="1165225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214313" y="1882775"/>
          <a:ext cx="8715375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文档" r:id="rId4" imgW="8716010" imgH="3227705" progId="Word.Document.12">
                  <p:embed/>
                </p:oleObj>
              </mc:Choice>
              <mc:Fallback>
                <p:oleObj name="文档" r:id="rId4" imgW="8716010" imgH="322770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882775"/>
                        <a:ext cx="8715375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15900" y="5051425"/>
          <a:ext cx="8713788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文档" r:id="rId6" imgW="8716010" imgH="1187450" progId="Word.Document.12">
                  <p:embed/>
                </p:oleObj>
              </mc:Choice>
              <mc:Fallback>
                <p:oleObj name="文档" r:id="rId6" imgW="8716010" imgH="118745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5051425"/>
                        <a:ext cx="8713788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6" name="Object 3"/>
          <p:cNvGraphicFramePr>
            <a:graphicFrameLocks noChangeAspect="1"/>
          </p:cNvGraphicFramePr>
          <p:nvPr/>
        </p:nvGraphicFramePr>
        <p:xfrm>
          <a:off x="215900" y="1671638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71638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1" name="Object 1"/>
          <p:cNvGraphicFramePr>
            <a:graphicFrameLocks noChangeAspect="1"/>
          </p:cNvGraphicFramePr>
          <p:nvPr/>
        </p:nvGraphicFramePr>
        <p:xfrm>
          <a:off x="2898775" y="33194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5" y="33194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2555875" y="39338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39338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9" name="Object 1"/>
          <p:cNvGraphicFramePr>
            <a:graphicFrameLocks noChangeAspect="1"/>
          </p:cNvGraphicFramePr>
          <p:nvPr/>
        </p:nvGraphicFramePr>
        <p:xfrm>
          <a:off x="214313" y="1882775"/>
          <a:ext cx="8715375" cy="185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文档" r:id="rId3" imgW="8716010" imgH="1858010" progId="Word.Document.12">
                  <p:embed/>
                </p:oleObj>
              </mc:Choice>
              <mc:Fallback>
                <p:oleObj name="文档" r:id="rId3" imgW="8716010" imgH="18580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882775"/>
                        <a:ext cx="8715375" cy="185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14313" y="3683000"/>
          <a:ext cx="871537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文档" r:id="rId5" imgW="8716010" imgH="1187450" progId="Word.Document.12">
                  <p:embed/>
                </p:oleObj>
              </mc:Choice>
              <mc:Fallback>
                <p:oleObj name="文档" r:id="rId5" imgW="8716010" imgH="11874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683000"/>
                        <a:ext cx="871537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4" name="Object 3"/>
          <p:cNvGraphicFramePr>
            <a:graphicFrameLocks noChangeAspect="1"/>
          </p:cNvGraphicFramePr>
          <p:nvPr/>
        </p:nvGraphicFramePr>
        <p:xfrm>
          <a:off x="215900" y="13541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541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4067175" y="24209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4209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6227763" y="36449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36449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"/>
          <p:cNvGraphicFramePr>
            <a:graphicFrameLocks noChangeAspect="1"/>
          </p:cNvGraphicFramePr>
          <p:nvPr/>
        </p:nvGraphicFramePr>
        <p:xfrm>
          <a:off x="215900" y="1908175"/>
          <a:ext cx="8713788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文档" r:id="rId3" imgW="8716010" imgH="3043555" progId="Word.Document.12">
                  <p:embed/>
                </p:oleObj>
              </mc:Choice>
              <mc:Fallback>
                <p:oleObj name="文档" r:id="rId3" imgW="8716010" imgH="304355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08175"/>
                        <a:ext cx="8713788" cy="304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文档" r:id="rId3" imgW="11633200" imgH="4749800" progId="Word.Document.12">
                  <p:embed/>
                </p:oleObj>
              </mc:Choice>
              <mc:Fallback>
                <p:oleObj name="文档" r:id="rId3" imgW="11633200" imgH="47498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7" name="Object 4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文档" r:id="rId3" imgW="11633200" imgH="7124700" progId="Word.Document.12">
                  <p:embed/>
                </p:oleObj>
              </mc:Choice>
              <mc:Fallback>
                <p:oleObj name="文档" r:id="rId3" imgW="11633200" imgH="71247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" name="Object 1"/>
          <p:cNvGraphicFramePr>
            <a:graphicFrameLocks noChangeAspect="1"/>
          </p:cNvGraphicFramePr>
          <p:nvPr/>
        </p:nvGraphicFramePr>
        <p:xfrm>
          <a:off x="4211638" y="20240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0240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5275263" y="31416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263" y="31416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5435600" y="43656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3656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9" name="Object 1"/>
          <p:cNvGraphicFramePr>
            <a:graphicFrameLocks noChangeAspect="1"/>
          </p:cNvGraphicFramePr>
          <p:nvPr/>
        </p:nvGraphicFramePr>
        <p:xfrm>
          <a:off x="214313" y="1579563"/>
          <a:ext cx="8715375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文档" r:id="rId3" imgW="11633200" imgH="3276600" progId="Word.Document.12">
                  <p:embed/>
                </p:oleObj>
              </mc:Choice>
              <mc:Fallback>
                <p:oleObj name="文档" r:id="rId3" imgW="11633200" imgH="32766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579563"/>
                        <a:ext cx="8715375" cy="24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214313" y="3954463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文档" r:id="rId5" imgW="11633200" imgH="2387600" progId="Word.Document.12">
                  <p:embed/>
                </p:oleObj>
              </mc:Choice>
              <mc:Fallback>
                <p:oleObj name="文档" r:id="rId5" imgW="11633200" imgH="23876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954463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3" name="Object 6"/>
          <p:cNvGraphicFramePr>
            <a:graphicFrameLocks noChangeAspect="1"/>
          </p:cNvGraphicFramePr>
          <p:nvPr/>
        </p:nvGraphicFramePr>
        <p:xfrm>
          <a:off x="215900" y="1878013"/>
          <a:ext cx="8713788" cy="421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文档" r:id="rId3" imgW="8716010" imgH="4302125" progId="Word.Document.12">
                  <p:embed/>
                </p:oleObj>
              </mc:Choice>
              <mc:Fallback>
                <p:oleObj name="文档" r:id="rId3" imgW="8716010" imgH="4302125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878013"/>
                        <a:ext cx="8713788" cy="421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7" descr="E:\2019优化方案英语人教必修5教参3.15（1-190）\图片（变好颜色）\自学导引语篇理解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8" y="1085850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827088" y="36782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文档" r:id="rId6" imgW="7048500" imgH="546100" progId="Word.Document.12">
                  <p:embed/>
                </p:oleObj>
              </mc:Choice>
              <mc:Fallback>
                <p:oleObj name="文档" r:id="rId6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6782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900113" y="42179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文档" r:id="rId8" imgW="7048500" imgH="546100" progId="Word.Document.12">
                  <p:embed/>
                </p:oleObj>
              </mc:Choice>
              <mc:Fallback>
                <p:oleObj name="文档" r:id="rId8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2179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971550" y="48307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文档" r:id="rId10" imgW="7048500" imgH="546100" progId="Word.Document.12">
                  <p:embed/>
                </p:oleObj>
              </mc:Choice>
              <mc:Fallback>
                <p:oleObj name="文档" r:id="rId10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8307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215900" y="1028700"/>
          <a:ext cx="87122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文档" r:id="rId3" imgW="11633200" imgH="6858000" progId="Word.Document.12">
                  <p:embed/>
                </p:oleObj>
              </mc:Choice>
              <mc:Fallback>
                <p:oleObj name="文档" r:id="rId3" imgW="11633200" imgH="68580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28700"/>
                        <a:ext cx="871220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684213" y="29972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9972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755650" y="35004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5004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5867400" y="45085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5085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ChangeAspect="1"/>
          </p:cNvGraphicFramePr>
          <p:nvPr/>
        </p:nvGraphicFramePr>
        <p:xfrm>
          <a:off x="215900" y="2009775"/>
          <a:ext cx="8713788" cy="293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文档" r:id="rId3" imgW="11633200" imgH="3924300" progId="Word.Document.12">
                  <p:embed/>
                </p:oleObj>
              </mc:Choice>
              <mc:Fallback>
                <p:oleObj name="文档" r:id="rId3" imgW="11633200" imgH="39243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009775"/>
                        <a:ext cx="8713788" cy="293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1" name="Object 1"/>
          <p:cNvGraphicFramePr>
            <a:graphicFrameLocks noChangeAspect="1"/>
          </p:cNvGraphicFramePr>
          <p:nvPr/>
        </p:nvGraphicFramePr>
        <p:xfrm>
          <a:off x="214313" y="1371600"/>
          <a:ext cx="8715375" cy="185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文档" r:id="rId3" imgW="11633200" imgH="2489200" progId="Word.Document.12">
                  <p:embed/>
                </p:oleObj>
              </mc:Choice>
              <mc:Fallback>
                <p:oleObj name="文档" r:id="rId3" imgW="11633200" imgH="24892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371600"/>
                        <a:ext cx="8715375" cy="185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214313" y="3201988"/>
          <a:ext cx="8715375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文档" r:id="rId5" imgW="11633200" imgH="3962400" progId="Word.Document.12">
                  <p:embed/>
                </p:oleObj>
              </mc:Choice>
              <mc:Fallback>
                <p:oleObj name="文档" r:id="rId5" imgW="11633200" imgH="39624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201988"/>
                        <a:ext cx="8715375" cy="296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6" name="Object 3"/>
          <p:cNvGraphicFramePr>
            <a:graphicFrameLocks noChangeAspect="1"/>
          </p:cNvGraphicFramePr>
          <p:nvPr/>
        </p:nvGraphicFramePr>
        <p:xfrm>
          <a:off x="215900" y="1206500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文档" r:id="rId3" imgW="11633200" imgH="6337300" progId="Word.Document.12">
                  <p:embed/>
                </p:oleObj>
              </mc:Choice>
              <mc:Fallback>
                <p:oleObj name="文档" r:id="rId3" imgW="11633200" imgH="63373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06500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1042988" y="28527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8527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5003800" y="46878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6878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9" name="Object 1"/>
          <p:cNvGraphicFramePr>
            <a:graphicFrameLocks noChangeAspect="1"/>
          </p:cNvGraphicFramePr>
          <p:nvPr/>
        </p:nvGraphicFramePr>
        <p:xfrm>
          <a:off x="214313" y="1506538"/>
          <a:ext cx="8715375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文档" r:id="rId3" imgW="11633200" imgH="3276600" progId="Word.Document.12">
                  <p:embed/>
                </p:oleObj>
              </mc:Choice>
              <mc:Fallback>
                <p:oleObj name="文档" r:id="rId3" imgW="11633200" imgH="32766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506538"/>
                        <a:ext cx="8715375" cy="24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214313" y="3883025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文档" r:id="rId5" imgW="11633200" imgH="2387600" progId="Word.Document.12">
                  <p:embed/>
                </p:oleObj>
              </mc:Choice>
              <mc:Fallback>
                <p:oleObj name="文档" r:id="rId5" imgW="11633200" imgH="23876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883025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15900" y="1200150"/>
          <a:ext cx="8713788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文档" r:id="rId3" imgW="11633200" imgH="6248400" progId="Word.Document.12">
                  <p:embed/>
                </p:oleObj>
              </mc:Choice>
              <mc:Fallback>
                <p:oleObj name="文档" r:id="rId3" imgW="11633200" imgH="62484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00150"/>
                        <a:ext cx="8713788" cy="467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8172450" y="40052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40052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1"/>
          <p:cNvGraphicFramePr>
            <a:graphicFrameLocks noChangeAspect="1"/>
          </p:cNvGraphicFramePr>
          <p:nvPr/>
        </p:nvGraphicFramePr>
        <p:xfrm>
          <a:off x="215900" y="1627188"/>
          <a:ext cx="8713788" cy="360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文档" r:id="rId3" imgW="8716010" imgH="3608705" progId="Word.Document.12">
                  <p:embed/>
                </p:oleObj>
              </mc:Choice>
              <mc:Fallback>
                <p:oleObj name="文档" r:id="rId3" imgW="8716010" imgH="360870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27188"/>
                        <a:ext cx="8713788" cy="360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7" name="Object 4"/>
          <p:cNvGraphicFramePr>
            <a:graphicFrameLocks noChangeAspect="1"/>
          </p:cNvGraphicFramePr>
          <p:nvPr/>
        </p:nvGraphicFramePr>
        <p:xfrm>
          <a:off x="215900" y="954088"/>
          <a:ext cx="8713788" cy="513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文档" r:id="rId3" imgW="8716010" imgH="5140325" progId="Word.Document.12">
                  <p:embed/>
                </p:oleObj>
              </mc:Choice>
              <mc:Fallback>
                <p:oleObj name="文档" r:id="rId3" imgW="8716010" imgH="514032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54088"/>
                        <a:ext cx="8713788" cy="513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971550" y="24209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4209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827088" y="34290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4290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755650" y="49418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9418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2348880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8" name="Object 5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文档" r:id="rId3" imgW="8716010" imgH="3018790" progId="Word.Document.12">
                  <p:embed/>
                </p:oleObj>
              </mc:Choice>
              <mc:Fallback>
                <p:oleObj name="文档" r:id="rId3" imgW="8716010" imgH="301879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971550" y="18446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8446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971550" y="24209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文档" r:id="rId7" imgW="5273040" imgH="397510" progId="Word.Document.12">
                  <p:embed/>
                </p:oleObj>
              </mc:Choice>
              <mc:Fallback>
                <p:oleObj name="文档" r:id="rId7" imgW="5273040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4209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971550" y="30686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0686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900113" y="36449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6449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Object 3"/>
          <p:cNvGraphicFramePr>
            <a:graphicFrameLocks noChangeAspect="1"/>
          </p:cNvGraphicFramePr>
          <p:nvPr/>
        </p:nvGraphicFramePr>
        <p:xfrm>
          <a:off x="215900" y="1927225"/>
          <a:ext cx="8713788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文档" r:id="rId3" imgW="8716010" imgH="3058795" progId="Word.Document.12">
                  <p:embed/>
                </p:oleObj>
              </mc:Choice>
              <mc:Fallback>
                <p:oleObj name="文档" r:id="rId3" imgW="8716010" imgH="305879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27225"/>
                        <a:ext cx="8713788" cy="300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900113" y="24209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4209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900113" y="36449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6449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7" name="Object 6"/>
          <p:cNvGraphicFramePr>
            <a:graphicFrameLocks noChangeAspect="1"/>
          </p:cNvGraphicFramePr>
          <p:nvPr/>
        </p:nvGraphicFramePr>
        <p:xfrm>
          <a:off x="215900" y="1428750"/>
          <a:ext cx="8713788" cy="416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文档" r:id="rId3" imgW="8716010" imgH="4270375" progId="Word.Document.12">
                  <p:embed/>
                </p:oleObj>
              </mc:Choice>
              <mc:Fallback>
                <p:oleObj name="文档" r:id="rId3" imgW="8716010" imgH="4270375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28750"/>
                        <a:ext cx="8713788" cy="416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3" name="Object 1"/>
          <p:cNvGraphicFramePr>
            <a:graphicFrameLocks noChangeAspect="1"/>
          </p:cNvGraphicFramePr>
          <p:nvPr/>
        </p:nvGraphicFramePr>
        <p:xfrm>
          <a:off x="5148263" y="19526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9526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5076825" y="31416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1416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5076825" y="36798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6798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5076825" y="42926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2926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7" name="Object 5"/>
          <p:cNvGraphicFramePr>
            <a:graphicFrameLocks noChangeAspect="1"/>
          </p:cNvGraphicFramePr>
          <p:nvPr/>
        </p:nvGraphicFramePr>
        <p:xfrm>
          <a:off x="5219700" y="49037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文档" r:id="rId13" imgW="7048500" imgH="546100" progId="Word.Document.12">
                  <p:embed/>
                </p:oleObj>
              </mc:Choice>
              <mc:Fallback>
                <p:oleObj name="文档" r:id="rId13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9037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4" name="Object 9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文档" r:id="rId3" imgW="11633200" imgH="7124700" progId="Word.Document.12">
                  <p:embed/>
                </p:oleObj>
              </mc:Choice>
              <mc:Fallback>
                <p:oleObj name="文档" r:id="rId3" imgW="11633200" imgH="7124700" progId="Word.Document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29" name="Object 1"/>
          <p:cNvGraphicFramePr>
            <a:graphicFrameLocks noChangeAspect="1"/>
          </p:cNvGraphicFramePr>
          <p:nvPr/>
        </p:nvGraphicFramePr>
        <p:xfrm>
          <a:off x="1042988" y="14128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4128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971550" y="20240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0240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971550" y="26003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6003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684213" y="32131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2131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827088" y="37893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文档" r:id="rId13" imgW="7048500" imgH="546100" progId="Word.Document.12">
                  <p:embed/>
                </p:oleObj>
              </mc:Choice>
              <mc:Fallback>
                <p:oleObj name="文档" r:id="rId13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7893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6"/>
          <p:cNvGraphicFramePr>
            <a:graphicFrameLocks noChangeAspect="1"/>
          </p:cNvGraphicFramePr>
          <p:nvPr/>
        </p:nvGraphicFramePr>
        <p:xfrm>
          <a:off x="900113" y="43656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文档" r:id="rId15" imgW="7048500" imgH="546100" progId="Word.Document.12">
                  <p:embed/>
                </p:oleObj>
              </mc:Choice>
              <mc:Fallback>
                <p:oleObj name="文档" r:id="rId15" imgW="7048500" imgH="54610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3656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Object 7"/>
          <p:cNvGraphicFramePr>
            <a:graphicFrameLocks noChangeAspect="1"/>
          </p:cNvGraphicFramePr>
          <p:nvPr/>
        </p:nvGraphicFramePr>
        <p:xfrm>
          <a:off x="827088" y="49768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文档" r:id="rId17" imgW="7048500" imgH="546100" progId="Word.Document.12">
                  <p:embed/>
                </p:oleObj>
              </mc:Choice>
              <mc:Fallback>
                <p:oleObj name="文档" r:id="rId17" imgW="7048500" imgH="54610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9768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6" name="Object 8"/>
          <p:cNvGraphicFramePr>
            <a:graphicFrameLocks noChangeAspect="1"/>
          </p:cNvGraphicFramePr>
          <p:nvPr/>
        </p:nvGraphicFramePr>
        <p:xfrm>
          <a:off x="755650" y="55895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文档" r:id="rId19" imgW="7048500" imgH="546100" progId="Word.Document.12">
                  <p:embed/>
                </p:oleObj>
              </mc:Choice>
              <mc:Fallback>
                <p:oleObj name="文档" r:id="rId19" imgW="7048500" imgH="546100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5895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" name="Object 3"/>
          <p:cNvGraphicFramePr>
            <a:graphicFrameLocks noChangeAspect="1"/>
          </p:cNvGraphicFramePr>
          <p:nvPr/>
        </p:nvGraphicFramePr>
        <p:xfrm>
          <a:off x="215900" y="1206500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文档" r:id="rId3" imgW="8716010" imgH="4744085" progId="Word.Document.12">
                  <p:embed/>
                </p:oleObj>
              </mc:Choice>
              <mc:Fallback>
                <p:oleObj name="文档" r:id="rId3" imgW="8716010" imgH="474408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06500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3419475" y="22764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2764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539750" y="46878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6878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"/>
          <p:cNvGraphicFramePr>
            <a:graphicFrameLocks noChangeAspect="1"/>
          </p:cNvGraphicFramePr>
          <p:nvPr/>
        </p:nvGraphicFramePr>
        <p:xfrm>
          <a:off x="215900" y="1209675"/>
          <a:ext cx="8713788" cy="474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文档" r:id="rId3" imgW="8716010" imgH="4747260" progId="Word.Document.12">
                  <p:embed/>
                </p:oleObj>
              </mc:Choice>
              <mc:Fallback>
                <p:oleObj name="文档" r:id="rId3" imgW="8716010" imgH="474726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09675"/>
                        <a:ext cx="8713788" cy="474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全屏显示(4:3)</PresentationFormat>
  <Paragraphs>4</Paragraphs>
  <Slides>29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2022-02-11T06:38:52Z</dcterms:created>
  <dcterms:modified xsi:type="dcterms:W3CDTF">2023-01-16T15:56:25Z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D212015E43B94E1D90FC0F65F2880254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