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5" r:id="rId2"/>
    <p:sldId id="258" r:id="rId3"/>
    <p:sldId id="259" r:id="rId4"/>
    <p:sldId id="260" r:id="rId5"/>
    <p:sldId id="276" r:id="rId6"/>
    <p:sldId id="282" r:id="rId7"/>
    <p:sldId id="283" r:id="rId8"/>
    <p:sldId id="284" r:id="rId9"/>
    <p:sldId id="288" r:id="rId10"/>
    <p:sldId id="267" r:id="rId11"/>
    <p:sldId id="266" r:id="rId12"/>
    <p:sldId id="257" r:id="rId13"/>
    <p:sldId id="270" r:id="rId14"/>
    <p:sldId id="273" r:id="rId15"/>
    <p:sldId id="287" r:id="rId16"/>
    <p:sldId id="268" r:id="rId17"/>
    <p:sldId id="272" r:id="rId18"/>
    <p:sldId id="274" r:id="rId19"/>
    <p:sldId id="275" r:id="rId20"/>
    <p:sldId id="286" r:id="rId21"/>
    <p:sldId id="269" r:id="rId22"/>
    <p:sldId id="265" r:id="rId23"/>
    <p:sldId id="271" r:id="rId24"/>
    <p:sldId id="281" r:id="rId25"/>
    <p:sldId id="28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2C5876"/>
    <a:srgbClr val="E52D27"/>
    <a:srgbClr val="B31217"/>
    <a:srgbClr val="4E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showGuides="1">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74AB0-2770-4A79-824A-0F5E4D05FA2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D22D1-8C36-4E5F-9289-A157FDF8DC8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6D22D1-8C36-4E5F-9289-A157FDF8DC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874713" y="1801357"/>
            <a:ext cx="3208629" cy="1823734"/>
          </a:xfrm>
          <a:custGeom>
            <a:avLst/>
            <a:gdLst>
              <a:gd name="connsiteX0" fmla="*/ 0 w 3208629"/>
              <a:gd name="connsiteY0" fmla="*/ 0 h 1823734"/>
              <a:gd name="connsiteX1" fmla="*/ 3208629 w 3208629"/>
              <a:gd name="connsiteY1" fmla="*/ 0 h 1823734"/>
              <a:gd name="connsiteX2" fmla="*/ 3208629 w 3208629"/>
              <a:gd name="connsiteY2" fmla="*/ 1823734 h 1823734"/>
              <a:gd name="connsiteX3" fmla="*/ 0 w 3208629"/>
              <a:gd name="connsiteY3" fmla="*/ 1823734 h 1823734"/>
            </a:gdLst>
            <a:ahLst/>
            <a:cxnLst>
              <a:cxn ang="0">
                <a:pos x="connsiteX0" y="connsiteY0"/>
              </a:cxn>
              <a:cxn ang="0">
                <a:pos x="connsiteX1" y="connsiteY1"/>
              </a:cxn>
              <a:cxn ang="0">
                <a:pos x="connsiteX2" y="connsiteY2"/>
              </a:cxn>
              <a:cxn ang="0">
                <a:pos x="connsiteX3" y="connsiteY3"/>
              </a:cxn>
            </a:cxnLst>
            <a:rect l="l" t="t" r="r" b="b"/>
            <a:pathLst>
              <a:path w="3208629" h="1823734">
                <a:moveTo>
                  <a:pt x="0" y="0"/>
                </a:moveTo>
                <a:lnTo>
                  <a:pt x="3208629" y="0"/>
                </a:lnTo>
                <a:lnTo>
                  <a:pt x="3208629" y="1823734"/>
                </a:lnTo>
                <a:lnTo>
                  <a:pt x="0" y="1823734"/>
                </a:lnTo>
                <a:close/>
              </a:path>
            </a:pathLst>
          </a:custGeom>
        </p:spPr>
        <p:txBody>
          <a:bodyPr wrap="square">
            <a:noAutofit/>
          </a:bodyPr>
          <a:lstStyle/>
          <a:p>
            <a:endParaRPr lang="zh-CN" altLang="en-US" dirty="0"/>
          </a:p>
        </p:txBody>
      </p:sp>
      <p:sp>
        <p:nvSpPr>
          <p:cNvPr id="5" name="图片占位符 4"/>
          <p:cNvSpPr>
            <a:spLocks noGrp="1"/>
          </p:cNvSpPr>
          <p:nvPr>
            <p:ph type="pic" sz="quarter" idx="10"/>
          </p:nvPr>
        </p:nvSpPr>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08659" y="1801357"/>
            <a:ext cx="3208629" cy="1823734"/>
          </a:xfrm>
          <a:custGeom>
            <a:avLst/>
            <a:gdLst>
              <a:gd name="connsiteX0" fmla="*/ 0 w 3208629"/>
              <a:gd name="connsiteY0" fmla="*/ 0 h 1823734"/>
              <a:gd name="connsiteX1" fmla="*/ 3208629 w 3208629"/>
              <a:gd name="connsiteY1" fmla="*/ 0 h 1823734"/>
              <a:gd name="connsiteX2" fmla="*/ 3208629 w 3208629"/>
              <a:gd name="connsiteY2" fmla="*/ 1823734 h 1823734"/>
              <a:gd name="connsiteX3" fmla="*/ 0 w 3208629"/>
              <a:gd name="connsiteY3" fmla="*/ 1823734 h 1823734"/>
            </a:gdLst>
            <a:ahLst/>
            <a:cxnLst>
              <a:cxn ang="0">
                <a:pos x="connsiteX0" y="connsiteY0"/>
              </a:cxn>
              <a:cxn ang="0">
                <a:pos x="connsiteX1" y="connsiteY1"/>
              </a:cxn>
              <a:cxn ang="0">
                <a:pos x="connsiteX2" y="connsiteY2"/>
              </a:cxn>
              <a:cxn ang="0">
                <a:pos x="connsiteX3" y="connsiteY3"/>
              </a:cxn>
            </a:cxnLst>
            <a:rect l="l" t="t" r="r" b="b"/>
            <a:pathLst>
              <a:path w="3208629" h="1823734">
                <a:moveTo>
                  <a:pt x="0" y="0"/>
                </a:moveTo>
                <a:lnTo>
                  <a:pt x="3208629" y="0"/>
                </a:lnTo>
                <a:lnTo>
                  <a:pt x="3208629" y="1823734"/>
                </a:lnTo>
                <a:lnTo>
                  <a:pt x="0" y="1823734"/>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4491686" y="4037013"/>
            <a:ext cx="3208629" cy="1823734"/>
          </a:xfrm>
          <a:custGeom>
            <a:avLst/>
            <a:gdLst>
              <a:gd name="connsiteX0" fmla="*/ 0 w 3208629"/>
              <a:gd name="connsiteY0" fmla="*/ 0 h 1823734"/>
              <a:gd name="connsiteX1" fmla="*/ 3208629 w 3208629"/>
              <a:gd name="connsiteY1" fmla="*/ 0 h 1823734"/>
              <a:gd name="connsiteX2" fmla="*/ 3208629 w 3208629"/>
              <a:gd name="connsiteY2" fmla="*/ 1823734 h 1823734"/>
              <a:gd name="connsiteX3" fmla="*/ 0 w 3208629"/>
              <a:gd name="connsiteY3" fmla="*/ 1823734 h 1823734"/>
            </a:gdLst>
            <a:ahLst/>
            <a:cxnLst>
              <a:cxn ang="0">
                <a:pos x="connsiteX0" y="connsiteY0"/>
              </a:cxn>
              <a:cxn ang="0">
                <a:pos x="connsiteX1" y="connsiteY1"/>
              </a:cxn>
              <a:cxn ang="0">
                <a:pos x="connsiteX2" y="connsiteY2"/>
              </a:cxn>
              <a:cxn ang="0">
                <a:pos x="connsiteX3" y="connsiteY3"/>
              </a:cxn>
            </a:cxnLst>
            <a:rect l="l" t="t" r="r" b="b"/>
            <a:pathLst>
              <a:path w="3208629" h="1823734">
                <a:moveTo>
                  <a:pt x="0" y="0"/>
                </a:moveTo>
                <a:lnTo>
                  <a:pt x="3208629" y="0"/>
                </a:lnTo>
                <a:lnTo>
                  <a:pt x="3208629" y="1823734"/>
                </a:lnTo>
                <a:lnTo>
                  <a:pt x="0" y="1823734"/>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874714" y="1946842"/>
            <a:ext cx="3849687" cy="3685043"/>
          </a:xfrm>
          <a:custGeom>
            <a:avLst/>
            <a:gdLst>
              <a:gd name="connsiteX0" fmla="*/ 0 w 3849687"/>
              <a:gd name="connsiteY0" fmla="*/ 0 h 3685043"/>
              <a:gd name="connsiteX1" fmla="*/ 3849687 w 3849687"/>
              <a:gd name="connsiteY1" fmla="*/ 0 h 3685043"/>
              <a:gd name="connsiteX2" fmla="*/ 3849687 w 3849687"/>
              <a:gd name="connsiteY2" fmla="*/ 3685043 h 3685043"/>
              <a:gd name="connsiteX3" fmla="*/ 0 w 3849687"/>
              <a:gd name="connsiteY3" fmla="*/ 3685043 h 3685043"/>
            </a:gdLst>
            <a:ahLst/>
            <a:cxnLst>
              <a:cxn ang="0">
                <a:pos x="connsiteX0" y="connsiteY0"/>
              </a:cxn>
              <a:cxn ang="0">
                <a:pos x="connsiteX1" y="connsiteY1"/>
              </a:cxn>
              <a:cxn ang="0">
                <a:pos x="connsiteX2" y="connsiteY2"/>
              </a:cxn>
              <a:cxn ang="0">
                <a:pos x="connsiteX3" y="connsiteY3"/>
              </a:cxn>
            </a:cxnLst>
            <a:rect l="l" t="t" r="r" b="b"/>
            <a:pathLst>
              <a:path w="3849687" h="3685043">
                <a:moveTo>
                  <a:pt x="0" y="0"/>
                </a:moveTo>
                <a:lnTo>
                  <a:pt x="3849687" y="0"/>
                </a:lnTo>
                <a:lnTo>
                  <a:pt x="3849687" y="3685043"/>
                </a:lnTo>
                <a:lnTo>
                  <a:pt x="0" y="3685043"/>
                </a:lnTo>
                <a:close/>
              </a:path>
            </a:pathLst>
          </a:cu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4296"/>
            <a:ext cx="6368759" cy="6862296"/>
          </a:xfrm>
          <a:custGeom>
            <a:avLst/>
            <a:gdLst>
              <a:gd name="connsiteX0" fmla="*/ 0 w 6368759"/>
              <a:gd name="connsiteY0" fmla="*/ 0 h 6862296"/>
              <a:gd name="connsiteX1" fmla="*/ 6368759 w 6368759"/>
              <a:gd name="connsiteY1" fmla="*/ 0 h 6862296"/>
              <a:gd name="connsiteX2" fmla="*/ 6368759 w 6368759"/>
              <a:gd name="connsiteY2" fmla="*/ 6862296 h 6862296"/>
              <a:gd name="connsiteX3" fmla="*/ 0 w 6368759"/>
              <a:gd name="connsiteY3" fmla="*/ 6862296 h 6862296"/>
            </a:gdLst>
            <a:ahLst/>
            <a:cxnLst>
              <a:cxn ang="0">
                <a:pos x="connsiteX0" y="connsiteY0"/>
              </a:cxn>
              <a:cxn ang="0">
                <a:pos x="connsiteX1" y="connsiteY1"/>
              </a:cxn>
              <a:cxn ang="0">
                <a:pos x="connsiteX2" y="connsiteY2"/>
              </a:cxn>
              <a:cxn ang="0">
                <a:pos x="connsiteX3" y="connsiteY3"/>
              </a:cxn>
            </a:cxnLst>
            <a:rect l="l" t="t" r="r" b="b"/>
            <a:pathLst>
              <a:path w="6368759" h="6862296">
                <a:moveTo>
                  <a:pt x="0" y="0"/>
                </a:moveTo>
                <a:lnTo>
                  <a:pt x="6368759" y="0"/>
                </a:lnTo>
                <a:lnTo>
                  <a:pt x="6368759" y="6862296"/>
                </a:lnTo>
                <a:lnTo>
                  <a:pt x="0" y="6862296"/>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153150" y="1901827"/>
            <a:ext cx="5121275" cy="3870323"/>
          </a:xfrm>
          <a:custGeom>
            <a:avLst/>
            <a:gdLst>
              <a:gd name="connsiteX0" fmla="*/ 0 w 5121275"/>
              <a:gd name="connsiteY0" fmla="*/ 0 h 3870323"/>
              <a:gd name="connsiteX1" fmla="*/ 5121275 w 5121275"/>
              <a:gd name="connsiteY1" fmla="*/ 0 h 3870323"/>
              <a:gd name="connsiteX2" fmla="*/ 5121275 w 5121275"/>
              <a:gd name="connsiteY2" fmla="*/ 3870323 h 3870323"/>
              <a:gd name="connsiteX3" fmla="*/ 0 w 5121275"/>
              <a:gd name="connsiteY3" fmla="*/ 3870323 h 3870323"/>
            </a:gdLst>
            <a:ahLst/>
            <a:cxnLst>
              <a:cxn ang="0">
                <a:pos x="connsiteX0" y="connsiteY0"/>
              </a:cxn>
              <a:cxn ang="0">
                <a:pos x="connsiteX1" y="connsiteY1"/>
              </a:cxn>
              <a:cxn ang="0">
                <a:pos x="connsiteX2" y="connsiteY2"/>
              </a:cxn>
              <a:cxn ang="0">
                <a:pos x="connsiteX3" y="connsiteY3"/>
              </a:cxn>
            </a:cxnLst>
            <a:rect l="l" t="t" r="r" b="b"/>
            <a:pathLst>
              <a:path w="5121275" h="3870323">
                <a:moveTo>
                  <a:pt x="0" y="0"/>
                </a:moveTo>
                <a:lnTo>
                  <a:pt x="5121275" y="0"/>
                </a:lnTo>
                <a:lnTo>
                  <a:pt x="5121275" y="3870323"/>
                </a:lnTo>
                <a:lnTo>
                  <a:pt x="0" y="3870323"/>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1" name="图片占位符 10"/>
          <p:cNvSpPr>
            <a:spLocks noGrp="1"/>
          </p:cNvSpPr>
          <p:nvPr>
            <p:ph type="pic" sz="quarter" idx="12"/>
          </p:nvPr>
        </p:nvSpPr>
        <p:spPr>
          <a:xfrm>
            <a:off x="34655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8747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dirty="0"/>
          </a:p>
        </p:txBody>
      </p:sp>
      <p:sp>
        <p:nvSpPr>
          <p:cNvPr id="12" name="图片占位符 11"/>
          <p:cNvSpPr>
            <a:spLocks noGrp="1"/>
          </p:cNvSpPr>
          <p:nvPr>
            <p:ph type="pic" sz="quarter" idx="11"/>
          </p:nvPr>
        </p:nvSpPr>
        <p:spPr>
          <a:xfrm>
            <a:off x="3465514" y="2024063"/>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74714" y="3977325"/>
            <a:ext cx="2414587" cy="1765300"/>
          </a:xfrm>
          <a:custGeom>
            <a:avLst/>
            <a:gdLst>
              <a:gd name="connsiteX0" fmla="*/ 0 w 2414587"/>
              <a:gd name="connsiteY0" fmla="*/ 0 h 1765300"/>
              <a:gd name="connsiteX1" fmla="*/ 2414587 w 2414587"/>
              <a:gd name="connsiteY1" fmla="*/ 0 h 1765300"/>
              <a:gd name="connsiteX2" fmla="*/ 2414587 w 2414587"/>
              <a:gd name="connsiteY2" fmla="*/ 1765300 h 1765300"/>
              <a:gd name="connsiteX3" fmla="*/ 0 w 2414587"/>
              <a:gd name="connsiteY3" fmla="*/ 1765300 h 1765300"/>
            </a:gdLst>
            <a:ahLst/>
            <a:cxnLst>
              <a:cxn ang="0">
                <a:pos x="connsiteX0" y="connsiteY0"/>
              </a:cxn>
              <a:cxn ang="0">
                <a:pos x="connsiteX1" y="connsiteY1"/>
              </a:cxn>
              <a:cxn ang="0">
                <a:pos x="connsiteX2" y="connsiteY2"/>
              </a:cxn>
              <a:cxn ang="0">
                <a:pos x="connsiteX3" y="connsiteY3"/>
              </a:cxn>
            </a:cxnLst>
            <a:rect l="l" t="t" r="r" b="b"/>
            <a:pathLst>
              <a:path w="2414587" h="1765300">
                <a:moveTo>
                  <a:pt x="0" y="0"/>
                </a:moveTo>
                <a:lnTo>
                  <a:pt x="2414587" y="0"/>
                </a:lnTo>
                <a:lnTo>
                  <a:pt x="2414587" y="1765300"/>
                </a:lnTo>
                <a:lnTo>
                  <a:pt x="0" y="1765300"/>
                </a:lnTo>
                <a:close/>
              </a:path>
            </a:pathLst>
          </a:custGeom>
        </p:spPr>
        <p:txBody>
          <a:bodyPr wrap="square">
            <a:noAutofit/>
          </a:bodyPr>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572002" y="1118281"/>
            <a:ext cx="7619999" cy="5190444"/>
          </a:xfrm>
          <a:custGeom>
            <a:avLst/>
            <a:gdLst>
              <a:gd name="connsiteX0" fmla="*/ 0 w 7619999"/>
              <a:gd name="connsiteY0" fmla="*/ 0 h 5190444"/>
              <a:gd name="connsiteX1" fmla="*/ 7619999 w 7619999"/>
              <a:gd name="connsiteY1" fmla="*/ 0 h 5190444"/>
              <a:gd name="connsiteX2" fmla="*/ 7619999 w 7619999"/>
              <a:gd name="connsiteY2" fmla="*/ 5190444 h 5190444"/>
              <a:gd name="connsiteX3" fmla="*/ 0 w 7619999"/>
              <a:gd name="connsiteY3" fmla="*/ 5190444 h 5190444"/>
            </a:gdLst>
            <a:ahLst/>
            <a:cxnLst>
              <a:cxn ang="0">
                <a:pos x="connsiteX0" y="connsiteY0"/>
              </a:cxn>
              <a:cxn ang="0">
                <a:pos x="connsiteX1" y="connsiteY1"/>
              </a:cxn>
              <a:cxn ang="0">
                <a:pos x="connsiteX2" y="connsiteY2"/>
              </a:cxn>
              <a:cxn ang="0">
                <a:pos x="connsiteX3" y="connsiteY3"/>
              </a:cxn>
            </a:cxnLst>
            <a:rect l="l" t="t" r="r" b="b"/>
            <a:pathLst>
              <a:path w="7619999" h="5190444">
                <a:moveTo>
                  <a:pt x="0" y="0"/>
                </a:moveTo>
                <a:lnTo>
                  <a:pt x="7619999" y="0"/>
                </a:lnTo>
                <a:lnTo>
                  <a:pt x="7619999" y="5190444"/>
                </a:lnTo>
                <a:lnTo>
                  <a:pt x="0" y="5190444"/>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115162" y="1520155"/>
            <a:ext cx="9961676" cy="2481943"/>
          </a:xfrm>
          <a:custGeom>
            <a:avLst/>
            <a:gdLst>
              <a:gd name="connsiteX0" fmla="*/ 0 w 9961676"/>
              <a:gd name="connsiteY0" fmla="*/ 0 h 2481943"/>
              <a:gd name="connsiteX1" fmla="*/ 9961676 w 9961676"/>
              <a:gd name="connsiteY1" fmla="*/ 0 h 2481943"/>
              <a:gd name="connsiteX2" fmla="*/ 9961676 w 9961676"/>
              <a:gd name="connsiteY2" fmla="*/ 2481943 h 2481943"/>
              <a:gd name="connsiteX3" fmla="*/ 0 w 9961676"/>
              <a:gd name="connsiteY3" fmla="*/ 2481943 h 2481943"/>
            </a:gdLst>
            <a:ahLst/>
            <a:cxnLst>
              <a:cxn ang="0">
                <a:pos x="connsiteX0" y="connsiteY0"/>
              </a:cxn>
              <a:cxn ang="0">
                <a:pos x="connsiteX1" y="connsiteY1"/>
              </a:cxn>
              <a:cxn ang="0">
                <a:pos x="connsiteX2" y="connsiteY2"/>
              </a:cxn>
              <a:cxn ang="0">
                <a:pos x="connsiteX3" y="connsiteY3"/>
              </a:cxn>
            </a:cxnLst>
            <a:rect l="l" t="t" r="r" b="b"/>
            <a:pathLst>
              <a:path w="9961676" h="2481943">
                <a:moveTo>
                  <a:pt x="0" y="0"/>
                </a:moveTo>
                <a:lnTo>
                  <a:pt x="9961676" y="0"/>
                </a:lnTo>
                <a:lnTo>
                  <a:pt x="9961676" y="2481943"/>
                </a:lnTo>
                <a:lnTo>
                  <a:pt x="0" y="2481943"/>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74713" y="1611087"/>
            <a:ext cx="6425973" cy="4697639"/>
          </a:xfrm>
          <a:custGeom>
            <a:avLst/>
            <a:gdLst>
              <a:gd name="connsiteX0" fmla="*/ 0 w 6425973"/>
              <a:gd name="connsiteY0" fmla="*/ 0 h 4697639"/>
              <a:gd name="connsiteX1" fmla="*/ 6425973 w 6425973"/>
              <a:gd name="connsiteY1" fmla="*/ 0 h 4697639"/>
              <a:gd name="connsiteX2" fmla="*/ 6425973 w 6425973"/>
              <a:gd name="connsiteY2" fmla="*/ 4697639 h 4697639"/>
              <a:gd name="connsiteX3" fmla="*/ 0 w 6425973"/>
              <a:gd name="connsiteY3" fmla="*/ 4697639 h 4697639"/>
            </a:gdLst>
            <a:ahLst/>
            <a:cxnLst>
              <a:cxn ang="0">
                <a:pos x="connsiteX0" y="connsiteY0"/>
              </a:cxn>
              <a:cxn ang="0">
                <a:pos x="connsiteX1" y="connsiteY1"/>
              </a:cxn>
              <a:cxn ang="0">
                <a:pos x="connsiteX2" y="connsiteY2"/>
              </a:cxn>
              <a:cxn ang="0">
                <a:pos x="connsiteX3" y="connsiteY3"/>
              </a:cxn>
            </a:cxnLst>
            <a:rect l="l" t="t" r="r" b="b"/>
            <a:pathLst>
              <a:path w="6425973" h="4697639">
                <a:moveTo>
                  <a:pt x="0" y="0"/>
                </a:moveTo>
                <a:lnTo>
                  <a:pt x="6425973" y="0"/>
                </a:lnTo>
                <a:lnTo>
                  <a:pt x="6425973" y="4697639"/>
                </a:lnTo>
                <a:lnTo>
                  <a:pt x="0" y="4697639"/>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56099" y="2097214"/>
            <a:ext cx="2048056" cy="1698899"/>
          </a:xfrm>
          <a:custGeom>
            <a:avLst/>
            <a:gdLst>
              <a:gd name="connsiteX0" fmla="*/ 0 w 2048056"/>
              <a:gd name="connsiteY0" fmla="*/ 0 h 1698899"/>
              <a:gd name="connsiteX1" fmla="*/ 2048056 w 2048056"/>
              <a:gd name="connsiteY1" fmla="*/ 0 h 1698899"/>
              <a:gd name="connsiteX2" fmla="*/ 2048056 w 2048056"/>
              <a:gd name="connsiteY2" fmla="*/ 1698899 h 1698899"/>
              <a:gd name="connsiteX3" fmla="*/ 0 w 2048056"/>
              <a:gd name="connsiteY3" fmla="*/ 1698899 h 1698899"/>
            </a:gdLst>
            <a:ahLst/>
            <a:cxnLst>
              <a:cxn ang="0">
                <a:pos x="connsiteX0" y="connsiteY0"/>
              </a:cxn>
              <a:cxn ang="0">
                <a:pos x="connsiteX1" y="connsiteY1"/>
              </a:cxn>
              <a:cxn ang="0">
                <a:pos x="connsiteX2" y="connsiteY2"/>
              </a:cxn>
              <a:cxn ang="0">
                <a:pos x="connsiteX3" y="connsiteY3"/>
              </a:cxn>
            </a:cxnLst>
            <a:rect l="l" t="t" r="r" b="b"/>
            <a:pathLst>
              <a:path w="2048056" h="1698899">
                <a:moveTo>
                  <a:pt x="0" y="0"/>
                </a:moveTo>
                <a:lnTo>
                  <a:pt x="2048056" y="0"/>
                </a:lnTo>
                <a:lnTo>
                  <a:pt x="2048056" y="1698899"/>
                </a:lnTo>
                <a:lnTo>
                  <a:pt x="0" y="1698899"/>
                </a:ln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733348" y="2097214"/>
            <a:ext cx="2048056" cy="1698899"/>
          </a:xfrm>
          <a:custGeom>
            <a:avLst/>
            <a:gdLst>
              <a:gd name="connsiteX0" fmla="*/ 0 w 2048056"/>
              <a:gd name="connsiteY0" fmla="*/ 0 h 1698899"/>
              <a:gd name="connsiteX1" fmla="*/ 2048056 w 2048056"/>
              <a:gd name="connsiteY1" fmla="*/ 0 h 1698899"/>
              <a:gd name="connsiteX2" fmla="*/ 2048056 w 2048056"/>
              <a:gd name="connsiteY2" fmla="*/ 1698899 h 1698899"/>
              <a:gd name="connsiteX3" fmla="*/ 0 w 2048056"/>
              <a:gd name="connsiteY3" fmla="*/ 1698899 h 1698899"/>
            </a:gdLst>
            <a:ahLst/>
            <a:cxnLst>
              <a:cxn ang="0">
                <a:pos x="connsiteX0" y="connsiteY0"/>
              </a:cxn>
              <a:cxn ang="0">
                <a:pos x="connsiteX1" y="connsiteY1"/>
              </a:cxn>
              <a:cxn ang="0">
                <a:pos x="connsiteX2" y="connsiteY2"/>
              </a:cxn>
              <a:cxn ang="0">
                <a:pos x="connsiteX3" y="connsiteY3"/>
              </a:cxn>
            </a:cxnLst>
            <a:rect l="l" t="t" r="r" b="b"/>
            <a:pathLst>
              <a:path w="2048056" h="1698899">
                <a:moveTo>
                  <a:pt x="0" y="0"/>
                </a:moveTo>
                <a:lnTo>
                  <a:pt x="2048056" y="0"/>
                </a:lnTo>
                <a:lnTo>
                  <a:pt x="2048056" y="1698899"/>
                </a:lnTo>
                <a:lnTo>
                  <a:pt x="0" y="169889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10597" y="2097214"/>
            <a:ext cx="2048056" cy="1698899"/>
          </a:xfrm>
          <a:custGeom>
            <a:avLst/>
            <a:gdLst>
              <a:gd name="connsiteX0" fmla="*/ 0 w 2048056"/>
              <a:gd name="connsiteY0" fmla="*/ 0 h 1698899"/>
              <a:gd name="connsiteX1" fmla="*/ 2048056 w 2048056"/>
              <a:gd name="connsiteY1" fmla="*/ 0 h 1698899"/>
              <a:gd name="connsiteX2" fmla="*/ 2048056 w 2048056"/>
              <a:gd name="connsiteY2" fmla="*/ 1698899 h 1698899"/>
              <a:gd name="connsiteX3" fmla="*/ 0 w 2048056"/>
              <a:gd name="connsiteY3" fmla="*/ 1698899 h 1698899"/>
            </a:gdLst>
            <a:ahLst/>
            <a:cxnLst>
              <a:cxn ang="0">
                <a:pos x="connsiteX0" y="connsiteY0"/>
              </a:cxn>
              <a:cxn ang="0">
                <a:pos x="connsiteX1" y="connsiteY1"/>
              </a:cxn>
              <a:cxn ang="0">
                <a:pos x="connsiteX2" y="connsiteY2"/>
              </a:cxn>
              <a:cxn ang="0">
                <a:pos x="connsiteX3" y="connsiteY3"/>
              </a:cxn>
            </a:cxnLst>
            <a:rect l="l" t="t" r="r" b="b"/>
            <a:pathLst>
              <a:path w="2048056" h="1698899">
                <a:moveTo>
                  <a:pt x="0" y="0"/>
                </a:moveTo>
                <a:lnTo>
                  <a:pt x="2048056" y="0"/>
                </a:lnTo>
                <a:lnTo>
                  <a:pt x="2048056" y="1698899"/>
                </a:lnTo>
                <a:lnTo>
                  <a:pt x="0" y="1698899"/>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087845" y="2097214"/>
            <a:ext cx="2048056" cy="1698899"/>
          </a:xfrm>
          <a:custGeom>
            <a:avLst/>
            <a:gdLst>
              <a:gd name="connsiteX0" fmla="*/ 0 w 2048056"/>
              <a:gd name="connsiteY0" fmla="*/ 0 h 1698899"/>
              <a:gd name="connsiteX1" fmla="*/ 2048056 w 2048056"/>
              <a:gd name="connsiteY1" fmla="*/ 0 h 1698899"/>
              <a:gd name="connsiteX2" fmla="*/ 2048056 w 2048056"/>
              <a:gd name="connsiteY2" fmla="*/ 1698899 h 1698899"/>
              <a:gd name="connsiteX3" fmla="*/ 0 w 2048056"/>
              <a:gd name="connsiteY3" fmla="*/ 1698899 h 1698899"/>
            </a:gdLst>
            <a:ahLst/>
            <a:cxnLst>
              <a:cxn ang="0">
                <a:pos x="connsiteX0" y="connsiteY0"/>
              </a:cxn>
              <a:cxn ang="0">
                <a:pos x="connsiteX1" y="connsiteY1"/>
              </a:cxn>
              <a:cxn ang="0">
                <a:pos x="connsiteX2" y="connsiteY2"/>
              </a:cxn>
              <a:cxn ang="0">
                <a:pos x="connsiteX3" y="connsiteY3"/>
              </a:cxn>
            </a:cxnLst>
            <a:rect l="l" t="t" r="r" b="b"/>
            <a:pathLst>
              <a:path w="2048056" h="1698899">
                <a:moveTo>
                  <a:pt x="0" y="0"/>
                </a:moveTo>
                <a:lnTo>
                  <a:pt x="2048056" y="0"/>
                </a:lnTo>
                <a:lnTo>
                  <a:pt x="2048056" y="1698899"/>
                </a:lnTo>
                <a:lnTo>
                  <a:pt x="0" y="1698899"/>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xml"/><Relationship Id="rId7" Type="http://schemas.openxmlformats.org/officeDocument/2006/relationships/image" Target="../media/image5.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6.xml"/><Relationship Id="rId5" Type="http://schemas.openxmlformats.org/officeDocument/2006/relationships/slideLayout" Target="../slideLayouts/slideLayout15.xml"/><Relationship Id="rId10" Type="http://schemas.openxmlformats.org/officeDocument/2006/relationships/image" Target="../media/image8.jpeg"/><Relationship Id="rId4" Type="http://schemas.openxmlformats.org/officeDocument/2006/relationships/tags" Target="../tags/tag13.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notesSlide" Target="../notesSlides/notesSlide7.xml"/><Relationship Id="rId2" Type="http://schemas.openxmlformats.org/officeDocument/2006/relationships/tags" Target="../tags/tag15.xml"/><Relationship Id="rId16" Type="http://schemas.openxmlformats.org/officeDocument/2006/relationships/slideLayout" Target="../slideLayouts/slideLayout16.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notesSlide" Target="../notesSlides/notesSlide8.xml"/><Relationship Id="rId4" Type="http://schemas.openxmlformats.org/officeDocument/2006/relationships/tags" Target="../tags/tag32.xml"/><Relationship Id="rId9"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3398642" y="869167"/>
            <a:ext cx="8793358" cy="5988833"/>
          </a:xfrm>
          <a:prstGeom prst="rect">
            <a:avLst/>
          </a:prstGeom>
        </p:spPr>
      </p:pic>
      <p:sp>
        <p:nvSpPr>
          <p:cNvPr id="3" name="Rectangle 11"/>
          <p:cNvSpPr/>
          <p:nvPr/>
        </p:nvSpPr>
        <p:spPr>
          <a:xfrm>
            <a:off x="0" y="1748743"/>
            <a:ext cx="6879771" cy="3607028"/>
          </a:xfrm>
          <a:prstGeom prst="rect">
            <a:avLst/>
          </a:prstGeom>
          <a:gradFill flip="none" rotWithShape="1">
            <a:gsLst>
              <a:gs pos="0">
                <a:srgbClr val="E52D27"/>
              </a:gs>
              <a:gs pos="100000">
                <a:srgbClr val="B31217"/>
              </a:gs>
            </a:gsLst>
            <a:lin ang="2700000" scaled="1"/>
            <a:tileRect/>
          </a:gradFill>
          <a:ln>
            <a:noFill/>
          </a:ln>
          <a:effectLst>
            <a:outerShdw blurRad="444500" dist="1524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14" name="组合 13"/>
          <p:cNvGrpSpPr/>
          <p:nvPr/>
        </p:nvGrpSpPr>
        <p:grpSpPr>
          <a:xfrm>
            <a:off x="10928350" y="521697"/>
            <a:ext cx="388938" cy="165169"/>
            <a:chOff x="7677150" y="895350"/>
            <a:chExt cx="1657350" cy="266700"/>
          </a:xfrm>
        </p:grpSpPr>
        <p:cxnSp>
          <p:nvCxnSpPr>
            <p:cNvPr id="11" name="直接连接符 10"/>
            <p:cNvCxnSpPr/>
            <p:nvPr/>
          </p:nvCxnSpPr>
          <p:spPr>
            <a:xfrm>
              <a:off x="7677150" y="89535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77150" y="102870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77150" y="116205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项目介绍</a:t>
            </a:r>
          </a:p>
        </p:txBody>
      </p:sp>
      <p:sp>
        <p:nvSpPr>
          <p:cNvPr id="16" name="文本框 15"/>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市场分析</a:t>
            </a:r>
          </a:p>
        </p:txBody>
      </p:sp>
      <p:sp>
        <p:nvSpPr>
          <p:cNvPr id="17" name="文本框 16"/>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项目规划</a:t>
            </a:r>
          </a:p>
        </p:txBody>
      </p:sp>
      <p:sp>
        <p:nvSpPr>
          <p:cNvPr id="18" name="文本框 17"/>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投资汇报</a:t>
            </a:r>
          </a:p>
        </p:txBody>
      </p:sp>
      <p:sp>
        <p:nvSpPr>
          <p:cNvPr id="20" name="文本框 19"/>
          <p:cNvSpPr txBox="1"/>
          <p:nvPr/>
        </p:nvSpPr>
        <p:spPr>
          <a:xfrm>
            <a:off x="523557" y="2956398"/>
            <a:ext cx="5796780"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solidFill>
                  <a:prstClr val="white"/>
                </a:solidFill>
                <a:latin typeface="Arial" panose="020B0604020202020204"/>
                <a:ea typeface="微软雅黑" panose="020B0503020204020204" charset="-122"/>
              </a:rPr>
              <a:t>房地</a:t>
            </a:r>
            <a:r>
              <a:rPr lang="zh-CN" altLang="en-US" sz="4000" dirty="0" smtClean="0">
                <a:solidFill>
                  <a:prstClr val="white"/>
                </a:solidFill>
                <a:latin typeface="Arial" panose="020B0604020202020204"/>
                <a:ea typeface="微软雅黑" panose="020B0503020204020204" charset="-122"/>
              </a:rPr>
              <a:t>产项目展示</a:t>
            </a:r>
            <a:r>
              <a:rPr lang="en-US" altLang="zh-CN" sz="4000" dirty="0" smtClean="0">
                <a:solidFill>
                  <a:prstClr val="white"/>
                </a:solidFill>
                <a:latin typeface="Arial" panose="020B0604020202020204"/>
                <a:ea typeface="微软雅黑" panose="020B0503020204020204" charset="-122"/>
              </a:rPr>
              <a:t>PPT</a:t>
            </a:r>
            <a:r>
              <a:rPr lang="zh-CN" altLang="en-US" sz="4000" dirty="0" smtClean="0">
                <a:solidFill>
                  <a:prstClr val="white"/>
                </a:solidFill>
                <a:latin typeface="Arial" panose="020B0604020202020204"/>
                <a:ea typeface="微软雅黑" panose="020B0503020204020204" charset="-122"/>
              </a:rPr>
              <a:t>模板</a:t>
            </a:r>
            <a:endParaRPr kumimoji="0" lang="zh-CN" altLang="en-US" sz="40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1" name="文本框 20"/>
          <p:cNvSpPr txBox="1"/>
          <p:nvPr/>
        </p:nvSpPr>
        <p:spPr>
          <a:xfrm>
            <a:off x="508317" y="1955442"/>
            <a:ext cx="2066591"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cs"/>
              </a:rPr>
              <a:t>20XX</a:t>
            </a:r>
            <a:endParaRPr kumimoji="0" lang="zh-CN" altLang="en-US" sz="60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2" name="圆角矩形 21"/>
          <p:cNvSpPr/>
          <p:nvPr/>
        </p:nvSpPr>
        <p:spPr>
          <a:xfrm>
            <a:off x="1190290" y="4552496"/>
            <a:ext cx="1619585" cy="3602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523558" y="3647060"/>
            <a:ext cx="4943792" cy="7386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The user can demonstrate on a computer, or print the presentation and make used in a wider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1" grpId="0"/>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椭圆 17"/>
          <p:cNvSpPr/>
          <p:nvPr/>
        </p:nvSpPr>
        <p:spPr>
          <a:xfrm>
            <a:off x="1632641" y="3085129"/>
            <a:ext cx="1285550" cy="1286454"/>
          </a:xfrm>
          <a:custGeom>
            <a:avLst/>
            <a:gdLst>
              <a:gd name="T0" fmla="*/ 3080 w 3080"/>
              <a:gd name="T1" fmla="*/ 498 h 3087"/>
              <a:gd name="T2" fmla="*/ 3080 w 3080"/>
              <a:gd name="T3" fmla="*/ 256 h 3087"/>
              <a:gd name="T4" fmla="*/ 2825 w 3080"/>
              <a:gd name="T5" fmla="*/ 256 h 3087"/>
              <a:gd name="T6" fmla="*/ 2825 w 3080"/>
              <a:gd name="T7" fmla="*/ 0 h 3087"/>
              <a:gd name="T8" fmla="*/ 2583 w 3080"/>
              <a:gd name="T9" fmla="*/ 0 h 3087"/>
              <a:gd name="T10" fmla="*/ 2583 w 3080"/>
              <a:gd name="T11" fmla="*/ 339 h 3087"/>
              <a:gd name="T12" fmla="*/ 2427 w 3080"/>
              <a:gd name="T13" fmla="*/ 494 h 3087"/>
              <a:gd name="T14" fmla="*/ 1473 w 3080"/>
              <a:gd name="T15" fmla="*/ 141 h 3087"/>
              <a:gd name="T16" fmla="*/ 0 w 3080"/>
              <a:gd name="T17" fmla="*/ 1614 h 3087"/>
              <a:gd name="T18" fmla="*/ 1473 w 3080"/>
              <a:gd name="T19" fmla="*/ 3087 h 3087"/>
              <a:gd name="T20" fmla="*/ 2946 w 3080"/>
              <a:gd name="T21" fmla="*/ 1614 h 3087"/>
              <a:gd name="T22" fmla="*/ 2598 w 3080"/>
              <a:gd name="T23" fmla="*/ 666 h 3087"/>
              <a:gd name="T24" fmla="*/ 2767 w 3080"/>
              <a:gd name="T25" fmla="*/ 498 h 3087"/>
              <a:gd name="T26" fmla="*/ 3080 w 3080"/>
              <a:gd name="T27" fmla="*/ 498 h 3087"/>
              <a:gd name="T28" fmla="*/ 2704 w 3080"/>
              <a:gd name="T29" fmla="*/ 1614 h 3087"/>
              <a:gd name="T30" fmla="*/ 1473 w 3080"/>
              <a:gd name="T31" fmla="*/ 2845 h 3087"/>
              <a:gd name="T32" fmla="*/ 243 w 3080"/>
              <a:gd name="T33" fmla="*/ 1614 h 3087"/>
              <a:gd name="T34" fmla="*/ 1473 w 3080"/>
              <a:gd name="T35" fmla="*/ 383 h 3087"/>
              <a:gd name="T36" fmla="*/ 2256 w 3080"/>
              <a:gd name="T37" fmla="*/ 665 h 3087"/>
              <a:gd name="T38" fmla="*/ 2010 w 3080"/>
              <a:gd name="T39" fmla="*/ 909 h 3087"/>
              <a:gd name="T40" fmla="*/ 1473 w 3080"/>
              <a:gd name="T41" fmla="*/ 726 h 3087"/>
              <a:gd name="T42" fmla="*/ 585 w 3080"/>
              <a:gd name="T43" fmla="*/ 1614 h 3087"/>
              <a:gd name="T44" fmla="*/ 1473 w 3080"/>
              <a:gd name="T45" fmla="*/ 2502 h 3087"/>
              <a:gd name="T46" fmla="*/ 2361 w 3080"/>
              <a:gd name="T47" fmla="*/ 1614 h 3087"/>
              <a:gd name="T48" fmla="*/ 2181 w 3080"/>
              <a:gd name="T49" fmla="*/ 1080 h 3087"/>
              <a:gd name="T50" fmla="*/ 2426 w 3080"/>
              <a:gd name="T51" fmla="*/ 837 h 3087"/>
              <a:gd name="T52" fmla="*/ 2704 w 3080"/>
              <a:gd name="T53" fmla="*/ 1614 h 3087"/>
              <a:gd name="T54" fmla="*/ 2119 w 3080"/>
              <a:gd name="T55" fmla="*/ 1614 h 3087"/>
              <a:gd name="T56" fmla="*/ 1473 w 3080"/>
              <a:gd name="T57" fmla="*/ 2260 h 3087"/>
              <a:gd name="T58" fmla="*/ 828 w 3080"/>
              <a:gd name="T59" fmla="*/ 1614 h 3087"/>
              <a:gd name="T60" fmla="*/ 1473 w 3080"/>
              <a:gd name="T61" fmla="*/ 968 h 3087"/>
              <a:gd name="T62" fmla="*/ 1837 w 3080"/>
              <a:gd name="T63" fmla="*/ 1081 h 3087"/>
              <a:gd name="T64" fmla="*/ 1644 w 3080"/>
              <a:gd name="T65" fmla="*/ 1273 h 3087"/>
              <a:gd name="T66" fmla="*/ 1473 w 3080"/>
              <a:gd name="T67" fmla="*/ 1231 h 3087"/>
              <a:gd name="T68" fmla="*/ 1090 w 3080"/>
              <a:gd name="T69" fmla="*/ 1614 h 3087"/>
              <a:gd name="T70" fmla="*/ 1473 w 3080"/>
              <a:gd name="T71" fmla="*/ 1997 h 3087"/>
              <a:gd name="T72" fmla="*/ 1857 w 3080"/>
              <a:gd name="T73" fmla="*/ 1614 h 3087"/>
              <a:gd name="T74" fmla="*/ 1815 w 3080"/>
              <a:gd name="T75" fmla="*/ 1444 h 3087"/>
              <a:gd name="T76" fmla="*/ 2008 w 3080"/>
              <a:gd name="T77" fmla="*/ 1253 h 3087"/>
              <a:gd name="T78" fmla="*/ 2119 w 3080"/>
              <a:gd name="T79" fmla="*/ 1614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0" h="3087">
                <a:moveTo>
                  <a:pt x="3080" y="498"/>
                </a:moveTo>
                <a:lnTo>
                  <a:pt x="3080" y="256"/>
                </a:lnTo>
                <a:lnTo>
                  <a:pt x="2825" y="256"/>
                </a:lnTo>
                <a:lnTo>
                  <a:pt x="2825" y="0"/>
                </a:lnTo>
                <a:lnTo>
                  <a:pt x="2583" y="0"/>
                </a:lnTo>
                <a:lnTo>
                  <a:pt x="2583" y="339"/>
                </a:lnTo>
                <a:lnTo>
                  <a:pt x="2427" y="494"/>
                </a:lnTo>
                <a:cubicBezTo>
                  <a:pt x="2170" y="275"/>
                  <a:pt x="1837" y="141"/>
                  <a:pt x="1473" y="141"/>
                </a:cubicBezTo>
                <a:cubicBezTo>
                  <a:pt x="661" y="141"/>
                  <a:pt x="0" y="802"/>
                  <a:pt x="0" y="1614"/>
                </a:cubicBezTo>
                <a:cubicBezTo>
                  <a:pt x="0" y="2426"/>
                  <a:pt x="661" y="3087"/>
                  <a:pt x="1473" y="3087"/>
                </a:cubicBezTo>
                <a:cubicBezTo>
                  <a:pt x="2285" y="3087"/>
                  <a:pt x="2946" y="2426"/>
                  <a:pt x="2946" y="1614"/>
                </a:cubicBezTo>
                <a:cubicBezTo>
                  <a:pt x="2946" y="1253"/>
                  <a:pt x="2815" y="922"/>
                  <a:pt x="2598" y="666"/>
                </a:cubicBezTo>
                <a:lnTo>
                  <a:pt x="2767" y="498"/>
                </a:lnTo>
                <a:lnTo>
                  <a:pt x="3080" y="498"/>
                </a:lnTo>
                <a:close/>
                <a:moveTo>
                  <a:pt x="2704" y="1614"/>
                </a:moveTo>
                <a:cubicBezTo>
                  <a:pt x="2704" y="2293"/>
                  <a:pt x="2152" y="2845"/>
                  <a:pt x="1473" y="2845"/>
                </a:cubicBezTo>
                <a:cubicBezTo>
                  <a:pt x="795" y="2845"/>
                  <a:pt x="243" y="2293"/>
                  <a:pt x="243" y="1614"/>
                </a:cubicBezTo>
                <a:cubicBezTo>
                  <a:pt x="243" y="935"/>
                  <a:pt x="795" y="383"/>
                  <a:pt x="1473" y="383"/>
                </a:cubicBezTo>
                <a:cubicBezTo>
                  <a:pt x="1770" y="383"/>
                  <a:pt x="2043" y="489"/>
                  <a:pt x="2256" y="665"/>
                </a:cubicBezTo>
                <a:lnTo>
                  <a:pt x="2010" y="909"/>
                </a:lnTo>
                <a:cubicBezTo>
                  <a:pt x="1861" y="795"/>
                  <a:pt x="1675" y="726"/>
                  <a:pt x="1473" y="726"/>
                </a:cubicBezTo>
                <a:cubicBezTo>
                  <a:pt x="984" y="726"/>
                  <a:pt x="585" y="1124"/>
                  <a:pt x="585" y="1614"/>
                </a:cubicBezTo>
                <a:cubicBezTo>
                  <a:pt x="585" y="2103"/>
                  <a:pt x="984" y="2502"/>
                  <a:pt x="1473" y="2502"/>
                </a:cubicBezTo>
                <a:cubicBezTo>
                  <a:pt x="1962" y="2502"/>
                  <a:pt x="2361" y="2103"/>
                  <a:pt x="2361" y="1614"/>
                </a:cubicBezTo>
                <a:cubicBezTo>
                  <a:pt x="2361" y="1414"/>
                  <a:pt x="2293" y="1229"/>
                  <a:pt x="2181" y="1080"/>
                </a:cubicBezTo>
                <a:lnTo>
                  <a:pt x="2426" y="837"/>
                </a:lnTo>
                <a:cubicBezTo>
                  <a:pt x="2600" y="1049"/>
                  <a:pt x="2704" y="1319"/>
                  <a:pt x="2704" y="1614"/>
                </a:cubicBezTo>
                <a:close/>
                <a:moveTo>
                  <a:pt x="2119" y="1614"/>
                </a:moveTo>
                <a:cubicBezTo>
                  <a:pt x="2119" y="1970"/>
                  <a:pt x="1829" y="2260"/>
                  <a:pt x="1473" y="2260"/>
                </a:cubicBezTo>
                <a:cubicBezTo>
                  <a:pt x="1117" y="2260"/>
                  <a:pt x="828" y="1970"/>
                  <a:pt x="828" y="1614"/>
                </a:cubicBezTo>
                <a:cubicBezTo>
                  <a:pt x="828" y="1258"/>
                  <a:pt x="1117" y="968"/>
                  <a:pt x="1473" y="968"/>
                </a:cubicBezTo>
                <a:cubicBezTo>
                  <a:pt x="1608" y="968"/>
                  <a:pt x="1734" y="1010"/>
                  <a:pt x="1837" y="1081"/>
                </a:cubicBezTo>
                <a:lnTo>
                  <a:pt x="1644" y="1273"/>
                </a:lnTo>
                <a:cubicBezTo>
                  <a:pt x="1593" y="1247"/>
                  <a:pt x="1535" y="1231"/>
                  <a:pt x="1473" y="1231"/>
                </a:cubicBezTo>
                <a:cubicBezTo>
                  <a:pt x="1262" y="1231"/>
                  <a:pt x="1090" y="1403"/>
                  <a:pt x="1090" y="1614"/>
                </a:cubicBezTo>
                <a:cubicBezTo>
                  <a:pt x="1090" y="1825"/>
                  <a:pt x="1262" y="1997"/>
                  <a:pt x="1473" y="1997"/>
                </a:cubicBezTo>
                <a:cubicBezTo>
                  <a:pt x="1685" y="1997"/>
                  <a:pt x="1857" y="1825"/>
                  <a:pt x="1857" y="1614"/>
                </a:cubicBezTo>
                <a:cubicBezTo>
                  <a:pt x="1857" y="1553"/>
                  <a:pt x="1841" y="1496"/>
                  <a:pt x="1815" y="1444"/>
                </a:cubicBezTo>
                <a:lnTo>
                  <a:pt x="2008" y="1253"/>
                </a:lnTo>
                <a:cubicBezTo>
                  <a:pt x="2078" y="1356"/>
                  <a:pt x="2119" y="1480"/>
                  <a:pt x="2119" y="1614"/>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34" name="椭圆 18"/>
          <p:cNvSpPr/>
          <p:nvPr/>
        </p:nvSpPr>
        <p:spPr>
          <a:xfrm>
            <a:off x="4179244" y="3086099"/>
            <a:ext cx="1286456" cy="1284516"/>
          </a:xfrm>
          <a:custGeom>
            <a:avLst/>
            <a:gdLst>
              <a:gd name="connsiteX0" fmla="*/ 479039 w 608838"/>
              <a:gd name="connsiteY0" fmla="*/ 260137 h 607921"/>
              <a:gd name="connsiteX1" fmla="*/ 464992 w 608838"/>
              <a:gd name="connsiteY1" fmla="*/ 265936 h 607921"/>
              <a:gd name="connsiteX2" fmla="*/ 464992 w 608838"/>
              <a:gd name="connsiteY2" fmla="*/ 293989 h 607921"/>
              <a:gd name="connsiteX3" fmla="*/ 523960 w 608838"/>
              <a:gd name="connsiteY3" fmla="*/ 352870 h 607921"/>
              <a:gd name="connsiteX4" fmla="*/ 464992 w 608838"/>
              <a:gd name="connsiteY4" fmla="*/ 411651 h 607921"/>
              <a:gd name="connsiteX5" fmla="*/ 464992 w 608838"/>
              <a:gd name="connsiteY5" fmla="*/ 439704 h 607921"/>
              <a:gd name="connsiteX6" fmla="*/ 493087 w 608838"/>
              <a:gd name="connsiteY6" fmla="*/ 439704 h 607921"/>
              <a:gd name="connsiteX7" fmla="*/ 566052 w 608838"/>
              <a:gd name="connsiteY7" fmla="*/ 366846 h 607921"/>
              <a:gd name="connsiteX8" fmla="*/ 566052 w 608838"/>
              <a:gd name="connsiteY8" fmla="*/ 338794 h 607921"/>
              <a:gd name="connsiteX9" fmla="*/ 493087 w 608838"/>
              <a:gd name="connsiteY9" fmla="*/ 265936 h 607921"/>
              <a:gd name="connsiteX10" fmla="*/ 479039 w 608838"/>
              <a:gd name="connsiteY10" fmla="*/ 260137 h 607921"/>
              <a:gd name="connsiteX11" fmla="*/ 129799 w 608838"/>
              <a:gd name="connsiteY11" fmla="*/ 260137 h 607921"/>
              <a:gd name="connsiteX12" fmla="*/ 115752 w 608838"/>
              <a:gd name="connsiteY12" fmla="*/ 265936 h 607921"/>
              <a:gd name="connsiteX13" fmla="*/ 42787 w 608838"/>
              <a:gd name="connsiteY13" fmla="*/ 338794 h 607921"/>
              <a:gd name="connsiteX14" fmla="*/ 42787 w 608838"/>
              <a:gd name="connsiteY14" fmla="*/ 366846 h 607921"/>
              <a:gd name="connsiteX15" fmla="*/ 115752 w 608838"/>
              <a:gd name="connsiteY15" fmla="*/ 439704 h 607921"/>
              <a:gd name="connsiteX16" fmla="*/ 143846 w 608838"/>
              <a:gd name="connsiteY16" fmla="*/ 439704 h 607921"/>
              <a:gd name="connsiteX17" fmla="*/ 143846 w 608838"/>
              <a:gd name="connsiteY17" fmla="*/ 411750 h 607921"/>
              <a:gd name="connsiteX18" fmla="*/ 84878 w 608838"/>
              <a:gd name="connsiteY18" fmla="*/ 352870 h 607921"/>
              <a:gd name="connsiteX19" fmla="*/ 143846 w 608838"/>
              <a:gd name="connsiteY19" fmla="*/ 293989 h 607921"/>
              <a:gd name="connsiteX20" fmla="*/ 143846 w 608838"/>
              <a:gd name="connsiteY20" fmla="*/ 265936 h 607921"/>
              <a:gd name="connsiteX21" fmla="*/ 129799 w 608838"/>
              <a:gd name="connsiteY21" fmla="*/ 260137 h 607921"/>
              <a:gd name="connsiteX22" fmla="*/ 0 w 608838"/>
              <a:gd name="connsiteY22" fmla="*/ 147976 h 607921"/>
              <a:gd name="connsiteX23" fmla="*/ 608838 w 608838"/>
              <a:gd name="connsiteY23" fmla="*/ 147976 h 607921"/>
              <a:gd name="connsiteX24" fmla="*/ 608838 w 608838"/>
              <a:gd name="connsiteY24" fmla="*/ 560340 h 607921"/>
              <a:gd name="connsiteX25" fmla="*/ 561187 w 608838"/>
              <a:gd name="connsiteY25" fmla="*/ 607921 h 607921"/>
              <a:gd name="connsiteX26" fmla="*/ 47651 w 608838"/>
              <a:gd name="connsiteY26" fmla="*/ 607921 h 607921"/>
              <a:gd name="connsiteX27" fmla="*/ 0 w 608838"/>
              <a:gd name="connsiteY27" fmla="*/ 560340 h 607921"/>
              <a:gd name="connsiteX28" fmla="*/ 132728 w 608838"/>
              <a:gd name="connsiteY28" fmla="*/ 29631 h 607921"/>
              <a:gd name="connsiteX29" fmla="*/ 107909 w 608838"/>
              <a:gd name="connsiteY29" fmla="*/ 54407 h 607921"/>
              <a:gd name="connsiteX30" fmla="*/ 132728 w 608838"/>
              <a:gd name="connsiteY30" fmla="*/ 79182 h 607921"/>
              <a:gd name="connsiteX31" fmla="*/ 157546 w 608838"/>
              <a:gd name="connsiteY31" fmla="*/ 54407 h 607921"/>
              <a:gd name="connsiteX32" fmla="*/ 132728 w 608838"/>
              <a:gd name="connsiteY32" fmla="*/ 29631 h 607921"/>
              <a:gd name="connsiteX33" fmla="*/ 56387 w 608838"/>
              <a:gd name="connsiteY33" fmla="*/ 29631 h 607921"/>
              <a:gd name="connsiteX34" fmla="*/ 31569 w 608838"/>
              <a:gd name="connsiteY34" fmla="*/ 54407 h 607921"/>
              <a:gd name="connsiteX35" fmla="*/ 56387 w 608838"/>
              <a:gd name="connsiteY35" fmla="*/ 79182 h 607921"/>
              <a:gd name="connsiteX36" fmla="*/ 81205 w 608838"/>
              <a:gd name="connsiteY36" fmla="*/ 54407 h 607921"/>
              <a:gd name="connsiteX37" fmla="*/ 56387 w 608838"/>
              <a:gd name="connsiteY37" fmla="*/ 29631 h 607921"/>
              <a:gd name="connsiteX38" fmla="*/ 47651 w 608838"/>
              <a:gd name="connsiteY38" fmla="*/ 0 h 607921"/>
              <a:gd name="connsiteX39" fmla="*/ 561187 w 608838"/>
              <a:gd name="connsiteY39" fmla="*/ 0 h 607921"/>
              <a:gd name="connsiteX40" fmla="*/ 608838 w 608838"/>
              <a:gd name="connsiteY40" fmla="*/ 47569 h 607921"/>
              <a:gd name="connsiteX41" fmla="*/ 608838 w 608838"/>
              <a:gd name="connsiteY41" fmla="*/ 108318 h 607921"/>
              <a:gd name="connsiteX42" fmla="*/ 0 w 608838"/>
              <a:gd name="connsiteY42" fmla="*/ 108318 h 607921"/>
              <a:gd name="connsiteX43" fmla="*/ 0 w 608838"/>
              <a:gd name="connsiteY43" fmla="*/ 47569 h 607921"/>
              <a:gd name="connsiteX44" fmla="*/ 47651 w 608838"/>
              <a:gd name="connsiteY44" fmla="*/ 0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8838" h="607921">
                <a:moveTo>
                  <a:pt x="479039" y="260137"/>
                </a:moveTo>
                <a:cubicBezTo>
                  <a:pt x="473952" y="260137"/>
                  <a:pt x="468864" y="262070"/>
                  <a:pt x="464992" y="265936"/>
                </a:cubicBezTo>
                <a:cubicBezTo>
                  <a:pt x="457249" y="273668"/>
                  <a:pt x="457249" y="286257"/>
                  <a:pt x="464992" y="293989"/>
                </a:cubicBezTo>
                <a:lnTo>
                  <a:pt x="523960" y="352870"/>
                </a:lnTo>
                <a:lnTo>
                  <a:pt x="464992" y="411651"/>
                </a:lnTo>
                <a:cubicBezTo>
                  <a:pt x="457249" y="419482"/>
                  <a:pt x="457249" y="431972"/>
                  <a:pt x="464992" y="439704"/>
                </a:cubicBezTo>
                <a:cubicBezTo>
                  <a:pt x="472736" y="447436"/>
                  <a:pt x="485343" y="447436"/>
                  <a:pt x="493087" y="439704"/>
                </a:cubicBezTo>
                <a:lnTo>
                  <a:pt x="566052" y="366846"/>
                </a:lnTo>
                <a:cubicBezTo>
                  <a:pt x="573894" y="359115"/>
                  <a:pt x="573894" y="346526"/>
                  <a:pt x="566052" y="338794"/>
                </a:cubicBezTo>
                <a:lnTo>
                  <a:pt x="493087" y="265936"/>
                </a:lnTo>
                <a:cubicBezTo>
                  <a:pt x="489215" y="262070"/>
                  <a:pt x="484127" y="260137"/>
                  <a:pt x="479039" y="260137"/>
                </a:cubicBezTo>
                <a:close/>
                <a:moveTo>
                  <a:pt x="129799" y="260137"/>
                </a:moveTo>
                <a:cubicBezTo>
                  <a:pt x="124711" y="260137"/>
                  <a:pt x="119624" y="262070"/>
                  <a:pt x="115752" y="265936"/>
                </a:cubicBezTo>
                <a:lnTo>
                  <a:pt x="42787" y="338794"/>
                </a:lnTo>
                <a:cubicBezTo>
                  <a:pt x="35043" y="346526"/>
                  <a:pt x="35043" y="359115"/>
                  <a:pt x="42787" y="366846"/>
                </a:cubicBezTo>
                <a:lnTo>
                  <a:pt x="115752" y="439704"/>
                </a:lnTo>
                <a:cubicBezTo>
                  <a:pt x="123495" y="447436"/>
                  <a:pt x="136103" y="447436"/>
                  <a:pt x="143846" y="439704"/>
                </a:cubicBezTo>
                <a:cubicBezTo>
                  <a:pt x="151589" y="431972"/>
                  <a:pt x="151589" y="419482"/>
                  <a:pt x="143846" y="411750"/>
                </a:cubicBezTo>
                <a:lnTo>
                  <a:pt x="84878" y="352870"/>
                </a:lnTo>
                <a:lnTo>
                  <a:pt x="143846" y="293989"/>
                </a:lnTo>
                <a:cubicBezTo>
                  <a:pt x="151589" y="286257"/>
                  <a:pt x="151589" y="273668"/>
                  <a:pt x="143846" y="265936"/>
                </a:cubicBezTo>
                <a:cubicBezTo>
                  <a:pt x="139975" y="262070"/>
                  <a:pt x="134887" y="260137"/>
                  <a:pt x="129799" y="260137"/>
                </a:cubicBezTo>
                <a:close/>
                <a:moveTo>
                  <a:pt x="0" y="147976"/>
                </a:moveTo>
                <a:lnTo>
                  <a:pt x="608838" y="147976"/>
                </a:lnTo>
                <a:lnTo>
                  <a:pt x="608838" y="560340"/>
                </a:lnTo>
                <a:cubicBezTo>
                  <a:pt x="608838" y="586609"/>
                  <a:pt x="587495" y="607921"/>
                  <a:pt x="561187" y="607921"/>
                </a:cubicBezTo>
                <a:lnTo>
                  <a:pt x="47651" y="607921"/>
                </a:lnTo>
                <a:cubicBezTo>
                  <a:pt x="21344" y="607921"/>
                  <a:pt x="0" y="586609"/>
                  <a:pt x="0" y="560340"/>
                </a:cubicBezTo>
                <a:close/>
                <a:moveTo>
                  <a:pt x="132728" y="29631"/>
                </a:moveTo>
                <a:cubicBezTo>
                  <a:pt x="119028" y="29631"/>
                  <a:pt x="107909" y="40731"/>
                  <a:pt x="107909" y="54407"/>
                </a:cubicBezTo>
                <a:cubicBezTo>
                  <a:pt x="107909" y="68083"/>
                  <a:pt x="119028" y="79182"/>
                  <a:pt x="132728" y="79182"/>
                </a:cubicBezTo>
                <a:cubicBezTo>
                  <a:pt x="146427" y="79182"/>
                  <a:pt x="157546" y="68083"/>
                  <a:pt x="157546" y="54407"/>
                </a:cubicBezTo>
                <a:cubicBezTo>
                  <a:pt x="157546" y="40731"/>
                  <a:pt x="146427" y="29631"/>
                  <a:pt x="132728" y="29631"/>
                </a:cubicBezTo>
                <a:close/>
                <a:moveTo>
                  <a:pt x="56387" y="29631"/>
                </a:moveTo>
                <a:cubicBezTo>
                  <a:pt x="42687" y="29631"/>
                  <a:pt x="31569" y="40731"/>
                  <a:pt x="31569" y="54407"/>
                </a:cubicBezTo>
                <a:cubicBezTo>
                  <a:pt x="31569" y="68083"/>
                  <a:pt x="42687" y="79182"/>
                  <a:pt x="56387" y="79182"/>
                </a:cubicBezTo>
                <a:cubicBezTo>
                  <a:pt x="70186" y="79182"/>
                  <a:pt x="81205" y="68083"/>
                  <a:pt x="81205" y="54407"/>
                </a:cubicBezTo>
                <a:cubicBezTo>
                  <a:pt x="81205" y="40731"/>
                  <a:pt x="70186" y="29631"/>
                  <a:pt x="56387" y="29631"/>
                </a:cubicBezTo>
                <a:close/>
                <a:moveTo>
                  <a:pt x="47651" y="0"/>
                </a:moveTo>
                <a:lnTo>
                  <a:pt x="561187" y="0"/>
                </a:lnTo>
                <a:cubicBezTo>
                  <a:pt x="587495" y="0"/>
                  <a:pt x="608838" y="21307"/>
                  <a:pt x="608838" y="47569"/>
                </a:cubicBezTo>
                <a:lnTo>
                  <a:pt x="608838" y="108318"/>
                </a:lnTo>
                <a:lnTo>
                  <a:pt x="0" y="108318"/>
                </a:lnTo>
                <a:lnTo>
                  <a:pt x="0" y="47569"/>
                </a:lnTo>
                <a:cubicBezTo>
                  <a:pt x="0" y="21307"/>
                  <a:pt x="21344" y="0"/>
                  <a:pt x="4765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35" name="椭圆 19"/>
          <p:cNvSpPr/>
          <p:nvPr/>
        </p:nvSpPr>
        <p:spPr>
          <a:xfrm>
            <a:off x="6726301" y="3086118"/>
            <a:ext cx="1286454" cy="1284478"/>
          </a:xfrm>
          <a:custGeom>
            <a:avLst/>
            <a:gdLst>
              <a:gd name="connsiteX0" fmla="*/ 578320 w 578320"/>
              <a:gd name="connsiteY0" fmla="*/ 264231 h 577432"/>
              <a:gd name="connsiteX1" fmla="*/ 578320 w 578320"/>
              <a:gd name="connsiteY1" fmla="*/ 550718 h 577432"/>
              <a:gd name="connsiteX2" fmla="*/ 551572 w 578320"/>
              <a:gd name="connsiteY2" fmla="*/ 577432 h 577432"/>
              <a:gd name="connsiteX3" fmla="*/ 25826 w 578320"/>
              <a:gd name="connsiteY3" fmla="*/ 577432 h 577432"/>
              <a:gd name="connsiteX4" fmla="*/ 0 w 578320"/>
              <a:gd name="connsiteY4" fmla="*/ 550718 h 577432"/>
              <a:gd name="connsiteX5" fmla="*/ 0 w 578320"/>
              <a:gd name="connsiteY5" fmla="*/ 439255 h 577432"/>
              <a:gd name="connsiteX6" fmla="*/ 24904 w 578320"/>
              <a:gd name="connsiteY6" fmla="*/ 445703 h 577432"/>
              <a:gd name="connsiteX7" fmla="*/ 52575 w 578320"/>
              <a:gd name="connsiteY7" fmla="*/ 445703 h 577432"/>
              <a:gd name="connsiteX8" fmla="*/ 52575 w 578320"/>
              <a:gd name="connsiteY8" fmla="*/ 524925 h 577432"/>
              <a:gd name="connsiteX9" fmla="*/ 288699 w 578320"/>
              <a:gd name="connsiteY9" fmla="*/ 524925 h 577432"/>
              <a:gd name="connsiteX10" fmla="*/ 288699 w 578320"/>
              <a:gd name="connsiteY10" fmla="*/ 485314 h 577432"/>
              <a:gd name="connsiteX11" fmla="*/ 170637 w 578320"/>
              <a:gd name="connsiteY11" fmla="*/ 485314 h 577432"/>
              <a:gd name="connsiteX12" fmla="*/ 157724 w 578320"/>
              <a:gd name="connsiteY12" fmla="*/ 472418 h 577432"/>
              <a:gd name="connsiteX13" fmla="*/ 170637 w 578320"/>
              <a:gd name="connsiteY13" fmla="*/ 459521 h 577432"/>
              <a:gd name="connsiteX14" fmla="*/ 288699 w 578320"/>
              <a:gd name="connsiteY14" fmla="*/ 459521 h 577432"/>
              <a:gd name="connsiteX15" fmla="*/ 288699 w 578320"/>
              <a:gd name="connsiteY15" fmla="*/ 407014 h 577432"/>
              <a:gd name="connsiteX16" fmla="*/ 302534 w 578320"/>
              <a:gd name="connsiteY16" fmla="*/ 393196 h 577432"/>
              <a:gd name="connsiteX17" fmla="*/ 355109 w 578320"/>
              <a:gd name="connsiteY17" fmla="*/ 393196 h 577432"/>
              <a:gd name="connsiteX18" fmla="*/ 368022 w 578320"/>
              <a:gd name="connsiteY18" fmla="*/ 407014 h 577432"/>
              <a:gd name="connsiteX19" fmla="*/ 355109 w 578320"/>
              <a:gd name="connsiteY19" fmla="*/ 419910 h 577432"/>
              <a:gd name="connsiteX20" fmla="*/ 315447 w 578320"/>
              <a:gd name="connsiteY20" fmla="*/ 419910 h 577432"/>
              <a:gd name="connsiteX21" fmla="*/ 315447 w 578320"/>
              <a:gd name="connsiteY21" fmla="*/ 524925 h 577432"/>
              <a:gd name="connsiteX22" fmla="*/ 525745 w 578320"/>
              <a:gd name="connsiteY22" fmla="*/ 524925 h 577432"/>
              <a:gd name="connsiteX23" fmla="*/ 525745 w 578320"/>
              <a:gd name="connsiteY23" fmla="*/ 380300 h 577432"/>
              <a:gd name="connsiteX24" fmla="*/ 433509 w 578320"/>
              <a:gd name="connsiteY24" fmla="*/ 380300 h 577432"/>
              <a:gd name="connsiteX25" fmla="*/ 433509 w 578320"/>
              <a:gd name="connsiteY25" fmla="*/ 459521 h 577432"/>
              <a:gd name="connsiteX26" fmla="*/ 420596 w 578320"/>
              <a:gd name="connsiteY26" fmla="*/ 472418 h 577432"/>
              <a:gd name="connsiteX27" fmla="*/ 407683 w 578320"/>
              <a:gd name="connsiteY27" fmla="*/ 459521 h 577432"/>
              <a:gd name="connsiteX28" fmla="*/ 407683 w 578320"/>
              <a:gd name="connsiteY28" fmla="*/ 301999 h 577432"/>
              <a:gd name="connsiteX29" fmla="*/ 420596 w 578320"/>
              <a:gd name="connsiteY29" fmla="*/ 288182 h 577432"/>
              <a:gd name="connsiteX30" fmla="*/ 433509 w 578320"/>
              <a:gd name="connsiteY30" fmla="*/ 301999 h 577432"/>
              <a:gd name="connsiteX31" fmla="*/ 433509 w 578320"/>
              <a:gd name="connsiteY31" fmla="*/ 354507 h 577432"/>
              <a:gd name="connsiteX32" fmla="*/ 525745 w 578320"/>
              <a:gd name="connsiteY32" fmla="*/ 354507 h 577432"/>
              <a:gd name="connsiteX33" fmla="*/ 525745 w 578320"/>
              <a:gd name="connsiteY33" fmla="*/ 298315 h 577432"/>
              <a:gd name="connsiteX34" fmla="*/ 529435 w 578320"/>
              <a:gd name="connsiteY34" fmla="*/ 296472 h 577432"/>
              <a:gd name="connsiteX35" fmla="*/ 496230 w 578320"/>
              <a:gd name="connsiteY35" fmla="*/ 170384 h 577432"/>
              <a:gd name="connsiteX36" fmla="*/ 516522 w 578320"/>
              <a:gd name="connsiteY36" fmla="*/ 171304 h 577432"/>
              <a:gd name="connsiteX37" fmla="*/ 569096 w 578320"/>
              <a:gd name="connsiteY37" fmla="*/ 206288 h 577432"/>
              <a:gd name="connsiteX38" fmla="*/ 578320 w 578320"/>
              <a:gd name="connsiteY38" fmla="*/ 222859 h 577432"/>
              <a:gd name="connsiteX39" fmla="*/ 569096 w 578320"/>
              <a:gd name="connsiteY39" fmla="*/ 239430 h 577432"/>
              <a:gd name="connsiteX40" fmla="*/ 516522 w 578320"/>
              <a:gd name="connsiteY40" fmla="*/ 274413 h 577432"/>
              <a:gd name="connsiteX41" fmla="*/ 505454 w 578320"/>
              <a:gd name="connsiteY41" fmla="*/ 277175 h 577432"/>
              <a:gd name="connsiteX42" fmla="*/ 496230 w 578320"/>
              <a:gd name="connsiteY42" fmla="*/ 275333 h 577432"/>
              <a:gd name="connsiteX43" fmla="*/ 486084 w 578320"/>
              <a:gd name="connsiteY43" fmla="*/ 257842 h 577432"/>
              <a:gd name="connsiteX44" fmla="*/ 486084 w 578320"/>
              <a:gd name="connsiteY44" fmla="*/ 249556 h 577432"/>
              <a:gd name="connsiteX45" fmla="*/ 356031 w 578320"/>
              <a:gd name="connsiteY45" fmla="*/ 249556 h 577432"/>
              <a:gd name="connsiteX46" fmla="*/ 356031 w 578320"/>
              <a:gd name="connsiteY46" fmla="*/ 327808 h 577432"/>
              <a:gd name="connsiteX47" fmla="*/ 330205 w 578320"/>
              <a:gd name="connsiteY47" fmla="*/ 354506 h 577432"/>
              <a:gd name="connsiteX48" fmla="*/ 251804 w 578320"/>
              <a:gd name="connsiteY48" fmla="*/ 354506 h 577432"/>
              <a:gd name="connsiteX49" fmla="*/ 251804 w 578320"/>
              <a:gd name="connsiteY49" fmla="*/ 393171 h 577432"/>
              <a:gd name="connsiteX50" fmla="*/ 225056 w 578320"/>
              <a:gd name="connsiteY50" fmla="*/ 419869 h 577432"/>
              <a:gd name="connsiteX51" fmla="*/ 25826 w 578320"/>
              <a:gd name="connsiteY51" fmla="*/ 419869 h 577432"/>
              <a:gd name="connsiteX52" fmla="*/ 0 w 578320"/>
              <a:gd name="connsiteY52" fmla="*/ 393171 h 577432"/>
              <a:gd name="connsiteX53" fmla="*/ 25826 w 578320"/>
              <a:gd name="connsiteY53" fmla="*/ 367394 h 577432"/>
              <a:gd name="connsiteX54" fmla="*/ 199230 w 578320"/>
              <a:gd name="connsiteY54" fmla="*/ 367394 h 577432"/>
              <a:gd name="connsiteX55" fmla="*/ 199230 w 578320"/>
              <a:gd name="connsiteY55" fmla="*/ 327808 h 577432"/>
              <a:gd name="connsiteX56" fmla="*/ 225056 w 578320"/>
              <a:gd name="connsiteY56" fmla="*/ 302031 h 577432"/>
              <a:gd name="connsiteX57" fmla="*/ 303457 w 578320"/>
              <a:gd name="connsiteY57" fmla="*/ 302031 h 577432"/>
              <a:gd name="connsiteX58" fmla="*/ 303457 w 578320"/>
              <a:gd name="connsiteY58" fmla="*/ 222859 h 577432"/>
              <a:gd name="connsiteX59" fmla="*/ 330205 w 578320"/>
              <a:gd name="connsiteY59" fmla="*/ 197082 h 577432"/>
              <a:gd name="connsiteX60" fmla="*/ 486084 w 578320"/>
              <a:gd name="connsiteY60" fmla="*/ 197082 h 577432"/>
              <a:gd name="connsiteX61" fmla="*/ 486084 w 578320"/>
              <a:gd name="connsiteY61" fmla="*/ 187875 h 577432"/>
              <a:gd name="connsiteX62" fmla="*/ 496230 w 578320"/>
              <a:gd name="connsiteY62" fmla="*/ 170384 h 577432"/>
              <a:gd name="connsiteX63" fmla="*/ 25826 w 578320"/>
              <a:gd name="connsiteY63" fmla="*/ 0 h 577432"/>
              <a:gd name="connsiteX64" fmla="*/ 551572 w 578320"/>
              <a:gd name="connsiteY64" fmla="*/ 0 h 577432"/>
              <a:gd name="connsiteX65" fmla="*/ 578320 w 578320"/>
              <a:gd name="connsiteY65" fmla="*/ 25789 h 577432"/>
              <a:gd name="connsiteX66" fmla="*/ 578320 w 578320"/>
              <a:gd name="connsiteY66" fmla="*/ 182364 h 577432"/>
              <a:gd name="connsiteX67" fmla="*/ 529435 w 578320"/>
              <a:gd name="connsiteY67" fmla="*/ 150128 h 577432"/>
              <a:gd name="connsiteX68" fmla="*/ 525745 w 578320"/>
              <a:gd name="connsiteY68" fmla="*/ 147365 h 577432"/>
              <a:gd name="connsiteX69" fmla="*/ 525745 w 578320"/>
              <a:gd name="connsiteY69" fmla="*/ 52499 h 577432"/>
              <a:gd name="connsiteX70" fmla="*/ 400304 w 578320"/>
              <a:gd name="connsiteY70" fmla="*/ 52499 h 577432"/>
              <a:gd name="connsiteX71" fmla="*/ 400304 w 578320"/>
              <a:gd name="connsiteY71" fmla="*/ 130787 h 577432"/>
              <a:gd name="connsiteX72" fmla="*/ 446422 w 578320"/>
              <a:gd name="connsiteY72" fmla="*/ 130787 h 577432"/>
              <a:gd name="connsiteX73" fmla="*/ 459336 w 578320"/>
              <a:gd name="connsiteY73" fmla="*/ 144602 h 577432"/>
              <a:gd name="connsiteX74" fmla="*/ 446422 w 578320"/>
              <a:gd name="connsiteY74" fmla="*/ 157496 h 577432"/>
              <a:gd name="connsiteX75" fmla="*/ 328360 w 578320"/>
              <a:gd name="connsiteY75" fmla="*/ 157496 h 577432"/>
              <a:gd name="connsiteX76" fmla="*/ 315447 w 578320"/>
              <a:gd name="connsiteY76" fmla="*/ 144602 h 577432"/>
              <a:gd name="connsiteX77" fmla="*/ 328360 w 578320"/>
              <a:gd name="connsiteY77" fmla="*/ 130787 h 577432"/>
              <a:gd name="connsiteX78" fmla="*/ 374478 w 578320"/>
              <a:gd name="connsiteY78" fmla="*/ 130787 h 577432"/>
              <a:gd name="connsiteX79" fmla="*/ 374478 w 578320"/>
              <a:gd name="connsiteY79" fmla="*/ 52499 h 577432"/>
              <a:gd name="connsiteX80" fmla="*/ 249960 w 578320"/>
              <a:gd name="connsiteY80" fmla="*/ 52499 h 577432"/>
              <a:gd name="connsiteX81" fmla="*/ 249960 w 578320"/>
              <a:gd name="connsiteY81" fmla="*/ 170391 h 577432"/>
              <a:gd name="connsiteX82" fmla="*/ 236124 w 578320"/>
              <a:gd name="connsiteY82" fmla="*/ 183285 h 577432"/>
              <a:gd name="connsiteX83" fmla="*/ 223211 w 578320"/>
              <a:gd name="connsiteY83" fmla="*/ 170391 h 577432"/>
              <a:gd name="connsiteX84" fmla="*/ 223211 w 578320"/>
              <a:gd name="connsiteY84" fmla="*/ 52499 h 577432"/>
              <a:gd name="connsiteX85" fmla="*/ 52575 w 578320"/>
              <a:gd name="connsiteY85" fmla="*/ 52499 h 577432"/>
              <a:gd name="connsiteX86" fmla="*/ 52575 w 578320"/>
              <a:gd name="connsiteY86" fmla="*/ 130787 h 577432"/>
              <a:gd name="connsiteX87" fmla="*/ 157724 w 578320"/>
              <a:gd name="connsiteY87" fmla="*/ 130787 h 577432"/>
              <a:gd name="connsiteX88" fmla="*/ 170637 w 578320"/>
              <a:gd name="connsiteY88" fmla="*/ 144602 h 577432"/>
              <a:gd name="connsiteX89" fmla="*/ 170637 w 578320"/>
              <a:gd name="connsiteY89" fmla="*/ 222890 h 577432"/>
              <a:gd name="connsiteX90" fmla="*/ 223211 w 578320"/>
              <a:gd name="connsiteY90" fmla="*/ 222890 h 577432"/>
              <a:gd name="connsiteX91" fmla="*/ 236124 w 578320"/>
              <a:gd name="connsiteY91" fmla="*/ 235784 h 577432"/>
              <a:gd name="connsiteX92" fmla="*/ 223211 w 578320"/>
              <a:gd name="connsiteY92" fmla="*/ 249600 h 577432"/>
              <a:gd name="connsiteX93" fmla="*/ 157724 w 578320"/>
              <a:gd name="connsiteY93" fmla="*/ 249600 h 577432"/>
              <a:gd name="connsiteX94" fmla="*/ 144811 w 578320"/>
              <a:gd name="connsiteY94" fmla="*/ 235784 h 577432"/>
              <a:gd name="connsiteX95" fmla="*/ 144811 w 578320"/>
              <a:gd name="connsiteY95" fmla="*/ 157496 h 577432"/>
              <a:gd name="connsiteX96" fmla="*/ 52575 w 578320"/>
              <a:gd name="connsiteY96" fmla="*/ 157496 h 577432"/>
              <a:gd name="connsiteX97" fmla="*/ 52575 w 578320"/>
              <a:gd name="connsiteY97" fmla="*/ 302098 h 577432"/>
              <a:gd name="connsiteX98" fmla="*/ 130975 w 578320"/>
              <a:gd name="connsiteY98" fmla="*/ 302098 h 577432"/>
              <a:gd name="connsiteX99" fmla="*/ 144811 w 578320"/>
              <a:gd name="connsiteY99" fmla="*/ 314993 h 577432"/>
              <a:gd name="connsiteX100" fmla="*/ 130975 w 578320"/>
              <a:gd name="connsiteY100" fmla="*/ 327887 h 577432"/>
              <a:gd name="connsiteX101" fmla="*/ 52575 w 578320"/>
              <a:gd name="connsiteY101" fmla="*/ 327887 h 577432"/>
              <a:gd name="connsiteX102" fmla="*/ 52575 w 578320"/>
              <a:gd name="connsiteY102" fmla="*/ 340782 h 577432"/>
              <a:gd name="connsiteX103" fmla="*/ 24904 w 578320"/>
              <a:gd name="connsiteY103" fmla="*/ 340782 h 577432"/>
              <a:gd name="connsiteX104" fmla="*/ 0 w 578320"/>
              <a:gd name="connsiteY104" fmla="*/ 347229 h 577432"/>
              <a:gd name="connsiteX105" fmla="*/ 0 w 578320"/>
              <a:gd name="connsiteY105" fmla="*/ 25789 h 577432"/>
              <a:gd name="connsiteX106" fmla="*/ 25826 w 578320"/>
              <a:gd name="connsiteY106"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78320" h="577432">
                <a:moveTo>
                  <a:pt x="578320" y="264231"/>
                </a:moveTo>
                <a:lnTo>
                  <a:pt x="578320" y="550718"/>
                </a:lnTo>
                <a:cubicBezTo>
                  <a:pt x="578320" y="565457"/>
                  <a:pt x="566329" y="577432"/>
                  <a:pt x="551572" y="577432"/>
                </a:cubicBezTo>
                <a:lnTo>
                  <a:pt x="25826" y="577432"/>
                </a:lnTo>
                <a:cubicBezTo>
                  <a:pt x="11991" y="577432"/>
                  <a:pt x="0" y="565457"/>
                  <a:pt x="0" y="550718"/>
                </a:cubicBezTo>
                <a:lnTo>
                  <a:pt x="0" y="439255"/>
                </a:lnTo>
                <a:cubicBezTo>
                  <a:pt x="7379" y="443861"/>
                  <a:pt x="15680" y="445703"/>
                  <a:pt x="24904" y="445703"/>
                </a:cubicBezTo>
                <a:lnTo>
                  <a:pt x="52575" y="445703"/>
                </a:lnTo>
                <a:lnTo>
                  <a:pt x="52575" y="524925"/>
                </a:lnTo>
                <a:lnTo>
                  <a:pt x="288699" y="524925"/>
                </a:lnTo>
                <a:lnTo>
                  <a:pt x="288699" y="485314"/>
                </a:lnTo>
                <a:lnTo>
                  <a:pt x="170637" y="485314"/>
                </a:lnTo>
                <a:cubicBezTo>
                  <a:pt x="163258" y="485314"/>
                  <a:pt x="157724" y="479787"/>
                  <a:pt x="157724" y="472418"/>
                </a:cubicBezTo>
                <a:cubicBezTo>
                  <a:pt x="157724" y="465048"/>
                  <a:pt x="163258" y="459521"/>
                  <a:pt x="170637" y="459521"/>
                </a:cubicBezTo>
                <a:lnTo>
                  <a:pt x="288699" y="459521"/>
                </a:lnTo>
                <a:lnTo>
                  <a:pt x="288699" y="407014"/>
                </a:lnTo>
                <a:cubicBezTo>
                  <a:pt x="288699" y="399644"/>
                  <a:pt x="295155" y="393196"/>
                  <a:pt x="302534" y="393196"/>
                </a:cubicBezTo>
                <a:lnTo>
                  <a:pt x="355109" y="393196"/>
                </a:lnTo>
                <a:cubicBezTo>
                  <a:pt x="361565" y="393196"/>
                  <a:pt x="368022" y="399644"/>
                  <a:pt x="368022" y="407014"/>
                </a:cubicBezTo>
                <a:cubicBezTo>
                  <a:pt x="368022" y="413462"/>
                  <a:pt x="361565" y="419910"/>
                  <a:pt x="355109" y="419910"/>
                </a:cubicBezTo>
                <a:lnTo>
                  <a:pt x="315447" y="419910"/>
                </a:lnTo>
                <a:lnTo>
                  <a:pt x="315447" y="524925"/>
                </a:lnTo>
                <a:lnTo>
                  <a:pt x="525745" y="524925"/>
                </a:lnTo>
                <a:lnTo>
                  <a:pt x="525745" y="380300"/>
                </a:lnTo>
                <a:lnTo>
                  <a:pt x="433509" y="380300"/>
                </a:lnTo>
                <a:lnTo>
                  <a:pt x="433509" y="459521"/>
                </a:lnTo>
                <a:cubicBezTo>
                  <a:pt x="433509" y="465969"/>
                  <a:pt x="427975" y="472418"/>
                  <a:pt x="420596" y="472418"/>
                </a:cubicBezTo>
                <a:cubicBezTo>
                  <a:pt x="413217" y="472418"/>
                  <a:pt x="407683" y="465969"/>
                  <a:pt x="407683" y="459521"/>
                </a:cubicBezTo>
                <a:lnTo>
                  <a:pt x="407683" y="301999"/>
                </a:lnTo>
                <a:cubicBezTo>
                  <a:pt x="407683" y="294630"/>
                  <a:pt x="413217" y="288182"/>
                  <a:pt x="420596" y="288182"/>
                </a:cubicBezTo>
                <a:cubicBezTo>
                  <a:pt x="427975" y="288182"/>
                  <a:pt x="433509" y="294630"/>
                  <a:pt x="433509" y="301999"/>
                </a:cubicBezTo>
                <a:lnTo>
                  <a:pt x="433509" y="354507"/>
                </a:lnTo>
                <a:lnTo>
                  <a:pt x="525745" y="354507"/>
                </a:lnTo>
                <a:lnTo>
                  <a:pt x="525745" y="298315"/>
                </a:lnTo>
                <a:cubicBezTo>
                  <a:pt x="526668" y="297393"/>
                  <a:pt x="528513" y="297393"/>
                  <a:pt x="529435" y="296472"/>
                </a:cubicBezTo>
                <a:close/>
                <a:moveTo>
                  <a:pt x="496230" y="170384"/>
                </a:moveTo>
                <a:cubicBezTo>
                  <a:pt x="502686" y="167622"/>
                  <a:pt x="510988" y="167622"/>
                  <a:pt x="516522" y="171304"/>
                </a:cubicBezTo>
                <a:lnTo>
                  <a:pt x="569096" y="206288"/>
                </a:lnTo>
                <a:cubicBezTo>
                  <a:pt x="574631" y="209970"/>
                  <a:pt x="578320" y="216414"/>
                  <a:pt x="578320" y="222859"/>
                </a:cubicBezTo>
                <a:cubicBezTo>
                  <a:pt x="578320" y="229303"/>
                  <a:pt x="574631" y="235747"/>
                  <a:pt x="569096" y="239430"/>
                </a:cubicBezTo>
                <a:lnTo>
                  <a:pt x="516522" y="274413"/>
                </a:lnTo>
                <a:cubicBezTo>
                  <a:pt x="513755" y="276254"/>
                  <a:pt x="510065" y="277175"/>
                  <a:pt x="505454" y="277175"/>
                </a:cubicBezTo>
                <a:cubicBezTo>
                  <a:pt x="502686" y="277175"/>
                  <a:pt x="498997" y="277175"/>
                  <a:pt x="496230" y="275333"/>
                </a:cubicBezTo>
                <a:cubicBezTo>
                  <a:pt x="489773" y="271651"/>
                  <a:pt x="486084" y="265207"/>
                  <a:pt x="486084" y="257842"/>
                </a:cubicBezTo>
                <a:lnTo>
                  <a:pt x="486084" y="249556"/>
                </a:lnTo>
                <a:lnTo>
                  <a:pt x="356031" y="249556"/>
                </a:lnTo>
                <a:lnTo>
                  <a:pt x="356031" y="327808"/>
                </a:lnTo>
                <a:cubicBezTo>
                  <a:pt x="356031" y="342538"/>
                  <a:pt x="344963" y="354506"/>
                  <a:pt x="330205" y="354506"/>
                </a:cubicBezTo>
                <a:lnTo>
                  <a:pt x="251804" y="354506"/>
                </a:lnTo>
                <a:lnTo>
                  <a:pt x="251804" y="393171"/>
                </a:lnTo>
                <a:cubicBezTo>
                  <a:pt x="251804" y="407901"/>
                  <a:pt x="239814" y="419869"/>
                  <a:pt x="225056" y="419869"/>
                </a:cubicBezTo>
                <a:lnTo>
                  <a:pt x="25826" y="419869"/>
                </a:lnTo>
                <a:cubicBezTo>
                  <a:pt x="11991" y="419869"/>
                  <a:pt x="0" y="407901"/>
                  <a:pt x="0" y="393171"/>
                </a:cubicBezTo>
                <a:cubicBezTo>
                  <a:pt x="0" y="379362"/>
                  <a:pt x="11991" y="367394"/>
                  <a:pt x="25826" y="367394"/>
                </a:cubicBezTo>
                <a:lnTo>
                  <a:pt x="199230" y="367394"/>
                </a:lnTo>
                <a:lnTo>
                  <a:pt x="199230" y="327808"/>
                </a:lnTo>
                <a:cubicBezTo>
                  <a:pt x="199230" y="313078"/>
                  <a:pt x="210298" y="302031"/>
                  <a:pt x="225056" y="302031"/>
                </a:cubicBezTo>
                <a:lnTo>
                  <a:pt x="303457" y="302031"/>
                </a:lnTo>
                <a:lnTo>
                  <a:pt x="303457" y="222859"/>
                </a:lnTo>
                <a:cubicBezTo>
                  <a:pt x="303457" y="208129"/>
                  <a:pt x="315447" y="197082"/>
                  <a:pt x="330205" y="197082"/>
                </a:cubicBezTo>
                <a:lnTo>
                  <a:pt x="486084" y="197082"/>
                </a:lnTo>
                <a:lnTo>
                  <a:pt x="486084" y="187875"/>
                </a:lnTo>
                <a:cubicBezTo>
                  <a:pt x="486084" y="180511"/>
                  <a:pt x="489773" y="174066"/>
                  <a:pt x="496230" y="170384"/>
                </a:cubicBezTo>
                <a:close/>
                <a:moveTo>
                  <a:pt x="25826" y="0"/>
                </a:moveTo>
                <a:lnTo>
                  <a:pt x="551572" y="0"/>
                </a:lnTo>
                <a:cubicBezTo>
                  <a:pt x="566329" y="0"/>
                  <a:pt x="578320" y="11973"/>
                  <a:pt x="578320" y="25789"/>
                </a:cubicBezTo>
                <a:lnTo>
                  <a:pt x="578320" y="182364"/>
                </a:lnTo>
                <a:lnTo>
                  <a:pt x="529435" y="150128"/>
                </a:lnTo>
                <a:cubicBezTo>
                  <a:pt x="528513" y="149207"/>
                  <a:pt x="526668" y="148286"/>
                  <a:pt x="525745" y="147365"/>
                </a:cubicBezTo>
                <a:lnTo>
                  <a:pt x="525745" y="52499"/>
                </a:lnTo>
                <a:lnTo>
                  <a:pt x="400304" y="52499"/>
                </a:lnTo>
                <a:lnTo>
                  <a:pt x="400304" y="130787"/>
                </a:lnTo>
                <a:lnTo>
                  <a:pt x="446422" y="130787"/>
                </a:lnTo>
                <a:cubicBezTo>
                  <a:pt x="453801" y="130787"/>
                  <a:pt x="459336" y="137234"/>
                  <a:pt x="459336" y="144602"/>
                </a:cubicBezTo>
                <a:cubicBezTo>
                  <a:pt x="459336" y="151970"/>
                  <a:pt x="453801" y="157496"/>
                  <a:pt x="446422" y="157496"/>
                </a:cubicBezTo>
                <a:lnTo>
                  <a:pt x="328360" y="157496"/>
                </a:lnTo>
                <a:cubicBezTo>
                  <a:pt x="320981" y="157496"/>
                  <a:pt x="315447" y="151970"/>
                  <a:pt x="315447" y="144602"/>
                </a:cubicBezTo>
                <a:cubicBezTo>
                  <a:pt x="315447" y="137234"/>
                  <a:pt x="320981" y="130787"/>
                  <a:pt x="328360" y="130787"/>
                </a:cubicBezTo>
                <a:lnTo>
                  <a:pt x="374478" y="130787"/>
                </a:lnTo>
                <a:lnTo>
                  <a:pt x="374478" y="52499"/>
                </a:lnTo>
                <a:lnTo>
                  <a:pt x="249960" y="52499"/>
                </a:lnTo>
                <a:lnTo>
                  <a:pt x="249960" y="170391"/>
                </a:lnTo>
                <a:cubicBezTo>
                  <a:pt x="249960" y="177759"/>
                  <a:pt x="243503" y="183285"/>
                  <a:pt x="236124" y="183285"/>
                </a:cubicBezTo>
                <a:cubicBezTo>
                  <a:pt x="228745" y="183285"/>
                  <a:pt x="223211" y="177759"/>
                  <a:pt x="223211" y="170391"/>
                </a:cubicBezTo>
                <a:lnTo>
                  <a:pt x="223211" y="52499"/>
                </a:lnTo>
                <a:lnTo>
                  <a:pt x="52575" y="52499"/>
                </a:lnTo>
                <a:lnTo>
                  <a:pt x="52575" y="130787"/>
                </a:lnTo>
                <a:lnTo>
                  <a:pt x="157724" y="130787"/>
                </a:lnTo>
                <a:cubicBezTo>
                  <a:pt x="165103" y="130787"/>
                  <a:pt x="170637" y="137234"/>
                  <a:pt x="170637" y="144602"/>
                </a:cubicBezTo>
                <a:lnTo>
                  <a:pt x="170637" y="222890"/>
                </a:lnTo>
                <a:lnTo>
                  <a:pt x="223211" y="222890"/>
                </a:lnTo>
                <a:cubicBezTo>
                  <a:pt x="230590" y="222890"/>
                  <a:pt x="236124" y="229337"/>
                  <a:pt x="236124" y="235784"/>
                </a:cubicBezTo>
                <a:cubicBezTo>
                  <a:pt x="236124" y="243152"/>
                  <a:pt x="230590" y="249600"/>
                  <a:pt x="223211" y="249600"/>
                </a:cubicBezTo>
                <a:lnTo>
                  <a:pt x="157724" y="249600"/>
                </a:lnTo>
                <a:cubicBezTo>
                  <a:pt x="150345" y="249600"/>
                  <a:pt x="144811" y="243152"/>
                  <a:pt x="144811" y="235784"/>
                </a:cubicBezTo>
                <a:lnTo>
                  <a:pt x="144811" y="157496"/>
                </a:lnTo>
                <a:lnTo>
                  <a:pt x="52575" y="157496"/>
                </a:lnTo>
                <a:lnTo>
                  <a:pt x="52575" y="302098"/>
                </a:lnTo>
                <a:lnTo>
                  <a:pt x="130975" y="302098"/>
                </a:lnTo>
                <a:cubicBezTo>
                  <a:pt x="138354" y="302098"/>
                  <a:pt x="144811" y="307625"/>
                  <a:pt x="144811" y="314993"/>
                </a:cubicBezTo>
                <a:cubicBezTo>
                  <a:pt x="144811" y="322361"/>
                  <a:pt x="138354" y="327887"/>
                  <a:pt x="130975" y="327887"/>
                </a:cubicBezTo>
                <a:lnTo>
                  <a:pt x="52575" y="327887"/>
                </a:lnTo>
                <a:lnTo>
                  <a:pt x="52575" y="340782"/>
                </a:lnTo>
                <a:lnTo>
                  <a:pt x="24904" y="340782"/>
                </a:lnTo>
                <a:cubicBezTo>
                  <a:pt x="15680" y="340782"/>
                  <a:pt x="7379" y="343545"/>
                  <a:pt x="0" y="347229"/>
                </a:cubicBezTo>
                <a:lnTo>
                  <a:pt x="0" y="25789"/>
                </a:lnTo>
                <a:cubicBezTo>
                  <a:pt x="0" y="11973"/>
                  <a:pt x="11991" y="0"/>
                  <a:pt x="25826"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sp>
        <p:nvSpPr>
          <p:cNvPr id="36" name="椭圆 20"/>
          <p:cNvSpPr/>
          <p:nvPr/>
        </p:nvSpPr>
        <p:spPr>
          <a:xfrm>
            <a:off x="9273357" y="3086101"/>
            <a:ext cx="1286454" cy="1284512"/>
          </a:xfrm>
          <a:custGeom>
            <a:avLst/>
            <a:gdLst>
              <a:gd name="connsiteX0" fmla="*/ 303819 w 607639"/>
              <a:gd name="connsiteY0" fmla="*/ 434754 h 606722"/>
              <a:gd name="connsiteX1" fmla="*/ 313945 w 607639"/>
              <a:gd name="connsiteY1" fmla="*/ 444880 h 606722"/>
              <a:gd name="connsiteX2" fmla="*/ 303819 w 607639"/>
              <a:gd name="connsiteY2" fmla="*/ 455006 h 606722"/>
              <a:gd name="connsiteX3" fmla="*/ 293693 w 607639"/>
              <a:gd name="connsiteY3" fmla="*/ 444880 h 606722"/>
              <a:gd name="connsiteX4" fmla="*/ 303819 w 607639"/>
              <a:gd name="connsiteY4" fmla="*/ 434754 h 606722"/>
              <a:gd name="connsiteX5" fmla="*/ 303774 w 607639"/>
              <a:gd name="connsiteY5" fmla="*/ 287131 h 606722"/>
              <a:gd name="connsiteX6" fmla="*/ 313945 w 607639"/>
              <a:gd name="connsiteY6" fmla="*/ 297262 h 606722"/>
              <a:gd name="connsiteX7" fmla="*/ 313945 w 607639"/>
              <a:gd name="connsiteY7" fmla="*/ 404441 h 606722"/>
              <a:gd name="connsiteX8" fmla="*/ 303774 w 607639"/>
              <a:gd name="connsiteY8" fmla="*/ 414572 h 606722"/>
              <a:gd name="connsiteX9" fmla="*/ 293693 w 607639"/>
              <a:gd name="connsiteY9" fmla="*/ 404441 h 606722"/>
              <a:gd name="connsiteX10" fmla="*/ 293693 w 607639"/>
              <a:gd name="connsiteY10" fmla="*/ 297262 h 606722"/>
              <a:gd name="connsiteX11" fmla="*/ 303774 w 607639"/>
              <a:gd name="connsiteY11" fmla="*/ 287131 h 606722"/>
              <a:gd name="connsiteX12" fmla="*/ 303774 w 607639"/>
              <a:gd name="connsiteY12" fmla="*/ 222418 h 606722"/>
              <a:gd name="connsiteX13" fmla="*/ 297722 w 607639"/>
              <a:gd name="connsiteY13" fmla="*/ 225440 h 606722"/>
              <a:gd name="connsiteX14" fmla="*/ 132616 w 607639"/>
              <a:gd name="connsiteY14" fmla="*/ 495474 h 606722"/>
              <a:gd name="connsiteX15" fmla="*/ 132616 w 607639"/>
              <a:gd name="connsiteY15" fmla="*/ 502585 h 606722"/>
              <a:gd name="connsiteX16" fmla="*/ 138757 w 607639"/>
              <a:gd name="connsiteY16" fmla="*/ 505607 h 606722"/>
              <a:gd name="connsiteX17" fmla="*/ 469860 w 607639"/>
              <a:gd name="connsiteY17" fmla="*/ 505607 h 606722"/>
              <a:gd name="connsiteX18" fmla="*/ 476002 w 607639"/>
              <a:gd name="connsiteY18" fmla="*/ 502585 h 606722"/>
              <a:gd name="connsiteX19" fmla="*/ 476002 w 607639"/>
              <a:gd name="connsiteY19" fmla="*/ 495474 h 606722"/>
              <a:gd name="connsiteX20" fmla="*/ 309916 w 607639"/>
              <a:gd name="connsiteY20" fmla="*/ 226507 h 606722"/>
              <a:gd name="connsiteX21" fmla="*/ 303774 w 607639"/>
              <a:gd name="connsiteY21" fmla="*/ 222418 h 606722"/>
              <a:gd name="connsiteX22" fmla="*/ 303774 w 607639"/>
              <a:gd name="connsiteY22" fmla="*/ 202241 h 606722"/>
              <a:gd name="connsiteX23" fmla="*/ 327094 w 607639"/>
              <a:gd name="connsiteY23" fmla="*/ 215307 h 606722"/>
              <a:gd name="connsiteX24" fmla="*/ 492201 w 607639"/>
              <a:gd name="connsiteY24" fmla="*/ 485341 h 606722"/>
              <a:gd name="connsiteX25" fmla="*/ 492201 w 607639"/>
              <a:gd name="connsiteY25" fmla="*/ 512718 h 606722"/>
              <a:gd name="connsiteX26" fmla="*/ 468881 w 607639"/>
              <a:gd name="connsiteY26" fmla="*/ 525784 h 606722"/>
              <a:gd name="connsiteX27" fmla="*/ 138757 w 607639"/>
              <a:gd name="connsiteY27" fmla="*/ 525784 h 606722"/>
              <a:gd name="connsiteX28" fmla="*/ 115437 w 607639"/>
              <a:gd name="connsiteY28" fmla="*/ 512718 h 606722"/>
              <a:gd name="connsiteX29" fmla="*/ 115437 w 607639"/>
              <a:gd name="connsiteY29" fmla="*/ 485341 h 606722"/>
              <a:gd name="connsiteX30" fmla="*/ 280544 w 607639"/>
              <a:gd name="connsiteY30" fmla="*/ 215307 h 606722"/>
              <a:gd name="connsiteX31" fmla="*/ 303774 w 607639"/>
              <a:gd name="connsiteY31" fmla="*/ 202241 h 606722"/>
              <a:gd name="connsiteX32" fmla="*/ 20293 w 607639"/>
              <a:gd name="connsiteY32" fmla="*/ 141571 h 606722"/>
              <a:gd name="connsiteX33" fmla="*/ 20293 w 607639"/>
              <a:gd name="connsiteY33" fmla="*/ 574373 h 606722"/>
              <a:gd name="connsiteX34" fmla="*/ 32398 w 607639"/>
              <a:gd name="connsiteY34" fmla="*/ 586459 h 606722"/>
              <a:gd name="connsiteX35" fmla="*/ 575241 w 607639"/>
              <a:gd name="connsiteY35" fmla="*/ 586459 h 606722"/>
              <a:gd name="connsiteX36" fmla="*/ 587346 w 607639"/>
              <a:gd name="connsiteY36" fmla="*/ 574373 h 606722"/>
              <a:gd name="connsiteX37" fmla="*/ 587346 w 607639"/>
              <a:gd name="connsiteY37" fmla="*/ 141571 h 606722"/>
              <a:gd name="connsiteX38" fmla="*/ 70838 w 607639"/>
              <a:gd name="connsiteY38" fmla="*/ 50600 h 606722"/>
              <a:gd name="connsiteX39" fmla="*/ 50635 w 607639"/>
              <a:gd name="connsiteY39" fmla="*/ 70768 h 606722"/>
              <a:gd name="connsiteX40" fmla="*/ 70838 w 607639"/>
              <a:gd name="connsiteY40" fmla="*/ 91025 h 606722"/>
              <a:gd name="connsiteX41" fmla="*/ 91131 w 607639"/>
              <a:gd name="connsiteY41" fmla="*/ 70768 h 606722"/>
              <a:gd name="connsiteX42" fmla="*/ 70838 w 607639"/>
              <a:gd name="connsiteY42" fmla="*/ 50600 h 606722"/>
              <a:gd name="connsiteX43" fmla="*/ 253110 w 607639"/>
              <a:gd name="connsiteY43" fmla="*/ 50547 h 606722"/>
              <a:gd name="connsiteX44" fmla="*/ 232906 w 607639"/>
              <a:gd name="connsiteY44" fmla="*/ 70733 h 606722"/>
              <a:gd name="connsiteX45" fmla="*/ 253110 w 607639"/>
              <a:gd name="connsiteY45" fmla="*/ 91008 h 606722"/>
              <a:gd name="connsiteX46" fmla="*/ 273402 w 607639"/>
              <a:gd name="connsiteY46" fmla="*/ 70733 h 606722"/>
              <a:gd name="connsiteX47" fmla="*/ 253110 w 607639"/>
              <a:gd name="connsiteY47" fmla="*/ 50547 h 606722"/>
              <a:gd name="connsiteX48" fmla="*/ 162010 w 607639"/>
              <a:gd name="connsiteY48" fmla="*/ 50547 h 606722"/>
              <a:gd name="connsiteX49" fmla="*/ 141806 w 607639"/>
              <a:gd name="connsiteY49" fmla="*/ 70733 h 606722"/>
              <a:gd name="connsiteX50" fmla="*/ 162010 w 607639"/>
              <a:gd name="connsiteY50" fmla="*/ 91008 h 606722"/>
              <a:gd name="connsiteX51" fmla="*/ 182302 w 607639"/>
              <a:gd name="connsiteY51" fmla="*/ 70733 h 606722"/>
              <a:gd name="connsiteX52" fmla="*/ 162010 w 607639"/>
              <a:gd name="connsiteY52" fmla="*/ 50547 h 606722"/>
              <a:gd name="connsiteX53" fmla="*/ 70838 w 607639"/>
              <a:gd name="connsiteY53" fmla="*/ 30343 h 606722"/>
              <a:gd name="connsiteX54" fmla="*/ 111423 w 607639"/>
              <a:gd name="connsiteY54" fmla="*/ 70768 h 606722"/>
              <a:gd name="connsiteX55" fmla="*/ 70838 w 607639"/>
              <a:gd name="connsiteY55" fmla="*/ 111282 h 606722"/>
              <a:gd name="connsiteX56" fmla="*/ 30343 w 607639"/>
              <a:gd name="connsiteY56" fmla="*/ 70768 h 606722"/>
              <a:gd name="connsiteX57" fmla="*/ 70838 w 607639"/>
              <a:gd name="connsiteY57" fmla="*/ 30343 h 606722"/>
              <a:gd name="connsiteX58" fmla="*/ 253110 w 607639"/>
              <a:gd name="connsiteY58" fmla="*/ 30273 h 606722"/>
              <a:gd name="connsiteX59" fmla="*/ 293694 w 607639"/>
              <a:gd name="connsiteY59" fmla="*/ 70733 h 606722"/>
              <a:gd name="connsiteX60" fmla="*/ 253110 w 607639"/>
              <a:gd name="connsiteY60" fmla="*/ 111282 h 606722"/>
              <a:gd name="connsiteX61" fmla="*/ 212614 w 607639"/>
              <a:gd name="connsiteY61" fmla="*/ 70733 h 606722"/>
              <a:gd name="connsiteX62" fmla="*/ 253110 w 607639"/>
              <a:gd name="connsiteY62" fmla="*/ 30273 h 606722"/>
              <a:gd name="connsiteX63" fmla="*/ 162010 w 607639"/>
              <a:gd name="connsiteY63" fmla="*/ 30273 h 606722"/>
              <a:gd name="connsiteX64" fmla="*/ 202594 w 607639"/>
              <a:gd name="connsiteY64" fmla="*/ 70733 h 606722"/>
              <a:gd name="connsiteX65" fmla="*/ 162010 w 607639"/>
              <a:gd name="connsiteY65" fmla="*/ 111282 h 606722"/>
              <a:gd name="connsiteX66" fmla="*/ 121514 w 607639"/>
              <a:gd name="connsiteY66" fmla="*/ 70733 h 606722"/>
              <a:gd name="connsiteX67" fmla="*/ 162010 w 607639"/>
              <a:gd name="connsiteY67" fmla="*/ 30273 h 606722"/>
              <a:gd name="connsiteX68" fmla="*/ 29372 w 607639"/>
              <a:gd name="connsiteY68" fmla="*/ 20263 h 606722"/>
              <a:gd name="connsiteX69" fmla="*/ 20293 w 607639"/>
              <a:gd name="connsiteY69" fmla="*/ 29327 h 606722"/>
              <a:gd name="connsiteX70" fmla="*/ 20293 w 607639"/>
              <a:gd name="connsiteY70" fmla="*/ 121309 h 606722"/>
              <a:gd name="connsiteX71" fmla="*/ 587346 w 607639"/>
              <a:gd name="connsiteY71" fmla="*/ 121309 h 606722"/>
              <a:gd name="connsiteX72" fmla="*/ 587346 w 607639"/>
              <a:gd name="connsiteY72" fmla="*/ 29327 h 606722"/>
              <a:gd name="connsiteX73" fmla="*/ 578267 w 607639"/>
              <a:gd name="connsiteY73" fmla="*/ 20263 h 606722"/>
              <a:gd name="connsiteX74" fmla="*/ 29372 w 607639"/>
              <a:gd name="connsiteY74" fmla="*/ 0 h 606722"/>
              <a:gd name="connsiteX75" fmla="*/ 579246 w 607639"/>
              <a:gd name="connsiteY75" fmla="*/ 0 h 606722"/>
              <a:gd name="connsiteX76" fmla="*/ 607639 w 607639"/>
              <a:gd name="connsiteY76" fmla="*/ 29327 h 606722"/>
              <a:gd name="connsiteX77" fmla="*/ 607639 w 607639"/>
              <a:gd name="connsiteY77" fmla="*/ 121309 h 606722"/>
              <a:gd name="connsiteX78" fmla="*/ 607639 w 607639"/>
              <a:gd name="connsiteY78" fmla="*/ 141571 h 606722"/>
              <a:gd name="connsiteX79" fmla="*/ 607639 w 607639"/>
              <a:gd name="connsiteY79" fmla="*/ 574373 h 606722"/>
              <a:gd name="connsiteX80" fmla="*/ 575241 w 607639"/>
              <a:gd name="connsiteY80" fmla="*/ 606722 h 606722"/>
              <a:gd name="connsiteX81" fmla="*/ 32398 w 607639"/>
              <a:gd name="connsiteY81" fmla="*/ 606722 h 606722"/>
              <a:gd name="connsiteX82" fmla="*/ 0 w 607639"/>
              <a:gd name="connsiteY82" fmla="*/ 574373 h 606722"/>
              <a:gd name="connsiteX83" fmla="*/ 0 w 607639"/>
              <a:gd name="connsiteY83" fmla="*/ 141571 h 606722"/>
              <a:gd name="connsiteX84" fmla="*/ 0 w 607639"/>
              <a:gd name="connsiteY84" fmla="*/ 121309 h 606722"/>
              <a:gd name="connsiteX85" fmla="*/ 0 w 607639"/>
              <a:gd name="connsiteY85" fmla="*/ 29327 h 606722"/>
              <a:gd name="connsiteX86" fmla="*/ 29372 w 607639"/>
              <a:gd name="connsiteY8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639" h="606722">
                <a:moveTo>
                  <a:pt x="303819" y="434754"/>
                </a:moveTo>
                <a:cubicBezTo>
                  <a:pt x="309411" y="434754"/>
                  <a:pt x="313945" y="439288"/>
                  <a:pt x="313945" y="444880"/>
                </a:cubicBezTo>
                <a:cubicBezTo>
                  <a:pt x="313945" y="450472"/>
                  <a:pt x="309411" y="455006"/>
                  <a:pt x="303819" y="455006"/>
                </a:cubicBezTo>
                <a:cubicBezTo>
                  <a:pt x="298227" y="455006"/>
                  <a:pt x="293693" y="450472"/>
                  <a:pt x="293693" y="444880"/>
                </a:cubicBezTo>
                <a:cubicBezTo>
                  <a:pt x="293693" y="439288"/>
                  <a:pt x="298227" y="434754"/>
                  <a:pt x="303819" y="434754"/>
                </a:cubicBezTo>
                <a:close/>
                <a:moveTo>
                  <a:pt x="303774" y="287131"/>
                </a:moveTo>
                <a:cubicBezTo>
                  <a:pt x="309930" y="287131"/>
                  <a:pt x="313945" y="291219"/>
                  <a:pt x="313945" y="297262"/>
                </a:cubicBezTo>
                <a:lnTo>
                  <a:pt x="313945" y="404441"/>
                </a:lnTo>
                <a:cubicBezTo>
                  <a:pt x="313945" y="410484"/>
                  <a:pt x="309930" y="414572"/>
                  <a:pt x="303774" y="414572"/>
                </a:cubicBezTo>
                <a:cubicBezTo>
                  <a:pt x="297708" y="414572"/>
                  <a:pt x="293693" y="410484"/>
                  <a:pt x="293693" y="404441"/>
                </a:cubicBezTo>
                <a:lnTo>
                  <a:pt x="293693" y="297262"/>
                </a:lnTo>
                <a:cubicBezTo>
                  <a:pt x="293693" y="291219"/>
                  <a:pt x="297708" y="287131"/>
                  <a:pt x="303774" y="287131"/>
                </a:cubicBezTo>
                <a:close/>
                <a:moveTo>
                  <a:pt x="303774" y="222418"/>
                </a:moveTo>
                <a:cubicBezTo>
                  <a:pt x="302795" y="222418"/>
                  <a:pt x="299769" y="222418"/>
                  <a:pt x="297722" y="225440"/>
                </a:cubicBezTo>
                <a:lnTo>
                  <a:pt x="132616" y="495474"/>
                </a:lnTo>
                <a:cubicBezTo>
                  <a:pt x="130657" y="498496"/>
                  <a:pt x="132616" y="501518"/>
                  <a:pt x="132616" y="502585"/>
                </a:cubicBezTo>
                <a:cubicBezTo>
                  <a:pt x="133684" y="503563"/>
                  <a:pt x="134663" y="505607"/>
                  <a:pt x="138757" y="505607"/>
                </a:cubicBezTo>
                <a:lnTo>
                  <a:pt x="469860" y="505607"/>
                </a:lnTo>
                <a:cubicBezTo>
                  <a:pt x="473954" y="505607"/>
                  <a:pt x="474933" y="503563"/>
                  <a:pt x="476002" y="502585"/>
                </a:cubicBezTo>
                <a:cubicBezTo>
                  <a:pt x="476981" y="501518"/>
                  <a:pt x="477960" y="498496"/>
                  <a:pt x="476002" y="495474"/>
                </a:cubicBezTo>
                <a:lnTo>
                  <a:pt x="309916" y="226507"/>
                </a:lnTo>
                <a:cubicBezTo>
                  <a:pt x="307869" y="222418"/>
                  <a:pt x="304843" y="222418"/>
                  <a:pt x="303774" y="222418"/>
                </a:cubicBezTo>
                <a:close/>
                <a:moveTo>
                  <a:pt x="303774" y="202241"/>
                </a:moveTo>
                <a:cubicBezTo>
                  <a:pt x="313921" y="202241"/>
                  <a:pt x="322021" y="207219"/>
                  <a:pt x="327094" y="215307"/>
                </a:cubicBezTo>
                <a:lnTo>
                  <a:pt x="492201" y="485341"/>
                </a:lnTo>
                <a:cubicBezTo>
                  <a:pt x="497274" y="494496"/>
                  <a:pt x="497274" y="504629"/>
                  <a:pt x="492201" y="512718"/>
                </a:cubicBezTo>
                <a:cubicBezTo>
                  <a:pt x="487127" y="520806"/>
                  <a:pt x="479028" y="525784"/>
                  <a:pt x="468881" y="525784"/>
                </a:cubicBezTo>
                <a:lnTo>
                  <a:pt x="138757" y="525784"/>
                </a:lnTo>
                <a:cubicBezTo>
                  <a:pt x="128610" y="525784"/>
                  <a:pt x="120511" y="520806"/>
                  <a:pt x="115437" y="512718"/>
                </a:cubicBezTo>
                <a:cubicBezTo>
                  <a:pt x="110364" y="504629"/>
                  <a:pt x="110364" y="494496"/>
                  <a:pt x="115437" y="485341"/>
                </a:cubicBezTo>
                <a:lnTo>
                  <a:pt x="280544" y="215307"/>
                </a:lnTo>
                <a:cubicBezTo>
                  <a:pt x="285617" y="207219"/>
                  <a:pt x="293717" y="202241"/>
                  <a:pt x="303774" y="202241"/>
                </a:cubicBezTo>
                <a:close/>
                <a:moveTo>
                  <a:pt x="20293" y="141571"/>
                </a:moveTo>
                <a:lnTo>
                  <a:pt x="20293" y="574373"/>
                </a:lnTo>
                <a:cubicBezTo>
                  <a:pt x="20293" y="581394"/>
                  <a:pt x="25277" y="586459"/>
                  <a:pt x="32398" y="586459"/>
                </a:cubicBezTo>
                <a:lnTo>
                  <a:pt x="575241" y="586459"/>
                </a:lnTo>
                <a:cubicBezTo>
                  <a:pt x="582272" y="586459"/>
                  <a:pt x="587346" y="581394"/>
                  <a:pt x="587346" y="574373"/>
                </a:cubicBezTo>
                <a:lnTo>
                  <a:pt x="587346" y="141571"/>
                </a:lnTo>
                <a:close/>
                <a:moveTo>
                  <a:pt x="70838" y="50600"/>
                </a:moveTo>
                <a:cubicBezTo>
                  <a:pt x="59713" y="50600"/>
                  <a:pt x="50635" y="59662"/>
                  <a:pt x="50635" y="70768"/>
                </a:cubicBezTo>
                <a:cubicBezTo>
                  <a:pt x="50635" y="81963"/>
                  <a:pt x="59713" y="91025"/>
                  <a:pt x="70838" y="91025"/>
                </a:cubicBezTo>
                <a:cubicBezTo>
                  <a:pt x="82053" y="91025"/>
                  <a:pt x="91131" y="81963"/>
                  <a:pt x="91131" y="70768"/>
                </a:cubicBezTo>
                <a:cubicBezTo>
                  <a:pt x="91131" y="59662"/>
                  <a:pt x="82053" y="50600"/>
                  <a:pt x="70838" y="50600"/>
                </a:cubicBezTo>
                <a:close/>
                <a:moveTo>
                  <a:pt x="253110" y="50547"/>
                </a:moveTo>
                <a:cubicBezTo>
                  <a:pt x="241984" y="50547"/>
                  <a:pt x="232906" y="59618"/>
                  <a:pt x="232906" y="70733"/>
                </a:cubicBezTo>
                <a:cubicBezTo>
                  <a:pt x="232906" y="81937"/>
                  <a:pt x="241984" y="91008"/>
                  <a:pt x="253110" y="91008"/>
                </a:cubicBezTo>
                <a:cubicBezTo>
                  <a:pt x="264324" y="91008"/>
                  <a:pt x="273402" y="81937"/>
                  <a:pt x="273402" y="70733"/>
                </a:cubicBezTo>
                <a:cubicBezTo>
                  <a:pt x="273402" y="59618"/>
                  <a:pt x="264324" y="50547"/>
                  <a:pt x="253110" y="50547"/>
                </a:cubicBezTo>
                <a:close/>
                <a:moveTo>
                  <a:pt x="162010" y="50547"/>
                </a:moveTo>
                <a:cubicBezTo>
                  <a:pt x="150884" y="50547"/>
                  <a:pt x="141806" y="59618"/>
                  <a:pt x="141806" y="70733"/>
                </a:cubicBezTo>
                <a:cubicBezTo>
                  <a:pt x="141806" y="81937"/>
                  <a:pt x="150884" y="91008"/>
                  <a:pt x="162010" y="91008"/>
                </a:cubicBezTo>
                <a:cubicBezTo>
                  <a:pt x="173224" y="91008"/>
                  <a:pt x="182302" y="81937"/>
                  <a:pt x="182302" y="70733"/>
                </a:cubicBezTo>
                <a:cubicBezTo>
                  <a:pt x="182302" y="59618"/>
                  <a:pt x="173224" y="50547"/>
                  <a:pt x="162010" y="50547"/>
                </a:cubicBezTo>
                <a:close/>
                <a:moveTo>
                  <a:pt x="70838" y="30343"/>
                </a:moveTo>
                <a:cubicBezTo>
                  <a:pt x="93178" y="30343"/>
                  <a:pt x="111423" y="48556"/>
                  <a:pt x="111423" y="70768"/>
                </a:cubicBezTo>
                <a:cubicBezTo>
                  <a:pt x="111423" y="93069"/>
                  <a:pt x="93178" y="111282"/>
                  <a:pt x="70838" y="111282"/>
                </a:cubicBezTo>
                <a:cubicBezTo>
                  <a:pt x="48588" y="111282"/>
                  <a:pt x="30343" y="93069"/>
                  <a:pt x="30343" y="70768"/>
                </a:cubicBezTo>
                <a:cubicBezTo>
                  <a:pt x="30343" y="48556"/>
                  <a:pt x="48588" y="30343"/>
                  <a:pt x="70838"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2"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2" y="0"/>
                </a:moveTo>
                <a:lnTo>
                  <a:pt x="579246"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2"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a:ea typeface="微软雅黑" panose="020B0503020204020204" charset="-122"/>
            </a:endParaRPr>
          </a:p>
        </p:txBody>
      </p:sp>
      <p:grpSp>
        <p:nvGrpSpPr>
          <p:cNvPr id="14" name="组合 13"/>
          <p:cNvGrpSpPr/>
          <p:nvPr/>
        </p:nvGrpSpPr>
        <p:grpSpPr>
          <a:xfrm>
            <a:off x="1250140" y="4781607"/>
            <a:ext cx="2050552" cy="1285967"/>
            <a:chOff x="7483989" y="3314482"/>
            <a:chExt cx="2050552" cy="1285967"/>
          </a:xfrm>
        </p:grpSpPr>
        <p:sp>
          <p:nvSpPr>
            <p:cNvPr id="15" name="矩形 14"/>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16" name="矩形 15"/>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7" name="组合 16"/>
          <p:cNvGrpSpPr/>
          <p:nvPr/>
        </p:nvGrpSpPr>
        <p:grpSpPr>
          <a:xfrm>
            <a:off x="3797196" y="4781607"/>
            <a:ext cx="2050552" cy="1285967"/>
            <a:chOff x="7483989" y="3314482"/>
            <a:chExt cx="2050552" cy="1285967"/>
          </a:xfrm>
        </p:grpSpPr>
        <p:sp>
          <p:nvSpPr>
            <p:cNvPr id="22" name="矩形 21"/>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3" name="矩形 22"/>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4" name="组合 23"/>
          <p:cNvGrpSpPr/>
          <p:nvPr/>
        </p:nvGrpSpPr>
        <p:grpSpPr>
          <a:xfrm>
            <a:off x="6344252" y="4781607"/>
            <a:ext cx="2050552" cy="1285967"/>
            <a:chOff x="7483989" y="3314482"/>
            <a:chExt cx="2050552" cy="1285967"/>
          </a:xfrm>
        </p:grpSpPr>
        <p:sp>
          <p:nvSpPr>
            <p:cNvPr id="25" name="矩形 24"/>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6" name="矩形 25"/>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7" name="组合 26"/>
          <p:cNvGrpSpPr/>
          <p:nvPr/>
        </p:nvGrpSpPr>
        <p:grpSpPr>
          <a:xfrm>
            <a:off x="8891308" y="4781607"/>
            <a:ext cx="2050552" cy="1285967"/>
            <a:chOff x="7483989" y="3314482"/>
            <a:chExt cx="2050552" cy="1285967"/>
          </a:xfrm>
        </p:grpSpPr>
        <p:sp>
          <p:nvSpPr>
            <p:cNvPr id="28" name="矩形 27"/>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9" name="矩形 28"/>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0" name="组合 29"/>
          <p:cNvGrpSpPr/>
          <p:nvPr/>
        </p:nvGrpSpPr>
        <p:grpSpPr>
          <a:xfrm>
            <a:off x="810838" y="1471112"/>
            <a:ext cx="10506449" cy="1032752"/>
            <a:chOff x="7483988" y="3314482"/>
            <a:chExt cx="10506449" cy="1032752"/>
          </a:xfrm>
        </p:grpSpPr>
        <p:sp>
          <p:nvSpPr>
            <p:cNvPr id="31" name="矩形 30"/>
            <p:cNvSpPr/>
            <p:nvPr/>
          </p:nvSpPr>
          <p:spPr>
            <a:xfrm>
              <a:off x="7483988" y="3688977"/>
              <a:ext cx="10506449" cy="6582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32" name="矩形 31"/>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screen"/>
          <a:srcRect/>
          <a:stretch>
            <a:fillRect/>
          </a:stretch>
        </p:blipFill>
        <p:spPr/>
      </p:pic>
      <p:grpSp>
        <p:nvGrpSpPr>
          <p:cNvPr id="2" name="组合 1"/>
          <p:cNvGrpSpPr/>
          <p:nvPr/>
        </p:nvGrpSpPr>
        <p:grpSpPr>
          <a:xfrm>
            <a:off x="1121107" y="430231"/>
            <a:ext cx="4885993" cy="687492"/>
            <a:chOff x="5402407" y="1247256"/>
            <a:chExt cx="4885993" cy="687492"/>
          </a:xfrm>
        </p:grpSpPr>
        <p:sp>
          <p:nvSpPr>
            <p:cNvPr id="3" name="文本框 2"/>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latin typeface="+mn-ea"/>
                </a:rPr>
                <a:t>标题文字添加此处</a:t>
              </a:r>
            </a:p>
          </p:txBody>
        </p:sp>
        <p:sp>
          <p:nvSpPr>
            <p:cNvPr id="4" name="文本框 3"/>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sp>
        <p:nvSpPr>
          <p:cNvPr id="5" name="矩形 4"/>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nvGrpSpPr>
          <p:cNvPr id="8" name="组合 7"/>
          <p:cNvGrpSpPr/>
          <p:nvPr/>
        </p:nvGrpSpPr>
        <p:grpSpPr>
          <a:xfrm>
            <a:off x="4416425" y="2015331"/>
            <a:ext cx="7775576" cy="3889148"/>
            <a:chOff x="4416425" y="2015331"/>
            <a:chExt cx="7775576" cy="3889148"/>
          </a:xfrm>
        </p:grpSpPr>
        <p:sp>
          <p:nvSpPr>
            <p:cNvPr id="7" name="Rectangle 11"/>
            <p:cNvSpPr/>
            <p:nvPr/>
          </p:nvSpPr>
          <p:spPr>
            <a:xfrm>
              <a:off x="4416425" y="2015331"/>
              <a:ext cx="7775576" cy="3889148"/>
            </a:xfrm>
            <a:prstGeom prst="rect">
              <a:avLst/>
            </a:prstGeom>
            <a:gradFill flip="none" rotWithShape="1">
              <a:gsLst>
                <a:gs pos="0">
                  <a:srgbClr val="E52D27"/>
                </a:gs>
                <a:gs pos="100000">
                  <a:srgbClr val="B31217"/>
                </a:gs>
              </a:gsLst>
              <a:lin ang="2700000" scaled="1"/>
              <a:tileRect/>
            </a:gradFill>
            <a:ln>
              <a:noFill/>
            </a:ln>
            <a:effectLst>
              <a:outerShdw blurRad="342900" dist="101600" dir="102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grpSp>
          <p:nvGrpSpPr>
            <p:cNvPr id="9" name="组合 8"/>
            <p:cNvGrpSpPr/>
            <p:nvPr/>
          </p:nvGrpSpPr>
          <p:grpSpPr>
            <a:xfrm>
              <a:off x="5121582" y="2766485"/>
              <a:ext cx="6195706" cy="2045755"/>
              <a:chOff x="7483989" y="3401567"/>
              <a:chExt cx="6195706" cy="2045755"/>
            </a:xfrm>
          </p:grpSpPr>
          <p:sp>
            <p:nvSpPr>
              <p:cNvPr id="10" name="矩形 9"/>
              <p:cNvSpPr/>
              <p:nvPr/>
            </p:nvSpPr>
            <p:spPr>
              <a:xfrm>
                <a:off x="7483989" y="3877662"/>
                <a:ext cx="6195706" cy="156966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600" dirty="0">
                    <a:solidFill>
                      <a:schemeClr val="bg1"/>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11" name="矩形 10"/>
              <p:cNvSpPr/>
              <p:nvPr/>
            </p:nvSpPr>
            <p:spPr>
              <a:xfrm>
                <a:off x="7483989" y="3401567"/>
                <a:ext cx="2050552"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mn-ea"/>
                  </a:rPr>
                  <a:t>标题文字添加</a:t>
                </a:r>
              </a:p>
            </p:txBody>
          </p:sp>
        </p:gr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0" y="0"/>
            <a:ext cx="12191999"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solidFill>
                  <a:latin typeface="+mj-ea"/>
                  <a:ea typeface="+mj-ea"/>
                </a:rPr>
                <a:t>print the presentation and make it into a film to be used in a wider field</a:t>
              </a:r>
            </a:p>
          </p:txBody>
        </p:sp>
      </p:grpSp>
      <p:sp>
        <p:nvSpPr>
          <p:cNvPr id="8" name="矩形 7"/>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sp>
        <p:nvSpPr>
          <p:cNvPr id="10" name="Rectangle 11"/>
          <p:cNvSpPr/>
          <p:nvPr/>
        </p:nvSpPr>
        <p:spPr>
          <a:xfrm>
            <a:off x="874713" y="1946841"/>
            <a:ext cx="2410829" cy="3685043"/>
          </a:xfrm>
          <a:prstGeom prst="rect">
            <a:avLst/>
          </a:pr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1" name="Rectangle 11"/>
          <p:cNvSpPr/>
          <p:nvPr/>
        </p:nvSpPr>
        <p:spPr>
          <a:xfrm>
            <a:off x="3551962" y="1946841"/>
            <a:ext cx="2410829" cy="3685043"/>
          </a:xfrm>
          <a:prstGeom prst="rect">
            <a:avLst/>
          </a:pr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2" name="Rectangle 11"/>
          <p:cNvSpPr/>
          <p:nvPr/>
        </p:nvSpPr>
        <p:spPr>
          <a:xfrm>
            <a:off x="6229211" y="1946841"/>
            <a:ext cx="2410829" cy="3685043"/>
          </a:xfrm>
          <a:prstGeom prst="rect">
            <a:avLst/>
          </a:pr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13" name="Rectangle 11"/>
          <p:cNvSpPr/>
          <p:nvPr/>
        </p:nvSpPr>
        <p:spPr>
          <a:xfrm>
            <a:off x="8906459" y="1946841"/>
            <a:ext cx="2410829" cy="3685043"/>
          </a:xfrm>
          <a:prstGeom prst="rect">
            <a:avLst/>
          </a:pr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grpSp>
        <p:nvGrpSpPr>
          <p:cNvPr id="17" name="组合 16"/>
          <p:cNvGrpSpPr/>
          <p:nvPr/>
        </p:nvGrpSpPr>
        <p:grpSpPr>
          <a:xfrm>
            <a:off x="1056099" y="3946486"/>
            <a:ext cx="2050552" cy="1285967"/>
            <a:chOff x="7483989" y="3314482"/>
            <a:chExt cx="2050552" cy="1285967"/>
          </a:xfrm>
        </p:grpSpPr>
        <p:sp>
          <p:nvSpPr>
            <p:cNvPr id="18" name="矩形 17"/>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19" name="矩形 18"/>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0" name="组合 19"/>
          <p:cNvGrpSpPr/>
          <p:nvPr/>
        </p:nvGrpSpPr>
        <p:grpSpPr>
          <a:xfrm>
            <a:off x="3733348" y="3946486"/>
            <a:ext cx="2050552" cy="1285967"/>
            <a:chOff x="7483989" y="3314482"/>
            <a:chExt cx="2050552" cy="1285967"/>
          </a:xfrm>
        </p:grpSpPr>
        <p:sp>
          <p:nvSpPr>
            <p:cNvPr id="21" name="矩形 20"/>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2" name="矩形 21"/>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3" name="组合 22"/>
          <p:cNvGrpSpPr/>
          <p:nvPr/>
        </p:nvGrpSpPr>
        <p:grpSpPr>
          <a:xfrm>
            <a:off x="6410597" y="3946486"/>
            <a:ext cx="2050552" cy="1285967"/>
            <a:chOff x="7483989" y="3314482"/>
            <a:chExt cx="2050552" cy="1285967"/>
          </a:xfrm>
        </p:grpSpPr>
        <p:sp>
          <p:nvSpPr>
            <p:cNvPr id="24" name="矩形 23"/>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5" name="矩形 24"/>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6" name="组合 25"/>
          <p:cNvGrpSpPr/>
          <p:nvPr/>
        </p:nvGrpSpPr>
        <p:grpSpPr>
          <a:xfrm>
            <a:off x="9087845" y="3946486"/>
            <a:ext cx="2050552" cy="1285967"/>
            <a:chOff x="7483989" y="3314482"/>
            <a:chExt cx="2050552" cy="1285967"/>
          </a:xfrm>
        </p:grpSpPr>
        <p:sp>
          <p:nvSpPr>
            <p:cNvPr id="27" name="矩形 26"/>
            <p:cNvSpPr/>
            <p:nvPr/>
          </p:nvSpPr>
          <p:spPr>
            <a:xfrm>
              <a:off x="7483989" y="3732519"/>
              <a:ext cx="2048056"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a:t>
              </a:r>
            </a:p>
          </p:txBody>
        </p:sp>
        <p:sp>
          <p:nvSpPr>
            <p:cNvPr id="28" name="矩形 27"/>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pic>
        <p:nvPicPr>
          <p:cNvPr id="32" name="图片占位符 31"/>
          <p:cNvPicPr>
            <a:picLocks noGrp="1" noChangeAspect="1"/>
          </p:cNvPicPr>
          <p:nvPr>
            <p:ph type="pic" sz="quarter" idx="10"/>
          </p:nvPr>
        </p:nvPicPr>
        <p:blipFill>
          <a:blip r:embed="rId3" cstate="screen"/>
          <a:srcRect/>
          <a:stretch>
            <a:fillRect/>
          </a:stretch>
        </p:blipFill>
        <p:spPr/>
      </p:pic>
      <p:pic>
        <p:nvPicPr>
          <p:cNvPr id="33" name="图片占位符 32"/>
          <p:cNvPicPr>
            <a:picLocks noGrp="1" noChangeAspect="1"/>
          </p:cNvPicPr>
          <p:nvPr>
            <p:ph type="pic" sz="quarter" idx="11"/>
          </p:nvPr>
        </p:nvPicPr>
        <p:blipFill>
          <a:blip r:embed="rId4" cstate="screen"/>
          <a:srcRect/>
          <a:stretch>
            <a:fillRect/>
          </a:stretch>
        </p:blipFill>
        <p:spPr/>
      </p:pic>
      <p:pic>
        <p:nvPicPr>
          <p:cNvPr id="34" name="图片占位符 33"/>
          <p:cNvPicPr>
            <a:picLocks noGrp="1" noChangeAspect="1"/>
          </p:cNvPicPr>
          <p:nvPr>
            <p:ph type="pic" sz="quarter" idx="12"/>
          </p:nvPr>
        </p:nvPicPr>
        <p:blipFill>
          <a:blip r:embed="rId5" cstate="screen"/>
          <a:srcRect/>
          <a:stretch>
            <a:fillRect/>
          </a:stretch>
        </p:blipFill>
        <p:spPr/>
      </p:pic>
      <p:pic>
        <p:nvPicPr>
          <p:cNvPr id="35" name="图片占位符 34"/>
          <p:cNvPicPr>
            <a:picLocks noGrp="1" noChangeAspect="1"/>
          </p:cNvPicPr>
          <p:nvPr>
            <p:ph type="pic" sz="quarter" idx="13"/>
          </p:nvPr>
        </p:nvPicPr>
        <p:blipFill>
          <a:blip r:embed="rId6"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E52D27">
                  <a:alpha val="90000"/>
                </a:srgbClr>
              </a:gs>
              <a:gs pos="100000">
                <a:srgbClr val="B31217">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8" name="矩形 7"/>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7" name="组合 16"/>
          <p:cNvGrpSpPr/>
          <p:nvPr/>
        </p:nvGrpSpPr>
        <p:grpSpPr>
          <a:xfrm>
            <a:off x="1532495" y="1921041"/>
            <a:ext cx="3736643" cy="3736643"/>
            <a:chOff x="1058571" y="1535398"/>
            <a:chExt cx="2114550" cy="2114550"/>
          </a:xfrm>
        </p:grpSpPr>
        <p:sp>
          <p:nvSpPr>
            <p:cNvPr id="18" name="椭圆 17"/>
            <p:cNvSpPr/>
            <p:nvPr/>
          </p:nvSpPr>
          <p:spPr>
            <a:xfrm>
              <a:off x="1058571" y="1535398"/>
              <a:ext cx="2114550" cy="2114550"/>
            </a:xfrm>
            <a:prstGeom prst="ellipse">
              <a:avLst/>
            </a:prstGeom>
            <a:solidFill>
              <a:srgbClr val="2C58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饼形 18"/>
            <p:cNvSpPr/>
            <p:nvPr/>
          </p:nvSpPr>
          <p:spPr>
            <a:xfrm>
              <a:off x="1058571" y="1535398"/>
              <a:ext cx="2114550" cy="2114550"/>
            </a:xfrm>
            <a:prstGeom prst="pi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椭圆 19"/>
            <p:cNvSpPr/>
            <p:nvPr/>
          </p:nvSpPr>
          <p:spPr>
            <a:xfrm>
              <a:off x="1259892" y="1736719"/>
              <a:ext cx="1711908" cy="1711908"/>
            </a:xfrm>
            <a:prstGeom prst="ellipse">
              <a:avLst/>
            </a:prstGeom>
            <a:solidFill>
              <a:srgbClr val="E52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7" name="椭圆 6"/>
          <p:cNvSpPr/>
          <p:nvPr/>
        </p:nvSpPr>
        <p:spPr>
          <a:xfrm>
            <a:off x="6139419" y="2158624"/>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139419" y="342694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39419" y="4695261"/>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537511" y="2066188"/>
            <a:ext cx="4779777" cy="947450"/>
            <a:chOff x="7483988" y="3372538"/>
            <a:chExt cx="4779777" cy="947450"/>
          </a:xfrm>
        </p:grpSpPr>
        <p:sp>
          <p:nvSpPr>
            <p:cNvPr id="16" name="矩形 15"/>
            <p:cNvSpPr/>
            <p:nvPr/>
          </p:nvSpPr>
          <p:spPr>
            <a:xfrm>
              <a:off x="7483988" y="3732519"/>
              <a:ext cx="4779777"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用户可以在投影仪或者计算机上进行演示也可以将演示文稿打印出来制作成胶片用户可以在投影仪</a:t>
              </a:r>
            </a:p>
          </p:txBody>
        </p:sp>
        <p:sp>
          <p:nvSpPr>
            <p:cNvPr id="23" name="矩形 22"/>
            <p:cNvSpPr/>
            <p:nvPr/>
          </p:nvSpPr>
          <p:spPr>
            <a:xfrm>
              <a:off x="7483989" y="3372538"/>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nvGrpSpPr>
          <p:cNvPr id="24" name="组合 23"/>
          <p:cNvGrpSpPr/>
          <p:nvPr/>
        </p:nvGrpSpPr>
        <p:grpSpPr>
          <a:xfrm>
            <a:off x="6537511" y="3307834"/>
            <a:ext cx="4779777" cy="969379"/>
            <a:chOff x="7483988" y="3372538"/>
            <a:chExt cx="4779777" cy="969379"/>
          </a:xfrm>
        </p:grpSpPr>
        <p:sp>
          <p:nvSpPr>
            <p:cNvPr id="25" name="矩形 24"/>
            <p:cNvSpPr/>
            <p:nvPr/>
          </p:nvSpPr>
          <p:spPr>
            <a:xfrm>
              <a:off x="7483988" y="3732519"/>
              <a:ext cx="477977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用户可以在投影仪或者计算机上进行演示也可以将演示文稿打印出来制作成胶片用户可以在投影仪</a:t>
              </a:r>
            </a:p>
          </p:txBody>
        </p:sp>
        <p:sp>
          <p:nvSpPr>
            <p:cNvPr id="26" name="矩形 25"/>
            <p:cNvSpPr/>
            <p:nvPr/>
          </p:nvSpPr>
          <p:spPr>
            <a:xfrm>
              <a:off x="7483989" y="3372538"/>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nvGrpSpPr>
          <p:cNvPr id="27" name="组合 26"/>
          <p:cNvGrpSpPr/>
          <p:nvPr/>
        </p:nvGrpSpPr>
        <p:grpSpPr>
          <a:xfrm>
            <a:off x="6537511" y="4585161"/>
            <a:ext cx="4779777" cy="969379"/>
            <a:chOff x="7483988" y="3372538"/>
            <a:chExt cx="4779777" cy="969379"/>
          </a:xfrm>
        </p:grpSpPr>
        <p:sp>
          <p:nvSpPr>
            <p:cNvPr id="28" name="矩形 27"/>
            <p:cNvSpPr/>
            <p:nvPr/>
          </p:nvSpPr>
          <p:spPr>
            <a:xfrm>
              <a:off x="7483988" y="3732519"/>
              <a:ext cx="477977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用户可以在投影仪或者计算机上进行演示也可以将演示文稿打印出来制作成胶片用户可以在投影仪</a:t>
              </a:r>
            </a:p>
          </p:txBody>
        </p:sp>
        <p:sp>
          <p:nvSpPr>
            <p:cNvPr id="29" name="矩形 28"/>
            <p:cNvSpPr/>
            <p:nvPr/>
          </p:nvSpPr>
          <p:spPr>
            <a:xfrm>
              <a:off x="7483989" y="3372538"/>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E52D27">
                  <a:alpha val="90000"/>
                </a:srgbClr>
              </a:gs>
              <a:gs pos="100000">
                <a:srgbClr val="B31217">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8" name="矩形 7"/>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874713" y="1714500"/>
            <a:ext cx="5132387" cy="1956937"/>
            <a:chOff x="874713" y="1714500"/>
            <a:chExt cx="5132387" cy="1956937"/>
          </a:xfrm>
        </p:grpSpPr>
        <p:sp>
          <p:nvSpPr>
            <p:cNvPr id="16" name="矩形 15"/>
            <p:cNvSpPr/>
            <p:nvPr/>
          </p:nvSpPr>
          <p:spPr>
            <a:xfrm>
              <a:off x="874713" y="1714500"/>
              <a:ext cx="5132387" cy="195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046163" y="1941560"/>
              <a:ext cx="1210588" cy="1569660"/>
            </a:xfrm>
            <a:prstGeom prst="rect">
              <a:avLst/>
            </a:prstGeom>
            <a:noFill/>
          </p:spPr>
          <p:txBody>
            <a:bodyPr wrap="none" rtlCol="0">
              <a:spAutoFit/>
              <a:scene3d>
                <a:camera prst="orthographicFront"/>
                <a:lightRig rig="threePt" dir="t"/>
              </a:scene3d>
              <a:sp3d contourW="12700"/>
            </a:bodyPr>
            <a:lstStyle/>
            <a:p>
              <a:r>
                <a:rPr lang="en-US" altLang="zh-CN" sz="9600" dirty="0">
                  <a:solidFill>
                    <a:srgbClr val="E52D27"/>
                  </a:solidFill>
                </a:rPr>
                <a:t>1.</a:t>
              </a:r>
              <a:endParaRPr lang="zh-CN" altLang="en-US" sz="9600" dirty="0">
                <a:solidFill>
                  <a:srgbClr val="E52D27"/>
                </a:solidFill>
              </a:endParaRPr>
            </a:p>
          </p:txBody>
        </p:sp>
        <p:grpSp>
          <p:nvGrpSpPr>
            <p:cNvPr id="17" name="组合 16"/>
            <p:cNvGrpSpPr/>
            <p:nvPr/>
          </p:nvGrpSpPr>
          <p:grpSpPr>
            <a:xfrm>
              <a:off x="2154747" y="2190215"/>
              <a:ext cx="3520339" cy="1027435"/>
              <a:chOff x="7483989" y="3314482"/>
              <a:chExt cx="3520339" cy="1027435"/>
            </a:xfrm>
          </p:grpSpPr>
          <p:sp>
            <p:nvSpPr>
              <p:cNvPr id="18" name="矩形 17"/>
              <p:cNvSpPr/>
              <p:nvPr/>
            </p:nvSpPr>
            <p:spPr>
              <a:xfrm>
                <a:off x="7483989" y="3732519"/>
                <a:ext cx="35203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9" name="矩形 18"/>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3" name="组合 12"/>
          <p:cNvGrpSpPr/>
          <p:nvPr/>
        </p:nvGrpSpPr>
        <p:grpSpPr>
          <a:xfrm>
            <a:off x="874713" y="3986662"/>
            <a:ext cx="5132387" cy="1956937"/>
            <a:chOff x="874713" y="3986662"/>
            <a:chExt cx="5132387" cy="1956937"/>
          </a:xfrm>
        </p:grpSpPr>
        <p:sp>
          <p:nvSpPr>
            <p:cNvPr id="25" name="矩形 24"/>
            <p:cNvSpPr/>
            <p:nvPr/>
          </p:nvSpPr>
          <p:spPr>
            <a:xfrm>
              <a:off x="874713" y="3986662"/>
              <a:ext cx="5132387" cy="195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046163" y="4180300"/>
              <a:ext cx="1210588" cy="1569660"/>
            </a:xfrm>
            <a:prstGeom prst="rect">
              <a:avLst/>
            </a:prstGeom>
            <a:noFill/>
          </p:spPr>
          <p:txBody>
            <a:bodyPr wrap="none" rtlCol="0">
              <a:spAutoFit/>
              <a:scene3d>
                <a:camera prst="orthographicFront"/>
                <a:lightRig rig="threePt" dir="t"/>
              </a:scene3d>
              <a:sp3d contourW="12700"/>
            </a:bodyPr>
            <a:lstStyle/>
            <a:p>
              <a:r>
                <a:rPr lang="en-US" altLang="zh-CN" sz="9600" dirty="0">
                  <a:solidFill>
                    <a:srgbClr val="E52D27"/>
                  </a:solidFill>
                </a:rPr>
                <a:t>2.</a:t>
              </a:r>
              <a:endParaRPr lang="zh-CN" altLang="en-US" sz="9600" dirty="0">
                <a:solidFill>
                  <a:srgbClr val="E52D27"/>
                </a:solidFill>
              </a:endParaRPr>
            </a:p>
          </p:txBody>
        </p:sp>
        <p:grpSp>
          <p:nvGrpSpPr>
            <p:cNvPr id="30" name="组合 29"/>
            <p:cNvGrpSpPr/>
            <p:nvPr/>
          </p:nvGrpSpPr>
          <p:grpSpPr>
            <a:xfrm>
              <a:off x="2154747" y="4451412"/>
              <a:ext cx="3520339" cy="1027435"/>
              <a:chOff x="7483989" y="3314482"/>
              <a:chExt cx="3520339" cy="1027435"/>
            </a:xfrm>
          </p:grpSpPr>
          <p:sp>
            <p:nvSpPr>
              <p:cNvPr id="32" name="矩形 31"/>
              <p:cNvSpPr/>
              <p:nvPr/>
            </p:nvSpPr>
            <p:spPr>
              <a:xfrm>
                <a:off x="7483989" y="3732519"/>
                <a:ext cx="35203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7" name="矩形 3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1" name="组合 10"/>
          <p:cNvGrpSpPr/>
          <p:nvPr/>
        </p:nvGrpSpPr>
        <p:grpSpPr>
          <a:xfrm>
            <a:off x="6184901" y="1714500"/>
            <a:ext cx="5132387" cy="1956937"/>
            <a:chOff x="6184901" y="1714500"/>
            <a:chExt cx="5132387" cy="1956937"/>
          </a:xfrm>
        </p:grpSpPr>
        <p:sp>
          <p:nvSpPr>
            <p:cNvPr id="28" name="矩形 27"/>
            <p:cNvSpPr/>
            <p:nvPr/>
          </p:nvSpPr>
          <p:spPr>
            <a:xfrm>
              <a:off x="6184901" y="1714500"/>
              <a:ext cx="5132387" cy="195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352719" y="1941560"/>
              <a:ext cx="1210588" cy="1569660"/>
            </a:xfrm>
            <a:prstGeom prst="rect">
              <a:avLst/>
            </a:prstGeom>
            <a:noFill/>
          </p:spPr>
          <p:txBody>
            <a:bodyPr wrap="none" rtlCol="0">
              <a:spAutoFit/>
              <a:scene3d>
                <a:camera prst="orthographicFront"/>
                <a:lightRig rig="threePt" dir="t"/>
              </a:scene3d>
              <a:sp3d contourW="12700"/>
            </a:bodyPr>
            <a:lstStyle/>
            <a:p>
              <a:r>
                <a:rPr lang="en-US" altLang="zh-CN" sz="9600" dirty="0">
                  <a:solidFill>
                    <a:srgbClr val="E52D27"/>
                  </a:solidFill>
                </a:rPr>
                <a:t>3.</a:t>
              </a:r>
              <a:endParaRPr lang="zh-CN" altLang="en-US" sz="9600" dirty="0">
                <a:solidFill>
                  <a:srgbClr val="E52D27"/>
                </a:solidFill>
              </a:endParaRPr>
            </a:p>
          </p:txBody>
        </p:sp>
        <p:grpSp>
          <p:nvGrpSpPr>
            <p:cNvPr id="38" name="组合 37"/>
            <p:cNvGrpSpPr/>
            <p:nvPr/>
          </p:nvGrpSpPr>
          <p:grpSpPr>
            <a:xfrm>
              <a:off x="7563307" y="2190215"/>
              <a:ext cx="3520339" cy="1027435"/>
              <a:chOff x="7483989" y="3314482"/>
              <a:chExt cx="3520339" cy="1027435"/>
            </a:xfrm>
          </p:grpSpPr>
          <p:sp>
            <p:nvSpPr>
              <p:cNvPr id="39" name="矩形 38"/>
              <p:cNvSpPr/>
              <p:nvPr/>
            </p:nvSpPr>
            <p:spPr>
              <a:xfrm>
                <a:off x="7483989" y="3732519"/>
                <a:ext cx="35203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0" name="矩形 39"/>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2" name="组合 11"/>
          <p:cNvGrpSpPr/>
          <p:nvPr/>
        </p:nvGrpSpPr>
        <p:grpSpPr>
          <a:xfrm>
            <a:off x="6184901" y="3986662"/>
            <a:ext cx="5132387" cy="1956937"/>
            <a:chOff x="6184901" y="3986662"/>
            <a:chExt cx="5132387" cy="1956937"/>
          </a:xfrm>
        </p:grpSpPr>
        <p:sp>
          <p:nvSpPr>
            <p:cNvPr id="31" name="矩形 30"/>
            <p:cNvSpPr/>
            <p:nvPr/>
          </p:nvSpPr>
          <p:spPr>
            <a:xfrm>
              <a:off x="6184901" y="3986662"/>
              <a:ext cx="5132387" cy="1956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352719" y="4180300"/>
              <a:ext cx="1210588" cy="1569660"/>
            </a:xfrm>
            <a:prstGeom prst="rect">
              <a:avLst/>
            </a:prstGeom>
            <a:noFill/>
          </p:spPr>
          <p:txBody>
            <a:bodyPr wrap="none" rtlCol="0">
              <a:spAutoFit/>
              <a:scene3d>
                <a:camera prst="orthographicFront"/>
                <a:lightRig rig="threePt" dir="t"/>
              </a:scene3d>
              <a:sp3d contourW="12700"/>
            </a:bodyPr>
            <a:lstStyle/>
            <a:p>
              <a:r>
                <a:rPr lang="en-US" altLang="zh-CN" sz="9600" dirty="0">
                  <a:solidFill>
                    <a:srgbClr val="E52D27"/>
                  </a:solidFill>
                </a:rPr>
                <a:t>4.</a:t>
              </a:r>
              <a:endParaRPr lang="zh-CN" altLang="en-US" sz="9600" dirty="0">
                <a:solidFill>
                  <a:srgbClr val="E52D27"/>
                </a:solidFill>
              </a:endParaRPr>
            </a:p>
          </p:txBody>
        </p:sp>
        <p:grpSp>
          <p:nvGrpSpPr>
            <p:cNvPr id="41" name="组合 40"/>
            <p:cNvGrpSpPr/>
            <p:nvPr/>
          </p:nvGrpSpPr>
          <p:grpSpPr>
            <a:xfrm>
              <a:off x="7563307" y="4451412"/>
              <a:ext cx="3520339" cy="1027435"/>
              <a:chOff x="7483989" y="3314482"/>
              <a:chExt cx="3520339" cy="1027435"/>
            </a:xfrm>
          </p:grpSpPr>
          <p:sp>
            <p:nvSpPr>
              <p:cNvPr id="42" name="矩形 41"/>
              <p:cNvSpPr/>
              <p:nvPr/>
            </p:nvSpPr>
            <p:spPr>
              <a:xfrm>
                <a:off x="7483989" y="3732519"/>
                <a:ext cx="352033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3" name="矩形 42"/>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a:xfrm>
            <a:off x="0" y="0"/>
            <a:ext cx="12192000"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8786263" y="478483"/>
            <a:ext cx="872206" cy="27699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70076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E52D27"/>
                  </a:solidFill>
                  <a:effectLst/>
                  <a:uLnTx/>
                  <a:uFillTx/>
                  <a:latin typeface="微软雅黑" panose="020B0503020204020204" charset="-122"/>
                  <a:ea typeface="微软雅黑" panose="020B0503020204020204" charset="-122"/>
                  <a:cs typeface="+mn-cs"/>
                </a:rPr>
                <a:t>标题文字添加</a:t>
              </a:r>
            </a:p>
          </p:txBody>
        </p:sp>
      </p:grpSp>
      <p:pic>
        <p:nvPicPr>
          <p:cNvPr id="16" name="图片占位符 1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2C5876">
                  <a:alpha val="90000"/>
                </a:srgbClr>
              </a:gs>
              <a:gs pos="100000">
                <a:srgbClr val="4E4376">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sp>
        <p:nvSpPr>
          <p:cNvPr id="10" name="椭圆 1"/>
          <p:cNvSpPr/>
          <p:nvPr/>
        </p:nvSpPr>
        <p:spPr>
          <a:xfrm>
            <a:off x="5562600" y="1665551"/>
            <a:ext cx="1066800" cy="936097"/>
          </a:xfrm>
          <a:custGeom>
            <a:avLst/>
            <a:gdLst>
              <a:gd name="T0" fmla="*/ 6516 w 6827"/>
              <a:gd name="T1" fmla="*/ 0 h 5999"/>
              <a:gd name="T2" fmla="*/ 310 w 6827"/>
              <a:gd name="T3" fmla="*/ 0 h 5999"/>
              <a:gd name="T4" fmla="*/ 0 w 6827"/>
              <a:gd name="T5" fmla="*/ 310 h 5999"/>
              <a:gd name="T6" fmla="*/ 0 w 6827"/>
              <a:gd name="T7" fmla="*/ 5689 h 5999"/>
              <a:gd name="T8" fmla="*/ 310 w 6827"/>
              <a:gd name="T9" fmla="*/ 5999 h 5999"/>
              <a:gd name="T10" fmla="*/ 6516 w 6827"/>
              <a:gd name="T11" fmla="*/ 5999 h 5999"/>
              <a:gd name="T12" fmla="*/ 6827 w 6827"/>
              <a:gd name="T13" fmla="*/ 5689 h 5999"/>
              <a:gd name="T14" fmla="*/ 6827 w 6827"/>
              <a:gd name="T15" fmla="*/ 310 h 5999"/>
              <a:gd name="T16" fmla="*/ 6516 w 6827"/>
              <a:gd name="T17" fmla="*/ 0 h 5999"/>
              <a:gd name="T18" fmla="*/ 621 w 6827"/>
              <a:gd name="T19" fmla="*/ 620 h 5999"/>
              <a:gd name="T20" fmla="*/ 4965 w 6827"/>
              <a:gd name="T21" fmla="*/ 620 h 5999"/>
              <a:gd name="T22" fmla="*/ 4965 w 6827"/>
              <a:gd name="T23" fmla="*/ 1241 h 5999"/>
              <a:gd name="T24" fmla="*/ 621 w 6827"/>
              <a:gd name="T25" fmla="*/ 1241 h 5999"/>
              <a:gd name="T26" fmla="*/ 621 w 6827"/>
              <a:gd name="T27" fmla="*/ 620 h 5999"/>
              <a:gd name="T28" fmla="*/ 6206 w 6827"/>
              <a:gd name="T29" fmla="*/ 5378 h 5999"/>
              <a:gd name="T30" fmla="*/ 621 w 6827"/>
              <a:gd name="T31" fmla="*/ 5378 h 5999"/>
              <a:gd name="T32" fmla="*/ 621 w 6827"/>
              <a:gd name="T33" fmla="*/ 1862 h 5999"/>
              <a:gd name="T34" fmla="*/ 5268 w 6827"/>
              <a:gd name="T35" fmla="*/ 1862 h 5999"/>
              <a:gd name="T36" fmla="*/ 5275 w 6827"/>
              <a:gd name="T37" fmla="*/ 1862 h 5999"/>
              <a:gd name="T38" fmla="*/ 5282 w 6827"/>
              <a:gd name="T39" fmla="*/ 1862 h 5999"/>
              <a:gd name="T40" fmla="*/ 6206 w 6827"/>
              <a:gd name="T41" fmla="*/ 1862 h 5999"/>
              <a:gd name="T42" fmla="*/ 6206 w 6827"/>
              <a:gd name="T43" fmla="*/ 5378 h 5999"/>
              <a:gd name="T44" fmla="*/ 6206 w 6827"/>
              <a:gd name="T45" fmla="*/ 1241 h 5999"/>
              <a:gd name="T46" fmla="*/ 5585 w 6827"/>
              <a:gd name="T47" fmla="*/ 1241 h 5999"/>
              <a:gd name="T48" fmla="*/ 5585 w 6827"/>
              <a:gd name="T49" fmla="*/ 620 h 5999"/>
              <a:gd name="T50" fmla="*/ 6206 w 6827"/>
              <a:gd name="T51" fmla="*/ 620 h 5999"/>
              <a:gd name="T52" fmla="*/ 6206 w 6827"/>
              <a:gd name="T53" fmla="*/ 1241 h 5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27" h="5999">
                <a:moveTo>
                  <a:pt x="6516" y="0"/>
                </a:moveTo>
                <a:lnTo>
                  <a:pt x="310" y="0"/>
                </a:lnTo>
                <a:cubicBezTo>
                  <a:pt x="139" y="0"/>
                  <a:pt x="0" y="139"/>
                  <a:pt x="0" y="310"/>
                </a:cubicBezTo>
                <a:lnTo>
                  <a:pt x="0" y="5689"/>
                </a:lnTo>
                <a:cubicBezTo>
                  <a:pt x="0" y="5860"/>
                  <a:pt x="139" y="5999"/>
                  <a:pt x="310" y="5999"/>
                </a:cubicBezTo>
                <a:lnTo>
                  <a:pt x="6516" y="5999"/>
                </a:lnTo>
                <a:cubicBezTo>
                  <a:pt x="6688" y="5999"/>
                  <a:pt x="6827" y="5860"/>
                  <a:pt x="6827" y="5689"/>
                </a:cubicBezTo>
                <a:lnTo>
                  <a:pt x="6827" y="310"/>
                </a:lnTo>
                <a:cubicBezTo>
                  <a:pt x="6827" y="139"/>
                  <a:pt x="6688" y="0"/>
                  <a:pt x="6516" y="0"/>
                </a:cubicBezTo>
                <a:close/>
                <a:moveTo>
                  <a:pt x="621" y="620"/>
                </a:moveTo>
                <a:lnTo>
                  <a:pt x="4965" y="620"/>
                </a:lnTo>
                <a:lnTo>
                  <a:pt x="4965" y="1241"/>
                </a:lnTo>
                <a:lnTo>
                  <a:pt x="621" y="1241"/>
                </a:lnTo>
                <a:lnTo>
                  <a:pt x="621" y="620"/>
                </a:lnTo>
                <a:close/>
                <a:moveTo>
                  <a:pt x="6206" y="5378"/>
                </a:moveTo>
                <a:lnTo>
                  <a:pt x="621" y="5378"/>
                </a:lnTo>
                <a:lnTo>
                  <a:pt x="621" y="1862"/>
                </a:lnTo>
                <a:lnTo>
                  <a:pt x="5268" y="1862"/>
                </a:lnTo>
                <a:cubicBezTo>
                  <a:pt x="5270" y="1862"/>
                  <a:pt x="5273" y="1862"/>
                  <a:pt x="5275" y="1862"/>
                </a:cubicBezTo>
                <a:cubicBezTo>
                  <a:pt x="5278" y="1862"/>
                  <a:pt x="5280" y="1862"/>
                  <a:pt x="5282" y="1862"/>
                </a:cubicBezTo>
                <a:lnTo>
                  <a:pt x="6206" y="1862"/>
                </a:lnTo>
                <a:lnTo>
                  <a:pt x="6206" y="5378"/>
                </a:lnTo>
                <a:close/>
                <a:moveTo>
                  <a:pt x="6206" y="1241"/>
                </a:moveTo>
                <a:lnTo>
                  <a:pt x="5585" y="1241"/>
                </a:lnTo>
                <a:lnTo>
                  <a:pt x="5585" y="620"/>
                </a:lnTo>
                <a:lnTo>
                  <a:pt x="6206" y="620"/>
                </a:lnTo>
                <a:lnTo>
                  <a:pt x="6206" y="12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圆角矩形 4"/>
          <p:cNvSpPr/>
          <p:nvPr/>
        </p:nvSpPr>
        <p:spPr>
          <a:xfrm>
            <a:off x="5070725" y="4949371"/>
            <a:ext cx="2050550" cy="45538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815769" y="2981957"/>
            <a:ext cx="6560460" cy="1585452"/>
            <a:chOff x="6174385" y="3125796"/>
            <a:chExt cx="6560460" cy="1585452"/>
          </a:xfrm>
        </p:grpSpPr>
        <p:sp>
          <p:nvSpPr>
            <p:cNvPr id="7" name="矩形 6"/>
            <p:cNvSpPr/>
            <p:nvPr/>
          </p:nvSpPr>
          <p:spPr>
            <a:xfrm>
              <a:off x="6174385" y="3732519"/>
              <a:ext cx="6560460"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bg1"/>
                  </a:solidFill>
                  <a:latin typeface="+mn-ea"/>
                </a:rPr>
                <a:t>用户可以在投影仪或者计算机上进行演示也可以将演示文稿打印出来制作成胶片用户可以在投影仪或者计算机上进行演示也可以将演示</a:t>
              </a:r>
              <a:endParaRPr lang="en-US" altLang="zh-CN" sz="1600" dirty="0">
                <a:solidFill>
                  <a:schemeClr val="bg1"/>
                </a:solidFill>
                <a:latin typeface="+mn-ea"/>
              </a:endParaRPr>
            </a:p>
            <a:p>
              <a:pPr algn="ctr">
                <a:lnSpc>
                  <a:spcPct val="120000"/>
                </a:lnSpc>
              </a:pPr>
              <a:r>
                <a:rPr lang="zh-CN" altLang="en-US" sz="1600" dirty="0">
                  <a:solidFill>
                    <a:schemeClr val="bg1"/>
                  </a:solidFill>
                  <a:latin typeface="+mn-ea"/>
                </a:rPr>
                <a:t>文稿打印出来制作成胶片</a:t>
              </a:r>
            </a:p>
          </p:txBody>
        </p:sp>
        <p:sp>
          <p:nvSpPr>
            <p:cNvPr id="8" name="矩形 7"/>
            <p:cNvSpPr/>
            <p:nvPr/>
          </p:nvSpPr>
          <p:spPr>
            <a:xfrm>
              <a:off x="7843528" y="3125796"/>
              <a:ext cx="32221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bg1"/>
                  </a:solidFill>
                  <a:latin typeface="+mn-ea"/>
                </a:rPr>
                <a:t>标题文字添加</a:t>
              </a:r>
            </a:p>
          </p:txBody>
        </p:sp>
      </p:grpSp>
      <p:sp>
        <p:nvSpPr>
          <p:cNvPr id="9" name="矩形 8"/>
          <p:cNvSpPr/>
          <p:nvPr/>
        </p:nvSpPr>
        <p:spPr>
          <a:xfrm>
            <a:off x="5239657" y="4983107"/>
            <a:ext cx="1741714"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err="1">
                <a:solidFill>
                  <a:schemeClr val="bg1"/>
                </a:solidFill>
              </a:rPr>
              <a:t>STARt</a:t>
            </a:r>
            <a:endParaRPr lang="zh-CN" altLang="en-US" b="1" dirty="0">
              <a:solidFill>
                <a:schemeClr val="bg1"/>
              </a:solidFill>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2C5876">
                  <a:alpha val="90000"/>
                </a:srgbClr>
              </a:gs>
              <a:gs pos="100000">
                <a:srgbClr val="4E4376">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pic>
        <p:nvPicPr>
          <p:cNvPr id="12" name="图片占位符 11"/>
          <p:cNvPicPr>
            <a:picLocks noGrp="1" noChangeAspect="1"/>
          </p:cNvPicPr>
          <p:nvPr>
            <p:ph type="pic" sz="quarter" idx="11"/>
          </p:nvPr>
        </p:nvPicPr>
        <p:blipFill>
          <a:blip r:embed="rId4" cstate="screen"/>
          <a:srcRect/>
          <a:stretch>
            <a:fillRect/>
          </a:stretch>
        </p:blipFill>
        <p:spPr/>
      </p:pic>
      <p:pic>
        <p:nvPicPr>
          <p:cNvPr id="29" name="图片占位符 28"/>
          <p:cNvPicPr>
            <a:picLocks noGrp="1" noChangeAspect="1"/>
          </p:cNvPicPr>
          <p:nvPr>
            <p:ph type="pic" sz="quarter" idx="12"/>
          </p:nvPr>
        </p:nvPicPr>
        <p:blipFill>
          <a:blip r:embed="rId5" cstate="screen"/>
          <a:srcRect/>
          <a:stretch>
            <a:fillRect/>
          </a:stretch>
        </p:blipFill>
        <p:spPr/>
      </p:pic>
      <p:pic>
        <p:nvPicPr>
          <p:cNvPr id="13" name="图片占位符 12"/>
          <p:cNvPicPr>
            <a:picLocks noGrp="1" noChangeAspect="1"/>
          </p:cNvPicPr>
          <p:nvPr>
            <p:ph type="pic" sz="quarter" idx="13"/>
          </p:nvPr>
        </p:nvPicPr>
        <p:blipFill>
          <a:blip r:embed="rId6" cstate="screen"/>
          <a:srcRect/>
          <a:stretch>
            <a:fillRect/>
          </a:stretch>
        </p:blipFill>
        <p:spPr/>
      </p:pic>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7" name="矩形 6"/>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4491686" y="1801357"/>
            <a:ext cx="3208629" cy="1823734"/>
            <a:chOff x="4491686" y="1801357"/>
            <a:chExt cx="3208629" cy="1823734"/>
          </a:xfrm>
        </p:grpSpPr>
        <p:sp>
          <p:nvSpPr>
            <p:cNvPr id="24" name="矩形 23"/>
            <p:cNvSpPr/>
            <p:nvPr/>
          </p:nvSpPr>
          <p:spPr>
            <a:xfrm>
              <a:off x="4491686" y="1801357"/>
              <a:ext cx="3208629" cy="182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94390" y="2092011"/>
              <a:ext cx="2803218" cy="1242425"/>
              <a:chOff x="7483989" y="3358024"/>
              <a:chExt cx="2803218" cy="1242425"/>
            </a:xfrm>
          </p:grpSpPr>
          <p:sp>
            <p:nvSpPr>
              <p:cNvPr id="15" name="矩形 14"/>
              <p:cNvSpPr/>
              <p:nvPr/>
            </p:nvSpPr>
            <p:spPr>
              <a:xfrm>
                <a:off x="7483989" y="3732519"/>
                <a:ext cx="280321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6" name="矩形 15"/>
              <p:cNvSpPr/>
              <p:nvPr/>
            </p:nvSpPr>
            <p:spPr>
              <a:xfrm>
                <a:off x="7483989" y="3358024"/>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1" name="组合 10"/>
          <p:cNvGrpSpPr/>
          <p:nvPr/>
        </p:nvGrpSpPr>
        <p:grpSpPr>
          <a:xfrm>
            <a:off x="874713" y="4037013"/>
            <a:ext cx="3208629" cy="1823734"/>
            <a:chOff x="874713" y="4037013"/>
            <a:chExt cx="3208629" cy="1823734"/>
          </a:xfrm>
        </p:grpSpPr>
        <p:sp>
          <p:nvSpPr>
            <p:cNvPr id="26" name="矩形 25"/>
            <p:cNvSpPr/>
            <p:nvPr/>
          </p:nvSpPr>
          <p:spPr>
            <a:xfrm>
              <a:off x="874713" y="4037013"/>
              <a:ext cx="3208629" cy="182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058571" y="4308725"/>
              <a:ext cx="2803218" cy="1242425"/>
              <a:chOff x="7483989" y="3358024"/>
              <a:chExt cx="2803218" cy="1242425"/>
            </a:xfrm>
          </p:grpSpPr>
          <p:sp>
            <p:nvSpPr>
              <p:cNvPr id="18" name="矩形 17"/>
              <p:cNvSpPr/>
              <p:nvPr/>
            </p:nvSpPr>
            <p:spPr>
              <a:xfrm>
                <a:off x="7483989" y="3732519"/>
                <a:ext cx="280321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9" name="矩形 18"/>
              <p:cNvSpPr/>
              <p:nvPr/>
            </p:nvSpPr>
            <p:spPr>
              <a:xfrm>
                <a:off x="7483989" y="3358024"/>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0" name="组合 9"/>
          <p:cNvGrpSpPr/>
          <p:nvPr/>
        </p:nvGrpSpPr>
        <p:grpSpPr>
          <a:xfrm>
            <a:off x="8108659" y="4037013"/>
            <a:ext cx="3208629" cy="1823734"/>
            <a:chOff x="8108659" y="4037013"/>
            <a:chExt cx="3208629" cy="1823734"/>
          </a:xfrm>
        </p:grpSpPr>
        <p:sp>
          <p:nvSpPr>
            <p:cNvPr id="28" name="矩形 27"/>
            <p:cNvSpPr/>
            <p:nvPr/>
          </p:nvSpPr>
          <p:spPr>
            <a:xfrm>
              <a:off x="8108659" y="4037013"/>
              <a:ext cx="3208629" cy="182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8424528" y="4308725"/>
              <a:ext cx="2803218" cy="1242425"/>
              <a:chOff x="7483989" y="3358024"/>
              <a:chExt cx="2803218" cy="1242425"/>
            </a:xfrm>
          </p:grpSpPr>
          <p:sp>
            <p:nvSpPr>
              <p:cNvPr id="21" name="矩形 20"/>
              <p:cNvSpPr/>
              <p:nvPr/>
            </p:nvSpPr>
            <p:spPr>
              <a:xfrm>
                <a:off x="7483989" y="3732519"/>
                <a:ext cx="280321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2" name="矩形 21"/>
              <p:cNvSpPr/>
              <p:nvPr/>
            </p:nvSpPr>
            <p:spPr>
              <a:xfrm>
                <a:off x="7483989" y="3358024"/>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2C5876">
                  <a:alpha val="90000"/>
                </a:srgbClr>
              </a:gs>
              <a:gs pos="100000">
                <a:srgbClr val="4E4376">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pic>
        <p:nvPicPr>
          <p:cNvPr id="18" name="图片占位符 17"/>
          <p:cNvPicPr>
            <a:picLocks noGrp="1" noChangeAspect="1"/>
          </p:cNvPicPr>
          <p:nvPr>
            <p:ph type="pic" sz="quarter" idx="11"/>
          </p:nvPr>
        </p:nvPicPr>
        <p:blipFill>
          <a:blip r:embed="rId4" cstate="screen"/>
          <a:srcRect/>
          <a:stretch>
            <a:fillRect/>
          </a:stretch>
        </p:blipFill>
        <p:spPr/>
      </p:pic>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7" name="矩形 6"/>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4970463" y="1946841"/>
            <a:ext cx="6346825" cy="3685043"/>
            <a:chOff x="4970463" y="1946841"/>
            <a:chExt cx="6346825" cy="3685043"/>
          </a:xfrm>
        </p:grpSpPr>
        <p:sp>
          <p:nvSpPr>
            <p:cNvPr id="24" name="Rectangle 11"/>
            <p:cNvSpPr/>
            <p:nvPr/>
          </p:nvSpPr>
          <p:spPr>
            <a:xfrm>
              <a:off x="4970463" y="1946841"/>
              <a:ext cx="6346825" cy="3685043"/>
            </a:xfrm>
            <a:prstGeom prst="rect">
              <a:avLst/>
            </a:prstGeom>
            <a:solidFill>
              <a:schemeClr val="bg1"/>
            </a:solidFill>
            <a:ln>
              <a:noFill/>
            </a:ln>
            <a:effectLst>
              <a:outerShdw blurRad="342900" dist="101600" dir="66000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grpSp>
          <p:nvGrpSpPr>
            <p:cNvPr id="10" name="组合 9"/>
            <p:cNvGrpSpPr/>
            <p:nvPr/>
          </p:nvGrpSpPr>
          <p:grpSpPr>
            <a:xfrm>
              <a:off x="5252209" y="2494484"/>
              <a:ext cx="5691561" cy="961964"/>
              <a:chOff x="7483988" y="3358024"/>
              <a:chExt cx="5691561" cy="961964"/>
            </a:xfrm>
          </p:grpSpPr>
          <p:sp>
            <p:nvSpPr>
              <p:cNvPr id="11" name="矩形 10"/>
              <p:cNvSpPr/>
              <p:nvPr/>
            </p:nvSpPr>
            <p:spPr>
              <a:xfrm>
                <a:off x="7483988" y="3732519"/>
                <a:ext cx="5691561"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12" name="矩形 11"/>
              <p:cNvSpPr/>
              <p:nvPr/>
            </p:nvSpPr>
            <p:spPr>
              <a:xfrm>
                <a:off x="7483989" y="3358024"/>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3" name="组合 12"/>
            <p:cNvGrpSpPr/>
            <p:nvPr/>
          </p:nvGrpSpPr>
          <p:grpSpPr>
            <a:xfrm>
              <a:off x="5252209" y="4003970"/>
              <a:ext cx="5691561" cy="961964"/>
              <a:chOff x="7483988" y="3358024"/>
              <a:chExt cx="5691561" cy="961964"/>
            </a:xfrm>
          </p:grpSpPr>
          <p:sp>
            <p:nvSpPr>
              <p:cNvPr id="14" name="矩形 13"/>
              <p:cNvSpPr/>
              <p:nvPr/>
            </p:nvSpPr>
            <p:spPr>
              <a:xfrm>
                <a:off x="7483988" y="3732519"/>
                <a:ext cx="5691561"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15" name="矩形 14"/>
              <p:cNvSpPr/>
              <p:nvPr/>
            </p:nvSpPr>
            <p:spPr>
              <a:xfrm>
                <a:off x="7483989" y="3358024"/>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19" name="椭圆 1"/>
            <p:cNvSpPr/>
            <p:nvPr/>
          </p:nvSpPr>
          <p:spPr>
            <a:xfrm>
              <a:off x="10363201" y="2387321"/>
              <a:ext cx="449942" cy="318214"/>
            </a:xfrm>
            <a:custGeom>
              <a:avLst/>
              <a:gdLst>
                <a:gd name="connsiteX0" fmla="*/ 367020 w 607639"/>
                <a:gd name="connsiteY0" fmla="*/ 252765 h 429743"/>
                <a:gd name="connsiteX1" fmla="*/ 544333 w 607639"/>
                <a:gd name="connsiteY1" fmla="*/ 252765 h 429743"/>
                <a:gd name="connsiteX2" fmla="*/ 556973 w 607639"/>
                <a:gd name="connsiteY2" fmla="*/ 265396 h 429743"/>
                <a:gd name="connsiteX3" fmla="*/ 544333 w 607639"/>
                <a:gd name="connsiteY3" fmla="*/ 278027 h 429743"/>
                <a:gd name="connsiteX4" fmla="*/ 367020 w 607639"/>
                <a:gd name="connsiteY4" fmla="*/ 278027 h 429743"/>
                <a:gd name="connsiteX5" fmla="*/ 354380 w 607639"/>
                <a:gd name="connsiteY5" fmla="*/ 265396 h 429743"/>
                <a:gd name="connsiteX6" fmla="*/ 367020 w 607639"/>
                <a:gd name="connsiteY6" fmla="*/ 252765 h 429743"/>
                <a:gd name="connsiteX7" fmla="*/ 367022 w 607639"/>
                <a:gd name="connsiteY7" fmla="*/ 176978 h 429743"/>
                <a:gd name="connsiteX8" fmla="*/ 468333 w 607639"/>
                <a:gd name="connsiteY8" fmla="*/ 176978 h 429743"/>
                <a:gd name="connsiteX9" fmla="*/ 480974 w 607639"/>
                <a:gd name="connsiteY9" fmla="*/ 189609 h 429743"/>
                <a:gd name="connsiteX10" fmla="*/ 468333 w 607639"/>
                <a:gd name="connsiteY10" fmla="*/ 202240 h 429743"/>
                <a:gd name="connsiteX11" fmla="*/ 367022 w 607639"/>
                <a:gd name="connsiteY11" fmla="*/ 202240 h 429743"/>
                <a:gd name="connsiteX12" fmla="*/ 354380 w 607639"/>
                <a:gd name="connsiteY12" fmla="*/ 189609 h 429743"/>
                <a:gd name="connsiteX13" fmla="*/ 367022 w 607639"/>
                <a:gd name="connsiteY13" fmla="*/ 176978 h 429743"/>
                <a:gd name="connsiteX14" fmla="*/ 367086 w 607639"/>
                <a:gd name="connsiteY14" fmla="*/ 101050 h 429743"/>
                <a:gd name="connsiteX15" fmla="*/ 544338 w 607639"/>
                <a:gd name="connsiteY15" fmla="*/ 101050 h 429743"/>
                <a:gd name="connsiteX16" fmla="*/ 556973 w 607639"/>
                <a:gd name="connsiteY16" fmla="*/ 113761 h 429743"/>
                <a:gd name="connsiteX17" fmla="*/ 544338 w 607639"/>
                <a:gd name="connsiteY17" fmla="*/ 126383 h 429743"/>
                <a:gd name="connsiteX18" fmla="*/ 367086 w 607639"/>
                <a:gd name="connsiteY18" fmla="*/ 126383 h 429743"/>
                <a:gd name="connsiteX19" fmla="*/ 354450 w 607639"/>
                <a:gd name="connsiteY19" fmla="*/ 113761 h 429743"/>
                <a:gd name="connsiteX20" fmla="*/ 367086 w 607639"/>
                <a:gd name="connsiteY20" fmla="*/ 101050 h 429743"/>
                <a:gd name="connsiteX21" fmla="*/ 189847 w 607639"/>
                <a:gd name="connsiteY21" fmla="*/ 75855 h 429743"/>
                <a:gd name="connsiteX22" fmla="*/ 141970 w 607639"/>
                <a:gd name="connsiteY22" fmla="*/ 140114 h 429743"/>
                <a:gd name="connsiteX23" fmla="*/ 127109 w 607639"/>
                <a:gd name="connsiteY23" fmla="*/ 211749 h 429743"/>
                <a:gd name="connsiteX24" fmla="*/ 157810 w 607639"/>
                <a:gd name="connsiteY24" fmla="*/ 218770 h 429743"/>
                <a:gd name="connsiteX25" fmla="*/ 166531 w 607639"/>
                <a:gd name="connsiteY25" fmla="*/ 224192 h 429743"/>
                <a:gd name="connsiteX26" fmla="*/ 168311 w 607639"/>
                <a:gd name="connsiteY26" fmla="*/ 234324 h 429743"/>
                <a:gd name="connsiteX27" fmla="*/ 163595 w 607639"/>
                <a:gd name="connsiteY27" fmla="*/ 253077 h 429743"/>
                <a:gd name="connsiteX28" fmla="*/ 154429 w 607639"/>
                <a:gd name="connsiteY28" fmla="*/ 262320 h 429743"/>
                <a:gd name="connsiteX29" fmla="*/ 109043 w 607639"/>
                <a:gd name="connsiteY29" fmla="*/ 273608 h 429743"/>
                <a:gd name="connsiteX30" fmla="*/ 77808 w 607639"/>
                <a:gd name="connsiteY30" fmla="*/ 303382 h 429743"/>
                <a:gd name="connsiteX31" fmla="*/ 301975 w 607639"/>
                <a:gd name="connsiteY31" fmla="*/ 303382 h 429743"/>
                <a:gd name="connsiteX32" fmla="*/ 270739 w 607639"/>
                <a:gd name="connsiteY32" fmla="*/ 273608 h 429743"/>
                <a:gd name="connsiteX33" fmla="*/ 225354 w 607639"/>
                <a:gd name="connsiteY33" fmla="*/ 262320 h 429743"/>
                <a:gd name="connsiteX34" fmla="*/ 216099 w 607639"/>
                <a:gd name="connsiteY34" fmla="*/ 253077 h 429743"/>
                <a:gd name="connsiteX35" fmla="*/ 211382 w 607639"/>
                <a:gd name="connsiteY35" fmla="*/ 234324 h 429743"/>
                <a:gd name="connsiteX36" fmla="*/ 213251 w 607639"/>
                <a:gd name="connsiteY36" fmla="*/ 224192 h 429743"/>
                <a:gd name="connsiteX37" fmla="*/ 221972 w 607639"/>
                <a:gd name="connsiteY37" fmla="*/ 218770 h 429743"/>
                <a:gd name="connsiteX38" fmla="*/ 252585 w 607639"/>
                <a:gd name="connsiteY38" fmla="*/ 211749 h 429743"/>
                <a:gd name="connsiteX39" fmla="*/ 237813 w 607639"/>
                <a:gd name="connsiteY39" fmla="*/ 140114 h 429743"/>
                <a:gd name="connsiteX40" fmla="*/ 222951 w 607639"/>
                <a:gd name="connsiteY40" fmla="*/ 86787 h 429743"/>
                <a:gd name="connsiteX41" fmla="*/ 217434 w 607639"/>
                <a:gd name="connsiteY41" fmla="*/ 86787 h 429743"/>
                <a:gd name="connsiteX42" fmla="*/ 208446 w 607639"/>
                <a:gd name="connsiteY42" fmla="*/ 83143 h 429743"/>
                <a:gd name="connsiteX43" fmla="*/ 189847 w 607639"/>
                <a:gd name="connsiteY43" fmla="*/ 75855 h 429743"/>
                <a:gd name="connsiteX44" fmla="*/ 189847 w 607639"/>
                <a:gd name="connsiteY44" fmla="*/ 50525 h 429743"/>
                <a:gd name="connsiteX45" fmla="*/ 222417 w 607639"/>
                <a:gd name="connsiteY45" fmla="*/ 61546 h 429743"/>
                <a:gd name="connsiteX46" fmla="*/ 222951 w 607639"/>
                <a:gd name="connsiteY46" fmla="*/ 61546 h 429743"/>
                <a:gd name="connsiteX47" fmla="*/ 263086 w 607639"/>
                <a:gd name="connsiteY47" fmla="*/ 140202 h 429743"/>
                <a:gd name="connsiteX48" fmla="*/ 280350 w 607639"/>
                <a:gd name="connsiteY48" fmla="*/ 207216 h 429743"/>
                <a:gd name="connsiteX49" fmla="*/ 284889 w 607639"/>
                <a:gd name="connsiteY49" fmla="*/ 218059 h 429743"/>
                <a:gd name="connsiteX50" fmla="*/ 278926 w 607639"/>
                <a:gd name="connsiteY50" fmla="*/ 228013 h 429743"/>
                <a:gd name="connsiteX51" fmla="*/ 242885 w 607639"/>
                <a:gd name="connsiteY51" fmla="*/ 240634 h 429743"/>
                <a:gd name="connsiteX52" fmla="*/ 276879 w 607639"/>
                <a:gd name="connsiteY52" fmla="*/ 249166 h 429743"/>
                <a:gd name="connsiteX53" fmla="*/ 329117 w 607639"/>
                <a:gd name="connsiteY53" fmla="*/ 316002 h 429743"/>
                <a:gd name="connsiteX54" fmla="*/ 316480 w 607639"/>
                <a:gd name="connsiteY54" fmla="*/ 328623 h 429743"/>
                <a:gd name="connsiteX55" fmla="*/ 63302 w 607639"/>
                <a:gd name="connsiteY55" fmla="*/ 328623 h 429743"/>
                <a:gd name="connsiteX56" fmla="*/ 54314 w 607639"/>
                <a:gd name="connsiteY56" fmla="*/ 324979 h 429743"/>
                <a:gd name="connsiteX57" fmla="*/ 50666 w 607639"/>
                <a:gd name="connsiteY57" fmla="*/ 316002 h 429743"/>
                <a:gd name="connsiteX58" fmla="*/ 102903 w 607639"/>
                <a:gd name="connsiteY58" fmla="*/ 249077 h 429743"/>
                <a:gd name="connsiteX59" fmla="*/ 136808 w 607639"/>
                <a:gd name="connsiteY59" fmla="*/ 240634 h 429743"/>
                <a:gd name="connsiteX60" fmla="*/ 100767 w 607639"/>
                <a:gd name="connsiteY60" fmla="*/ 227925 h 429743"/>
                <a:gd name="connsiteX61" fmla="*/ 94716 w 607639"/>
                <a:gd name="connsiteY61" fmla="*/ 217704 h 429743"/>
                <a:gd name="connsiteX62" fmla="*/ 99699 w 607639"/>
                <a:gd name="connsiteY62" fmla="*/ 206949 h 429743"/>
                <a:gd name="connsiteX63" fmla="*/ 116697 w 607639"/>
                <a:gd name="connsiteY63" fmla="*/ 140114 h 429743"/>
                <a:gd name="connsiteX64" fmla="*/ 189847 w 607639"/>
                <a:gd name="connsiteY64" fmla="*/ 50525 h 429743"/>
                <a:gd name="connsiteX65" fmla="*/ 25277 w 607639"/>
                <a:gd name="connsiteY65" fmla="*/ 25242 h 429743"/>
                <a:gd name="connsiteX66" fmla="*/ 25277 w 607639"/>
                <a:gd name="connsiteY66" fmla="*/ 404501 h 429743"/>
                <a:gd name="connsiteX67" fmla="*/ 78413 w 607639"/>
                <a:gd name="connsiteY67" fmla="*/ 404501 h 429743"/>
                <a:gd name="connsiteX68" fmla="*/ 75921 w 607639"/>
                <a:gd name="connsiteY68" fmla="*/ 391791 h 429743"/>
                <a:gd name="connsiteX69" fmla="*/ 113927 w 607639"/>
                <a:gd name="connsiteY69" fmla="*/ 353927 h 429743"/>
                <a:gd name="connsiteX70" fmla="*/ 151932 w 607639"/>
                <a:gd name="connsiteY70" fmla="*/ 391791 h 429743"/>
                <a:gd name="connsiteX71" fmla="*/ 149440 w 607639"/>
                <a:gd name="connsiteY71" fmla="*/ 404501 h 429743"/>
                <a:gd name="connsiteX72" fmla="*/ 204979 w 607639"/>
                <a:gd name="connsiteY72" fmla="*/ 404501 h 429743"/>
                <a:gd name="connsiteX73" fmla="*/ 202487 w 607639"/>
                <a:gd name="connsiteY73" fmla="*/ 391791 h 429743"/>
                <a:gd name="connsiteX74" fmla="*/ 240492 w 607639"/>
                <a:gd name="connsiteY74" fmla="*/ 353927 h 429743"/>
                <a:gd name="connsiteX75" fmla="*/ 278497 w 607639"/>
                <a:gd name="connsiteY75" fmla="*/ 391791 h 429743"/>
                <a:gd name="connsiteX76" fmla="*/ 276005 w 607639"/>
                <a:gd name="connsiteY76" fmla="*/ 404501 h 429743"/>
                <a:gd name="connsiteX77" fmla="*/ 331544 w 607639"/>
                <a:gd name="connsiteY77" fmla="*/ 404501 h 429743"/>
                <a:gd name="connsiteX78" fmla="*/ 329052 w 607639"/>
                <a:gd name="connsiteY78" fmla="*/ 391791 h 429743"/>
                <a:gd name="connsiteX79" fmla="*/ 367058 w 607639"/>
                <a:gd name="connsiteY79" fmla="*/ 353927 h 429743"/>
                <a:gd name="connsiteX80" fmla="*/ 405063 w 607639"/>
                <a:gd name="connsiteY80" fmla="*/ 391791 h 429743"/>
                <a:gd name="connsiteX81" fmla="*/ 402571 w 607639"/>
                <a:gd name="connsiteY81" fmla="*/ 404501 h 429743"/>
                <a:gd name="connsiteX82" fmla="*/ 458110 w 607639"/>
                <a:gd name="connsiteY82" fmla="*/ 404501 h 429743"/>
                <a:gd name="connsiteX83" fmla="*/ 455618 w 607639"/>
                <a:gd name="connsiteY83" fmla="*/ 391791 h 429743"/>
                <a:gd name="connsiteX84" fmla="*/ 493623 w 607639"/>
                <a:gd name="connsiteY84" fmla="*/ 353927 h 429743"/>
                <a:gd name="connsiteX85" fmla="*/ 531540 w 607639"/>
                <a:gd name="connsiteY85" fmla="*/ 391791 h 429743"/>
                <a:gd name="connsiteX86" fmla="*/ 529226 w 607639"/>
                <a:gd name="connsiteY86" fmla="*/ 404501 h 429743"/>
                <a:gd name="connsiteX87" fmla="*/ 582273 w 607639"/>
                <a:gd name="connsiteY87" fmla="*/ 404501 h 429743"/>
                <a:gd name="connsiteX88" fmla="*/ 582273 w 607639"/>
                <a:gd name="connsiteY88" fmla="*/ 25242 h 429743"/>
                <a:gd name="connsiteX89" fmla="*/ 12638 w 607639"/>
                <a:gd name="connsiteY89" fmla="*/ 0 h 429743"/>
                <a:gd name="connsiteX90" fmla="*/ 594911 w 607639"/>
                <a:gd name="connsiteY90" fmla="*/ 0 h 429743"/>
                <a:gd name="connsiteX91" fmla="*/ 607639 w 607639"/>
                <a:gd name="connsiteY91" fmla="*/ 12621 h 429743"/>
                <a:gd name="connsiteX92" fmla="*/ 607639 w 607639"/>
                <a:gd name="connsiteY92" fmla="*/ 417122 h 429743"/>
                <a:gd name="connsiteX93" fmla="*/ 595000 w 607639"/>
                <a:gd name="connsiteY93" fmla="*/ 429743 h 429743"/>
                <a:gd name="connsiteX94" fmla="*/ 518990 w 607639"/>
                <a:gd name="connsiteY94" fmla="*/ 429743 h 429743"/>
                <a:gd name="connsiteX95" fmla="*/ 506351 w 607639"/>
                <a:gd name="connsiteY95" fmla="*/ 417122 h 429743"/>
                <a:gd name="connsiteX96" fmla="*/ 504215 w 607639"/>
                <a:gd name="connsiteY96" fmla="*/ 410900 h 429743"/>
                <a:gd name="connsiteX97" fmla="*/ 504215 w 607639"/>
                <a:gd name="connsiteY97" fmla="*/ 398012 h 429743"/>
                <a:gd name="connsiteX98" fmla="*/ 506351 w 607639"/>
                <a:gd name="connsiteY98" fmla="*/ 391791 h 429743"/>
                <a:gd name="connsiteX99" fmla="*/ 493712 w 607639"/>
                <a:gd name="connsiteY99" fmla="*/ 379169 h 429743"/>
                <a:gd name="connsiteX100" fmla="*/ 481074 w 607639"/>
                <a:gd name="connsiteY100" fmla="*/ 391791 h 429743"/>
                <a:gd name="connsiteX101" fmla="*/ 483121 w 607639"/>
                <a:gd name="connsiteY101" fmla="*/ 398012 h 429743"/>
                <a:gd name="connsiteX102" fmla="*/ 483121 w 607639"/>
                <a:gd name="connsiteY102" fmla="*/ 410900 h 429743"/>
                <a:gd name="connsiteX103" fmla="*/ 481074 w 607639"/>
                <a:gd name="connsiteY103" fmla="*/ 417122 h 429743"/>
                <a:gd name="connsiteX104" fmla="*/ 468346 w 607639"/>
                <a:gd name="connsiteY104" fmla="*/ 429743 h 429743"/>
                <a:gd name="connsiteX105" fmla="*/ 392424 w 607639"/>
                <a:gd name="connsiteY105" fmla="*/ 429743 h 429743"/>
                <a:gd name="connsiteX106" fmla="*/ 379786 w 607639"/>
                <a:gd name="connsiteY106" fmla="*/ 417122 h 429743"/>
                <a:gd name="connsiteX107" fmla="*/ 377650 w 607639"/>
                <a:gd name="connsiteY107" fmla="*/ 410900 h 429743"/>
                <a:gd name="connsiteX108" fmla="*/ 377650 w 607639"/>
                <a:gd name="connsiteY108" fmla="*/ 398012 h 429743"/>
                <a:gd name="connsiteX109" fmla="*/ 379786 w 607639"/>
                <a:gd name="connsiteY109" fmla="*/ 391791 h 429743"/>
                <a:gd name="connsiteX110" fmla="*/ 367058 w 607639"/>
                <a:gd name="connsiteY110" fmla="*/ 379169 h 429743"/>
                <a:gd name="connsiteX111" fmla="*/ 354419 w 607639"/>
                <a:gd name="connsiteY111" fmla="*/ 391791 h 429743"/>
                <a:gd name="connsiteX112" fmla="*/ 356555 w 607639"/>
                <a:gd name="connsiteY112" fmla="*/ 398012 h 429743"/>
                <a:gd name="connsiteX113" fmla="*/ 356555 w 607639"/>
                <a:gd name="connsiteY113" fmla="*/ 410900 h 429743"/>
                <a:gd name="connsiteX114" fmla="*/ 354419 w 607639"/>
                <a:gd name="connsiteY114" fmla="*/ 417122 h 429743"/>
                <a:gd name="connsiteX115" fmla="*/ 341780 w 607639"/>
                <a:gd name="connsiteY115" fmla="*/ 429743 h 429743"/>
                <a:gd name="connsiteX116" fmla="*/ 265859 w 607639"/>
                <a:gd name="connsiteY116" fmla="*/ 429743 h 429743"/>
                <a:gd name="connsiteX117" fmla="*/ 253131 w 607639"/>
                <a:gd name="connsiteY117" fmla="*/ 417122 h 429743"/>
                <a:gd name="connsiteX118" fmla="*/ 251084 w 607639"/>
                <a:gd name="connsiteY118" fmla="*/ 410900 h 429743"/>
                <a:gd name="connsiteX119" fmla="*/ 251084 w 607639"/>
                <a:gd name="connsiteY119" fmla="*/ 398012 h 429743"/>
                <a:gd name="connsiteX120" fmla="*/ 253131 w 607639"/>
                <a:gd name="connsiteY120" fmla="*/ 391791 h 429743"/>
                <a:gd name="connsiteX121" fmla="*/ 240492 w 607639"/>
                <a:gd name="connsiteY121" fmla="*/ 379169 h 429743"/>
                <a:gd name="connsiteX122" fmla="*/ 227853 w 607639"/>
                <a:gd name="connsiteY122" fmla="*/ 391791 h 429743"/>
                <a:gd name="connsiteX123" fmla="*/ 229989 w 607639"/>
                <a:gd name="connsiteY123" fmla="*/ 398012 h 429743"/>
                <a:gd name="connsiteX124" fmla="*/ 229989 w 607639"/>
                <a:gd name="connsiteY124" fmla="*/ 410900 h 429743"/>
                <a:gd name="connsiteX125" fmla="*/ 227853 w 607639"/>
                <a:gd name="connsiteY125" fmla="*/ 417122 h 429743"/>
                <a:gd name="connsiteX126" fmla="*/ 215215 w 607639"/>
                <a:gd name="connsiteY126" fmla="*/ 429743 h 429743"/>
                <a:gd name="connsiteX127" fmla="*/ 139204 w 607639"/>
                <a:gd name="connsiteY127" fmla="*/ 429743 h 429743"/>
                <a:gd name="connsiteX128" fmla="*/ 126565 w 607639"/>
                <a:gd name="connsiteY128" fmla="*/ 417122 h 429743"/>
                <a:gd name="connsiteX129" fmla="*/ 124518 w 607639"/>
                <a:gd name="connsiteY129" fmla="*/ 410900 h 429743"/>
                <a:gd name="connsiteX130" fmla="*/ 124518 w 607639"/>
                <a:gd name="connsiteY130" fmla="*/ 398012 h 429743"/>
                <a:gd name="connsiteX131" fmla="*/ 126565 w 607639"/>
                <a:gd name="connsiteY131" fmla="*/ 391791 h 429743"/>
                <a:gd name="connsiteX132" fmla="*/ 113927 w 607639"/>
                <a:gd name="connsiteY132" fmla="*/ 379169 h 429743"/>
                <a:gd name="connsiteX133" fmla="*/ 101288 w 607639"/>
                <a:gd name="connsiteY133" fmla="*/ 391791 h 429743"/>
                <a:gd name="connsiteX134" fmla="*/ 103335 w 607639"/>
                <a:gd name="connsiteY134" fmla="*/ 398012 h 429743"/>
                <a:gd name="connsiteX135" fmla="*/ 103335 w 607639"/>
                <a:gd name="connsiteY135" fmla="*/ 410900 h 429743"/>
                <a:gd name="connsiteX136" fmla="*/ 101288 w 607639"/>
                <a:gd name="connsiteY136" fmla="*/ 417122 h 429743"/>
                <a:gd name="connsiteX137" fmla="*/ 88649 w 607639"/>
                <a:gd name="connsiteY137" fmla="*/ 429743 h 429743"/>
                <a:gd name="connsiteX138" fmla="*/ 12638 w 607639"/>
                <a:gd name="connsiteY138" fmla="*/ 429743 h 429743"/>
                <a:gd name="connsiteX139" fmla="*/ 0 w 607639"/>
                <a:gd name="connsiteY139" fmla="*/ 417122 h 429743"/>
                <a:gd name="connsiteX140" fmla="*/ 0 w 607639"/>
                <a:gd name="connsiteY140" fmla="*/ 12621 h 429743"/>
                <a:gd name="connsiteX141" fmla="*/ 12638 w 607639"/>
                <a:gd name="connsiteY141" fmla="*/ 0 h 4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7639" h="429743">
                  <a:moveTo>
                    <a:pt x="367020" y="252765"/>
                  </a:moveTo>
                  <a:lnTo>
                    <a:pt x="544333" y="252765"/>
                  </a:lnTo>
                  <a:cubicBezTo>
                    <a:pt x="551276" y="252765"/>
                    <a:pt x="556973" y="258458"/>
                    <a:pt x="556973" y="265396"/>
                  </a:cubicBezTo>
                  <a:cubicBezTo>
                    <a:pt x="556973" y="272423"/>
                    <a:pt x="551276" y="278027"/>
                    <a:pt x="544333" y="278027"/>
                  </a:cubicBezTo>
                  <a:lnTo>
                    <a:pt x="367020" y="278027"/>
                  </a:lnTo>
                  <a:cubicBezTo>
                    <a:pt x="360077" y="278027"/>
                    <a:pt x="354380" y="272423"/>
                    <a:pt x="354380" y="265396"/>
                  </a:cubicBezTo>
                  <a:cubicBezTo>
                    <a:pt x="354380" y="258458"/>
                    <a:pt x="360077" y="252765"/>
                    <a:pt x="367020" y="252765"/>
                  </a:cubicBezTo>
                  <a:close/>
                  <a:moveTo>
                    <a:pt x="367022" y="176978"/>
                  </a:moveTo>
                  <a:lnTo>
                    <a:pt x="468333" y="176978"/>
                  </a:lnTo>
                  <a:cubicBezTo>
                    <a:pt x="475366" y="176978"/>
                    <a:pt x="480974" y="182582"/>
                    <a:pt x="480974" y="189609"/>
                  </a:cubicBezTo>
                  <a:cubicBezTo>
                    <a:pt x="480974" y="196547"/>
                    <a:pt x="475366" y="202240"/>
                    <a:pt x="468333" y="202240"/>
                  </a:cubicBezTo>
                  <a:lnTo>
                    <a:pt x="367022" y="202240"/>
                  </a:lnTo>
                  <a:cubicBezTo>
                    <a:pt x="360078" y="202240"/>
                    <a:pt x="354380" y="196547"/>
                    <a:pt x="354380" y="189609"/>
                  </a:cubicBezTo>
                  <a:cubicBezTo>
                    <a:pt x="354380" y="182582"/>
                    <a:pt x="360078" y="176978"/>
                    <a:pt x="367022" y="176978"/>
                  </a:cubicBezTo>
                  <a:close/>
                  <a:moveTo>
                    <a:pt x="367086" y="101050"/>
                  </a:moveTo>
                  <a:lnTo>
                    <a:pt x="544338" y="101050"/>
                  </a:lnTo>
                  <a:cubicBezTo>
                    <a:pt x="551278" y="101050"/>
                    <a:pt x="556973" y="106739"/>
                    <a:pt x="556973" y="113761"/>
                  </a:cubicBezTo>
                  <a:cubicBezTo>
                    <a:pt x="556973" y="120694"/>
                    <a:pt x="551278" y="126383"/>
                    <a:pt x="544338" y="126383"/>
                  </a:cubicBezTo>
                  <a:lnTo>
                    <a:pt x="367086" y="126383"/>
                  </a:lnTo>
                  <a:cubicBezTo>
                    <a:pt x="360145" y="126383"/>
                    <a:pt x="354450" y="120694"/>
                    <a:pt x="354450" y="113761"/>
                  </a:cubicBezTo>
                  <a:cubicBezTo>
                    <a:pt x="354450" y="106739"/>
                    <a:pt x="360145" y="101050"/>
                    <a:pt x="367086" y="101050"/>
                  </a:cubicBezTo>
                  <a:close/>
                  <a:moveTo>
                    <a:pt x="189847" y="75855"/>
                  </a:moveTo>
                  <a:cubicBezTo>
                    <a:pt x="182016" y="75855"/>
                    <a:pt x="141970" y="87054"/>
                    <a:pt x="141970" y="140114"/>
                  </a:cubicBezTo>
                  <a:cubicBezTo>
                    <a:pt x="141970" y="176553"/>
                    <a:pt x="134317" y="198862"/>
                    <a:pt x="127109" y="211749"/>
                  </a:cubicBezTo>
                  <a:cubicBezTo>
                    <a:pt x="134406" y="214237"/>
                    <a:pt x="144640" y="216993"/>
                    <a:pt x="157810" y="218770"/>
                  </a:cubicBezTo>
                  <a:cubicBezTo>
                    <a:pt x="161370" y="219303"/>
                    <a:pt x="164573" y="221259"/>
                    <a:pt x="166531" y="224192"/>
                  </a:cubicBezTo>
                  <a:cubicBezTo>
                    <a:pt x="168578" y="227214"/>
                    <a:pt x="169201" y="230858"/>
                    <a:pt x="168311" y="234324"/>
                  </a:cubicBezTo>
                  <a:lnTo>
                    <a:pt x="163595" y="253077"/>
                  </a:lnTo>
                  <a:cubicBezTo>
                    <a:pt x="162527" y="257610"/>
                    <a:pt x="158967" y="261165"/>
                    <a:pt x="154429" y="262320"/>
                  </a:cubicBezTo>
                  <a:lnTo>
                    <a:pt x="109043" y="273608"/>
                  </a:lnTo>
                  <a:cubicBezTo>
                    <a:pt x="93826" y="277430"/>
                    <a:pt x="82168" y="288895"/>
                    <a:pt x="77808" y="303382"/>
                  </a:cubicBezTo>
                  <a:lnTo>
                    <a:pt x="301975" y="303382"/>
                  </a:lnTo>
                  <a:cubicBezTo>
                    <a:pt x="297614" y="288895"/>
                    <a:pt x="285956" y="277430"/>
                    <a:pt x="270739" y="273608"/>
                  </a:cubicBezTo>
                  <a:lnTo>
                    <a:pt x="225354" y="262320"/>
                  </a:lnTo>
                  <a:cubicBezTo>
                    <a:pt x="220815" y="261165"/>
                    <a:pt x="217256" y="257610"/>
                    <a:pt x="216099" y="253077"/>
                  </a:cubicBezTo>
                  <a:lnTo>
                    <a:pt x="211382" y="234324"/>
                  </a:lnTo>
                  <a:cubicBezTo>
                    <a:pt x="210582" y="230858"/>
                    <a:pt x="211204" y="227214"/>
                    <a:pt x="213251" y="224192"/>
                  </a:cubicBezTo>
                  <a:cubicBezTo>
                    <a:pt x="215209" y="221259"/>
                    <a:pt x="218413" y="219215"/>
                    <a:pt x="221972" y="218770"/>
                  </a:cubicBezTo>
                  <a:cubicBezTo>
                    <a:pt x="235054" y="216904"/>
                    <a:pt x="245288" y="214149"/>
                    <a:pt x="252585" y="211749"/>
                  </a:cubicBezTo>
                  <a:cubicBezTo>
                    <a:pt x="245377" y="198773"/>
                    <a:pt x="237813" y="176464"/>
                    <a:pt x="237813" y="140114"/>
                  </a:cubicBezTo>
                  <a:cubicBezTo>
                    <a:pt x="237813" y="103318"/>
                    <a:pt x="230337" y="86787"/>
                    <a:pt x="222951" y="86787"/>
                  </a:cubicBezTo>
                  <a:lnTo>
                    <a:pt x="217434" y="86787"/>
                  </a:lnTo>
                  <a:cubicBezTo>
                    <a:pt x="214052" y="86787"/>
                    <a:pt x="210848" y="85454"/>
                    <a:pt x="208446" y="83143"/>
                  </a:cubicBezTo>
                  <a:cubicBezTo>
                    <a:pt x="202394" y="77099"/>
                    <a:pt x="201149" y="75855"/>
                    <a:pt x="189847" y="75855"/>
                  </a:cubicBezTo>
                  <a:close/>
                  <a:moveTo>
                    <a:pt x="189847" y="50525"/>
                  </a:moveTo>
                  <a:cubicBezTo>
                    <a:pt x="206221" y="50525"/>
                    <a:pt x="213874" y="53813"/>
                    <a:pt x="222417" y="61546"/>
                  </a:cubicBezTo>
                  <a:lnTo>
                    <a:pt x="222951" y="61546"/>
                  </a:lnTo>
                  <a:cubicBezTo>
                    <a:pt x="249559" y="61546"/>
                    <a:pt x="263086" y="88031"/>
                    <a:pt x="263086" y="140202"/>
                  </a:cubicBezTo>
                  <a:cubicBezTo>
                    <a:pt x="263086" y="191840"/>
                    <a:pt x="280172" y="207038"/>
                    <a:pt x="280350" y="207216"/>
                  </a:cubicBezTo>
                  <a:cubicBezTo>
                    <a:pt x="283465" y="209882"/>
                    <a:pt x="285244" y="213971"/>
                    <a:pt x="284889" y="218059"/>
                  </a:cubicBezTo>
                  <a:cubicBezTo>
                    <a:pt x="284533" y="222148"/>
                    <a:pt x="282397" y="225880"/>
                    <a:pt x="278926" y="228013"/>
                  </a:cubicBezTo>
                  <a:cubicBezTo>
                    <a:pt x="278303" y="228369"/>
                    <a:pt x="266023" y="235479"/>
                    <a:pt x="242885" y="240634"/>
                  </a:cubicBezTo>
                  <a:lnTo>
                    <a:pt x="276879" y="249166"/>
                  </a:lnTo>
                  <a:cubicBezTo>
                    <a:pt x="307670" y="256810"/>
                    <a:pt x="329117" y="284273"/>
                    <a:pt x="329117" y="316002"/>
                  </a:cubicBezTo>
                  <a:cubicBezTo>
                    <a:pt x="329117" y="323024"/>
                    <a:pt x="323421" y="328623"/>
                    <a:pt x="316480" y="328623"/>
                  </a:cubicBezTo>
                  <a:lnTo>
                    <a:pt x="63302" y="328623"/>
                  </a:lnTo>
                  <a:cubicBezTo>
                    <a:pt x="59921" y="328623"/>
                    <a:pt x="56717" y="327290"/>
                    <a:pt x="54314" y="324979"/>
                  </a:cubicBezTo>
                  <a:cubicBezTo>
                    <a:pt x="52001" y="322579"/>
                    <a:pt x="50666" y="319380"/>
                    <a:pt x="50666" y="316002"/>
                  </a:cubicBezTo>
                  <a:cubicBezTo>
                    <a:pt x="50666" y="284273"/>
                    <a:pt x="72201" y="256810"/>
                    <a:pt x="102903" y="249077"/>
                  </a:cubicBezTo>
                  <a:lnTo>
                    <a:pt x="136808" y="240634"/>
                  </a:lnTo>
                  <a:cubicBezTo>
                    <a:pt x="113493" y="235390"/>
                    <a:pt x="101390" y="228280"/>
                    <a:pt x="100767" y="227925"/>
                  </a:cubicBezTo>
                  <a:cubicBezTo>
                    <a:pt x="97208" y="225792"/>
                    <a:pt x="94894" y="221970"/>
                    <a:pt x="94716" y="217704"/>
                  </a:cubicBezTo>
                  <a:cubicBezTo>
                    <a:pt x="94449" y="213526"/>
                    <a:pt x="96318" y="209527"/>
                    <a:pt x="99699" y="206949"/>
                  </a:cubicBezTo>
                  <a:cubicBezTo>
                    <a:pt x="99699" y="206949"/>
                    <a:pt x="116697" y="191663"/>
                    <a:pt x="116697" y="140114"/>
                  </a:cubicBezTo>
                  <a:cubicBezTo>
                    <a:pt x="116697" y="73100"/>
                    <a:pt x="166887" y="50525"/>
                    <a:pt x="189847" y="50525"/>
                  </a:cubicBezTo>
                  <a:close/>
                  <a:moveTo>
                    <a:pt x="25277" y="25242"/>
                  </a:moveTo>
                  <a:lnTo>
                    <a:pt x="25277" y="404501"/>
                  </a:lnTo>
                  <a:lnTo>
                    <a:pt x="78413" y="404501"/>
                  </a:lnTo>
                  <a:cubicBezTo>
                    <a:pt x="76811" y="400234"/>
                    <a:pt x="75921" y="396146"/>
                    <a:pt x="75921" y="391791"/>
                  </a:cubicBezTo>
                  <a:cubicBezTo>
                    <a:pt x="75921" y="370903"/>
                    <a:pt x="93010" y="353927"/>
                    <a:pt x="113927" y="353927"/>
                  </a:cubicBezTo>
                  <a:cubicBezTo>
                    <a:pt x="134843" y="353927"/>
                    <a:pt x="151932" y="370903"/>
                    <a:pt x="151932" y="391791"/>
                  </a:cubicBezTo>
                  <a:cubicBezTo>
                    <a:pt x="151932" y="396146"/>
                    <a:pt x="151131" y="400234"/>
                    <a:pt x="149440" y="404501"/>
                  </a:cubicBezTo>
                  <a:lnTo>
                    <a:pt x="204979" y="404501"/>
                  </a:lnTo>
                  <a:cubicBezTo>
                    <a:pt x="203377" y="400234"/>
                    <a:pt x="202487" y="396146"/>
                    <a:pt x="202487" y="391791"/>
                  </a:cubicBezTo>
                  <a:cubicBezTo>
                    <a:pt x="202487" y="370903"/>
                    <a:pt x="219576" y="353927"/>
                    <a:pt x="240492" y="353927"/>
                  </a:cubicBezTo>
                  <a:cubicBezTo>
                    <a:pt x="261408" y="353927"/>
                    <a:pt x="278497" y="370903"/>
                    <a:pt x="278497" y="391791"/>
                  </a:cubicBezTo>
                  <a:cubicBezTo>
                    <a:pt x="278497" y="396146"/>
                    <a:pt x="277607" y="400234"/>
                    <a:pt x="276005" y="404501"/>
                  </a:cubicBezTo>
                  <a:lnTo>
                    <a:pt x="331544" y="404501"/>
                  </a:lnTo>
                  <a:cubicBezTo>
                    <a:pt x="329942" y="400234"/>
                    <a:pt x="329052" y="396146"/>
                    <a:pt x="329052" y="391791"/>
                  </a:cubicBezTo>
                  <a:cubicBezTo>
                    <a:pt x="329052" y="370903"/>
                    <a:pt x="346141" y="353927"/>
                    <a:pt x="367058" y="353927"/>
                  </a:cubicBezTo>
                  <a:cubicBezTo>
                    <a:pt x="387974" y="353927"/>
                    <a:pt x="405063" y="370903"/>
                    <a:pt x="405063" y="391791"/>
                  </a:cubicBezTo>
                  <a:cubicBezTo>
                    <a:pt x="405063" y="396146"/>
                    <a:pt x="404173" y="400234"/>
                    <a:pt x="402571" y="404501"/>
                  </a:cubicBezTo>
                  <a:lnTo>
                    <a:pt x="458110" y="404501"/>
                  </a:lnTo>
                  <a:cubicBezTo>
                    <a:pt x="456508" y="400234"/>
                    <a:pt x="455618" y="396146"/>
                    <a:pt x="455618" y="391791"/>
                  </a:cubicBezTo>
                  <a:cubicBezTo>
                    <a:pt x="455618" y="370903"/>
                    <a:pt x="472707" y="353927"/>
                    <a:pt x="493623" y="353927"/>
                  </a:cubicBezTo>
                  <a:cubicBezTo>
                    <a:pt x="514540" y="353927"/>
                    <a:pt x="531540" y="370903"/>
                    <a:pt x="531540" y="391791"/>
                  </a:cubicBezTo>
                  <a:cubicBezTo>
                    <a:pt x="531629" y="396146"/>
                    <a:pt x="530828" y="400234"/>
                    <a:pt x="529226" y="404501"/>
                  </a:cubicBezTo>
                  <a:lnTo>
                    <a:pt x="582273" y="404501"/>
                  </a:lnTo>
                  <a:lnTo>
                    <a:pt x="582273" y="25242"/>
                  </a:lnTo>
                  <a:close/>
                  <a:moveTo>
                    <a:pt x="12638" y="0"/>
                  </a:moveTo>
                  <a:lnTo>
                    <a:pt x="594911" y="0"/>
                  </a:lnTo>
                  <a:cubicBezTo>
                    <a:pt x="601943" y="0"/>
                    <a:pt x="607639" y="5599"/>
                    <a:pt x="607639" y="12621"/>
                  </a:cubicBezTo>
                  <a:lnTo>
                    <a:pt x="607639" y="417122"/>
                  </a:lnTo>
                  <a:cubicBezTo>
                    <a:pt x="607639" y="424055"/>
                    <a:pt x="601943" y="429743"/>
                    <a:pt x="595000" y="429743"/>
                  </a:cubicBezTo>
                  <a:lnTo>
                    <a:pt x="518990" y="429743"/>
                  </a:lnTo>
                  <a:cubicBezTo>
                    <a:pt x="512048" y="429743"/>
                    <a:pt x="506351" y="424055"/>
                    <a:pt x="506351" y="417122"/>
                  </a:cubicBezTo>
                  <a:cubicBezTo>
                    <a:pt x="506351" y="415344"/>
                    <a:pt x="505728" y="413300"/>
                    <a:pt x="504215" y="410900"/>
                  </a:cubicBezTo>
                  <a:cubicBezTo>
                    <a:pt x="501901" y="406989"/>
                    <a:pt x="501901" y="401923"/>
                    <a:pt x="504215" y="398012"/>
                  </a:cubicBezTo>
                  <a:cubicBezTo>
                    <a:pt x="505728" y="395613"/>
                    <a:pt x="506351" y="393657"/>
                    <a:pt x="506351" y="391791"/>
                  </a:cubicBezTo>
                  <a:cubicBezTo>
                    <a:pt x="506351" y="384858"/>
                    <a:pt x="500655" y="379169"/>
                    <a:pt x="493712" y="379169"/>
                  </a:cubicBezTo>
                  <a:cubicBezTo>
                    <a:pt x="486770" y="379169"/>
                    <a:pt x="481074" y="384858"/>
                    <a:pt x="481074" y="391791"/>
                  </a:cubicBezTo>
                  <a:cubicBezTo>
                    <a:pt x="481074" y="393657"/>
                    <a:pt x="481697" y="395613"/>
                    <a:pt x="483121" y="398012"/>
                  </a:cubicBezTo>
                  <a:cubicBezTo>
                    <a:pt x="485524" y="402012"/>
                    <a:pt x="485524" y="406989"/>
                    <a:pt x="483121" y="410900"/>
                  </a:cubicBezTo>
                  <a:cubicBezTo>
                    <a:pt x="481697" y="413300"/>
                    <a:pt x="481074" y="415344"/>
                    <a:pt x="481074" y="417122"/>
                  </a:cubicBezTo>
                  <a:cubicBezTo>
                    <a:pt x="481074" y="424055"/>
                    <a:pt x="475377" y="429743"/>
                    <a:pt x="468346" y="429743"/>
                  </a:cubicBezTo>
                  <a:lnTo>
                    <a:pt x="392424" y="429743"/>
                  </a:lnTo>
                  <a:cubicBezTo>
                    <a:pt x="385393" y="429743"/>
                    <a:pt x="379786" y="424055"/>
                    <a:pt x="379786" y="417122"/>
                  </a:cubicBezTo>
                  <a:cubicBezTo>
                    <a:pt x="379786" y="415344"/>
                    <a:pt x="379074" y="413300"/>
                    <a:pt x="377650" y="410900"/>
                  </a:cubicBezTo>
                  <a:cubicBezTo>
                    <a:pt x="375246" y="406989"/>
                    <a:pt x="375246" y="401923"/>
                    <a:pt x="377650" y="398012"/>
                  </a:cubicBezTo>
                  <a:cubicBezTo>
                    <a:pt x="379074" y="395613"/>
                    <a:pt x="379786" y="393657"/>
                    <a:pt x="379786" y="391791"/>
                  </a:cubicBezTo>
                  <a:cubicBezTo>
                    <a:pt x="379786" y="384858"/>
                    <a:pt x="374089" y="379169"/>
                    <a:pt x="367058" y="379169"/>
                  </a:cubicBezTo>
                  <a:cubicBezTo>
                    <a:pt x="360116" y="379169"/>
                    <a:pt x="354419" y="384858"/>
                    <a:pt x="354419" y="391791"/>
                  </a:cubicBezTo>
                  <a:cubicBezTo>
                    <a:pt x="354419" y="393657"/>
                    <a:pt x="355131" y="395613"/>
                    <a:pt x="356555" y="398012"/>
                  </a:cubicBezTo>
                  <a:cubicBezTo>
                    <a:pt x="358959" y="402012"/>
                    <a:pt x="358959" y="406989"/>
                    <a:pt x="356555" y="410900"/>
                  </a:cubicBezTo>
                  <a:cubicBezTo>
                    <a:pt x="355131" y="413300"/>
                    <a:pt x="354419" y="415344"/>
                    <a:pt x="354419" y="417122"/>
                  </a:cubicBezTo>
                  <a:cubicBezTo>
                    <a:pt x="354419" y="424055"/>
                    <a:pt x="348811" y="429743"/>
                    <a:pt x="341780" y="429743"/>
                  </a:cubicBezTo>
                  <a:lnTo>
                    <a:pt x="265859" y="429743"/>
                  </a:lnTo>
                  <a:cubicBezTo>
                    <a:pt x="258827" y="429743"/>
                    <a:pt x="253131" y="424055"/>
                    <a:pt x="253131" y="417122"/>
                  </a:cubicBezTo>
                  <a:cubicBezTo>
                    <a:pt x="253131" y="415344"/>
                    <a:pt x="252508" y="413300"/>
                    <a:pt x="251084" y="410900"/>
                  </a:cubicBezTo>
                  <a:cubicBezTo>
                    <a:pt x="248680" y="406989"/>
                    <a:pt x="248680" y="401923"/>
                    <a:pt x="251084" y="398012"/>
                  </a:cubicBezTo>
                  <a:cubicBezTo>
                    <a:pt x="252508" y="395613"/>
                    <a:pt x="253131" y="393657"/>
                    <a:pt x="253131" y="391791"/>
                  </a:cubicBezTo>
                  <a:cubicBezTo>
                    <a:pt x="253131" y="384858"/>
                    <a:pt x="247434" y="379169"/>
                    <a:pt x="240492" y="379169"/>
                  </a:cubicBezTo>
                  <a:cubicBezTo>
                    <a:pt x="233550" y="379169"/>
                    <a:pt x="227853" y="384858"/>
                    <a:pt x="227853" y="391791"/>
                  </a:cubicBezTo>
                  <a:cubicBezTo>
                    <a:pt x="227853" y="393657"/>
                    <a:pt x="228476" y="395613"/>
                    <a:pt x="229989" y="398012"/>
                  </a:cubicBezTo>
                  <a:cubicBezTo>
                    <a:pt x="232304" y="402012"/>
                    <a:pt x="232304" y="406989"/>
                    <a:pt x="229989" y="410900"/>
                  </a:cubicBezTo>
                  <a:cubicBezTo>
                    <a:pt x="228476" y="413300"/>
                    <a:pt x="227853" y="415344"/>
                    <a:pt x="227853" y="417122"/>
                  </a:cubicBezTo>
                  <a:cubicBezTo>
                    <a:pt x="227853" y="424055"/>
                    <a:pt x="222157" y="429743"/>
                    <a:pt x="215215" y="429743"/>
                  </a:cubicBezTo>
                  <a:lnTo>
                    <a:pt x="139204" y="429743"/>
                  </a:lnTo>
                  <a:cubicBezTo>
                    <a:pt x="132262" y="429743"/>
                    <a:pt x="126565" y="424055"/>
                    <a:pt x="126565" y="417122"/>
                  </a:cubicBezTo>
                  <a:cubicBezTo>
                    <a:pt x="126565" y="415344"/>
                    <a:pt x="125942" y="413300"/>
                    <a:pt x="124518" y="410900"/>
                  </a:cubicBezTo>
                  <a:cubicBezTo>
                    <a:pt x="122115" y="406989"/>
                    <a:pt x="122115" y="401923"/>
                    <a:pt x="124518" y="398012"/>
                  </a:cubicBezTo>
                  <a:cubicBezTo>
                    <a:pt x="125942" y="395613"/>
                    <a:pt x="126565" y="393657"/>
                    <a:pt x="126565" y="391791"/>
                  </a:cubicBezTo>
                  <a:cubicBezTo>
                    <a:pt x="126565" y="384858"/>
                    <a:pt x="120869" y="379169"/>
                    <a:pt x="113927" y="379169"/>
                  </a:cubicBezTo>
                  <a:cubicBezTo>
                    <a:pt x="106984" y="379169"/>
                    <a:pt x="101288" y="384858"/>
                    <a:pt x="101288" y="391791"/>
                  </a:cubicBezTo>
                  <a:cubicBezTo>
                    <a:pt x="101288" y="393657"/>
                    <a:pt x="101911" y="395613"/>
                    <a:pt x="103335" y="398012"/>
                  </a:cubicBezTo>
                  <a:cubicBezTo>
                    <a:pt x="105738" y="402012"/>
                    <a:pt x="105738" y="406989"/>
                    <a:pt x="103335" y="410900"/>
                  </a:cubicBezTo>
                  <a:cubicBezTo>
                    <a:pt x="101911" y="413300"/>
                    <a:pt x="101288" y="415344"/>
                    <a:pt x="101288" y="417122"/>
                  </a:cubicBezTo>
                  <a:cubicBezTo>
                    <a:pt x="101288" y="424055"/>
                    <a:pt x="95591" y="429743"/>
                    <a:pt x="88649" y="429743"/>
                  </a:cubicBezTo>
                  <a:lnTo>
                    <a:pt x="12638" y="429743"/>
                  </a:lnTo>
                  <a:cubicBezTo>
                    <a:pt x="5696" y="429743"/>
                    <a:pt x="0" y="424055"/>
                    <a:pt x="0" y="417122"/>
                  </a:cubicBezTo>
                  <a:lnTo>
                    <a:pt x="0" y="12621"/>
                  </a:lnTo>
                  <a:cubicBezTo>
                    <a:pt x="0" y="5599"/>
                    <a:pt x="5696" y="0"/>
                    <a:pt x="12638"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16"/>
            <p:cNvSpPr/>
            <p:nvPr/>
          </p:nvSpPr>
          <p:spPr>
            <a:xfrm>
              <a:off x="10371888" y="3830943"/>
              <a:ext cx="432567" cy="449942"/>
            </a:xfrm>
            <a:custGeom>
              <a:avLst/>
              <a:gdLst>
                <a:gd name="connsiteX0" fmla="*/ 235851 w 583294"/>
                <a:gd name="connsiteY0" fmla="*/ 247403 h 606722"/>
                <a:gd name="connsiteX1" fmla="*/ 235851 w 583294"/>
                <a:gd name="connsiteY1" fmla="*/ 262604 h 606722"/>
                <a:gd name="connsiteX2" fmla="*/ 248842 w 583294"/>
                <a:gd name="connsiteY2" fmla="*/ 262604 h 606722"/>
                <a:gd name="connsiteX3" fmla="*/ 260319 w 583294"/>
                <a:gd name="connsiteY3" fmla="*/ 274071 h 606722"/>
                <a:gd name="connsiteX4" fmla="*/ 260319 w 583294"/>
                <a:gd name="connsiteY4" fmla="*/ 435413 h 606722"/>
                <a:gd name="connsiteX5" fmla="*/ 248842 w 583294"/>
                <a:gd name="connsiteY5" fmla="*/ 446880 h 606722"/>
                <a:gd name="connsiteX6" fmla="*/ 235851 w 583294"/>
                <a:gd name="connsiteY6" fmla="*/ 446880 h 606722"/>
                <a:gd name="connsiteX7" fmla="*/ 235851 w 583294"/>
                <a:gd name="connsiteY7" fmla="*/ 461992 h 606722"/>
                <a:gd name="connsiteX8" fmla="*/ 347514 w 583294"/>
                <a:gd name="connsiteY8" fmla="*/ 461992 h 606722"/>
                <a:gd name="connsiteX9" fmla="*/ 347514 w 583294"/>
                <a:gd name="connsiteY9" fmla="*/ 446880 h 606722"/>
                <a:gd name="connsiteX10" fmla="*/ 334435 w 583294"/>
                <a:gd name="connsiteY10" fmla="*/ 446880 h 606722"/>
                <a:gd name="connsiteX11" fmla="*/ 322957 w 583294"/>
                <a:gd name="connsiteY11" fmla="*/ 435413 h 606722"/>
                <a:gd name="connsiteX12" fmla="*/ 322957 w 583294"/>
                <a:gd name="connsiteY12" fmla="*/ 247403 h 606722"/>
                <a:gd name="connsiteX13" fmla="*/ 224374 w 583294"/>
                <a:gd name="connsiteY13" fmla="*/ 224469 h 606722"/>
                <a:gd name="connsiteX14" fmla="*/ 334435 w 583294"/>
                <a:gd name="connsiteY14" fmla="*/ 224469 h 606722"/>
                <a:gd name="connsiteX15" fmla="*/ 345912 w 583294"/>
                <a:gd name="connsiteY15" fmla="*/ 235936 h 606722"/>
                <a:gd name="connsiteX16" fmla="*/ 345912 w 583294"/>
                <a:gd name="connsiteY16" fmla="*/ 423945 h 606722"/>
                <a:gd name="connsiteX17" fmla="*/ 358991 w 583294"/>
                <a:gd name="connsiteY17" fmla="*/ 423945 h 606722"/>
                <a:gd name="connsiteX18" fmla="*/ 370469 w 583294"/>
                <a:gd name="connsiteY18" fmla="*/ 435413 h 606722"/>
                <a:gd name="connsiteX19" fmla="*/ 370469 w 583294"/>
                <a:gd name="connsiteY19" fmla="*/ 473459 h 606722"/>
                <a:gd name="connsiteX20" fmla="*/ 358991 w 583294"/>
                <a:gd name="connsiteY20" fmla="*/ 484926 h 606722"/>
                <a:gd name="connsiteX21" fmla="*/ 224374 w 583294"/>
                <a:gd name="connsiteY21" fmla="*/ 484926 h 606722"/>
                <a:gd name="connsiteX22" fmla="*/ 212896 w 583294"/>
                <a:gd name="connsiteY22" fmla="*/ 473459 h 606722"/>
                <a:gd name="connsiteX23" fmla="*/ 212896 w 583294"/>
                <a:gd name="connsiteY23" fmla="*/ 435413 h 606722"/>
                <a:gd name="connsiteX24" fmla="*/ 224374 w 583294"/>
                <a:gd name="connsiteY24" fmla="*/ 423945 h 606722"/>
                <a:gd name="connsiteX25" fmla="*/ 237364 w 583294"/>
                <a:gd name="connsiteY25" fmla="*/ 423945 h 606722"/>
                <a:gd name="connsiteX26" fmla="*/ 237364 w 583294"/>
                <a:gd name="connsiteY26" fmla="*/ 285539 h 606722"/>
                <a:gd name="connsiteX27" fmla="*/ 224374 w 583294"/>
                <a:gd name="connsiteY27" fmla="*/ 285539 h 606722"/>
                <a:gd name="connsiteX28" fmla="*/ 212896 w 583294"/>
                <a:gd name="connsiteY28" fmla="*/ 274071 h 606722"/>
                <a:gd name="connsiteX29" fmla="*/ 212896 w 583294"/>
                <a:gd name="connsiteY29" fmla="*/ 235936 h 606722"/>
                <a:gd name="connsiteX30" fmla="*/ 224374 w 583294"/>
                <a:gd name="connsiteY30" fmla="*/ 224469 h 606722"/>
                <a:gd name="connsiteX31" fmla="*/ 291638 w 583294"/>
                <a:gd name="connsiteY31" fmla="*/ 106759 h 606722"/>
                <a:gd name="connsiteX32" fmla="*/ 253826 w 583294"/>
                <a:gd name="connsiteY32" fmla="*/ 144527 h 606722"/>
                <a:gd name="connsiteX33" fmla="*/ 291638 w 583294"/>
                <a:gd name="connsiteY33" fmla="*/ 182207 h 606722"/>
                <a:gd name="connsiteX34" fmla="*/ 329450 w 583294"/>
                <a:gd name="connsiteY34" fmla="*/ 144527 h 606722"/>
                <a:gd name="connsiteX35" fmla="*/ 291638 w 583294"/>
                <a:gd name="connsiteY35" fmla="*/ 106759 h 606722"/>
                <a:gd name="connsiteX36" fmla="*/ 291638 w 583294"/>
                <a:gd name="connsiteY36" fmla="*/ 83832 h 606722"/>
                <a:gd name="connsiteX37" fmla="*/ 352404 w 583294"/>
                <a:gd name="connsiteY37" fmla="*/ 144527 h 606722"/>
                <a:gd name="connsiteX38" fmla="*/ 291638 w 583294"/>
                <a:gd name="connsiteY38" fmla="*/ 205134 h 606722"/>
                <a:gd name="connsiteX39" fmla="*/ 230961 w 583294"/>
                <a:gd name="connsiteY39" fmla="*/ 144527 h 606722"/>
                <a:gd name="connsiteX40" fmla="*/ 291638 w 583294"/>
                <a:gd name="connsiteY40" fmla="*/ 83832 h 606722"/>
                <a:gd name="connsiteX41" fmla="*/ 291647 w 583294"/>
                <a:gd name="connsiteY41" fmla="*/ 22929 h 606722"/>
                <a:gd name="connsiteX42" fmla="*/ 22961 w 583294"/>
                <a:gd name="connsiteY42" fmla="*/ 291230 h 606722"/>
                <a:gd name="connsiteX43" fmla="*/ 97898 w 583294"/>
                <a:gd name="connsiteY43" fmla="*/ 477059 h 606722"/>
                <a:gd name="connsiteX44" fmla="*/ 100924 w 583294"/>
                <a:gd name="connsiteY44" fmla="*/ 486746 h 606722"/>
                <a:gd name="connsiteX45" fmla="*/ 87307 w 583294"/>
                <a:gd name="connsiteY45" fmla="*/ 574640 h 606722"/>
                <a:gd name="connsiteX46" fmla="*/ 166248 w 583294"/>
                <a:gd name="connsiteY46" fmla="*/ 533848 h 606722"/>
                <a:gd name="connsiteX47" fmla="*/ 176394 w 583294"/>
                <a:gd name="connsiteY47" fmla="*/ 533670 h 606722"/>
                <a:gd name="connsiteX48" fmla="*/ 291647 w 583294"/>
                <a:gd name="connsiteY48" fmla="*/ 559531 h 606722"/>
                <a:gd name="connsiteX49" fmla="*/ 560333 w 583294"/>
                <a:gd name="connsiteY49" fmla="*/ 291230 h 606722"/>
                <a:gd name="connsiteX50" fmla="*/ 291647 w 583294"/>
                <a:gd name="connsiteY50" fmla="*/ 22929 h 606722"/>
                <a:gd name="connsiteX51" fmla="*/ 291647 w 583294"/>
                <a:gd name="connsiteY51" fmla="*/ 0 h 606722"/>
                <a:gd name="connsiteX52" fmla="*/ 583294 w 583294"/>
                <a:gd name="connsiteY52" fmla="*/ 291230 h 606722"/>
                <a:gd name="connsiteX53" fmla="*/ 291647 w 583294"/>
                <a:gd name="connsiteY53" fmla="*/ 582460 h 606722"/>
                <a:gd name="connsiteX54" fmla="*/ 171766 w 583294"/>
                <a:gd name="connsiteY54" fmla="*/ 556777 h 606722"/>
                <a:gd name="connsiteX55" fmla="*/ 77784 w 583294"/>
                <a:gd name="connsiteY55" fmla="*/ 605389 h 606722"/>
                <a:gd name="connsiteX56" fmla="*/ 72444 w 583294"/>
                <a:gd name="connsiteY56" fmla="*/ 606722 h 606722"/>
                <a:gd name="connsiteX57" fmla="*/ 65770 w 583294"/>
                <a:gd name="connsiteY57" fmla="*/ 604500 h 606722"/>
                <a:gd name="connsiteX58" fmla="*/ 61142 w 583294"/>
                <a:gd name="connsiteY58" fmla="*/ 593480 h 606722"/>
                <a:gd name="connsiteX59" fmla="*/ 77428 w 583294"/>
                <a:gd name="connsiteY59" fmla="*/ 488790 h 606722"/>
                <a:gd name="connsiteX60" fmla="*/ 0 w 583294"/>
                <a:gd name="connsiteY60" fmla="*/ 291230 h 606722"/>
                <a:gd name="connsiteX61" fmla="*/ 291647 w 583294"/>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3294" h="606722">
                  <a:moveTo>
                    <a:pt x="235851" y="247403"/>
                  </a:moveTo>
                  <a:lnTo>
                    <a:pt x="235851" y="262604"/>
                  </a:lnTo>
                  <a:lnTo>
                    <a:pt x="248842" y="262604"/>
                  </a:lnTo>
                  <a:cubicBezTo>
                    <a:pt x="255248" y="262604"/>
                    <a:pt x="260319" y="267760"/>
                    <a:pt x="260319" y="274071"/>
                  </a:cubicBezTo>
                  <a:lnTo>
                    <a:pt x="260319" y="435413"/>
                  </a:lnTo>
                  <a:cubicBezTo>
                    <a:pt x="260319" y="441724"/>
                    <a:pt x="255248" y="446880"/>
                    <a:pt x="248842" y="446880"/>
                  </a:cubicBezTo>
                  <a:lnTo>
                    <a:pt x="235851" y="446880"/>
                  </a:lnTo>
                  <a:lnTo>
                    <a:pt x="235851" y="461992"/>
                  </a:lnTo>
                  <a:lnTo>
                    <a:pt x="347514" y="461992"/>
                  </a:lnTo>
                  <a:lnTo>
                    <a:pt x="347514" y="446880"/>
                  </a:lnTo>
                  <a:lnTo>
                    <a:pt x="334435" y="446880"/>
                  </a:lnTo>
                  <a:cubicBezTo>
                    <a:pt x="328117" y="446880"/>
                    <a:pt x="322957" y="441724"/>
                    <a:pt x="322957" y="435413"/>
                  </a:cubicBezTo>
                  <a:lnTo>
                    <a:pt x="322957" y="247403"/>
                  </a:lnTo>
                  <a:close/>
                  <a:moveTo>
                    <a:pt x="224374" y="224469"/>
                  </a:moveTo>
                  <a:lnTo>
                    <a:pt x="334435" y="224469"/>
                  </a:lnTo>
                  <a:cubicBezTo>
                    <a:pt x="340841" y="224469"/>
                    <a:pt x="345912" y="229625"/>
                    <a:pt x="345912" y="235936"/>
                  </a:cubicBezTo>
                  <a:lnTo>
                    <a:pt x="345912" y="423945"/>
                  </a:lnTo>
                  <a:lnTo>
                    <a:pt x="358991" y="423945"/>
                  </a:lnTo>
                  <a:cubicBezTo>
                    <a:pt x="365309" y="423945"/>
                    <a:pt x="370469" y="429101"/>
                    <a:pt x="370469" y="435413"/>
                  </a:cubicBezTo>
                  <a:lnTo>
                    <a:pt x="370469" y="473459"/>
                  </a:lnTo>
                  <a:cubicBezTo>
                    <a:pt x="370469" y="479859"/>
                    <a:pt x="365309" y="484926"/>
                    <a:pt x="358991" y="484926"/>
                  </a:cubicBezTo>
                  <a:lnTo>
                    <a:pt x="224374" y="484926"/>
                  </a:lnTo>
                  <a:cubicBezTo>
                    <a:pt x="217968" y="484926"/>
                    <a:pt x="212896" y="479859"/>
                    <a:pt x="212896" y="473459"/>
                  </a:cubicBezTo>
                  <a:lnTo>
                    <a:pt x="212896" y="435413"/>
                  </a:lnTo>
                  <a:cubicBezTo>
                    <a:pt x="212896" y="429101"/>
                    <a:pt x="217968" y="423945"/>
                    <a:pt x="224374" y="423945"/>
                  </a:cubicBezTo>
                  <a:lnTo>
                    <a:pt x="237364" y="423945"/>
                  </a:lnTo>
                  <a:lnTo>
                    <a:pt x="237364" y="285539"/>
                  </a:lnTo>
                  <a:lnTo>
                    <a:pt x="224374" y="285539"/>
                  </a:lnTo>
                  <a:cubicBezTo>
                    <a:pt x="217968" y="285539"/>
                    <a:pt x="212896" y="280383"/>
                    <a:pt x="212896" y="274071"/>
                  </a:cubicBezTo>
                  <a:lnTo>
                    <a:pt x="212896" y="235936"/>
                  </a:lnTo>
                  <a:cubicBezTo>
                    <a:pt x="212896" y="229625"/>
                    <a:pt x="217968" y="224469"/>
                    <a:pt x="224374" y="224469"/>
                  </a:cubicBezTo>
                  <a:close/>
                  <a:moveTo>
                    <a:pt x="291638" y="106759"/>
                  </a:moveTo>
                  <a:cubicBezTo>
                    <a:pt x="270819" y="106759"/>
                    <a:pt x="253826" y="123644"/>
                    <a:pt x="253826" y="144527"/>
                  </a:cubicBezTo>
                  <a:cubicBezTo>
                    <a:pt x="253826" y="165322"/>
                    <a:pt x="270819" y="182207"/>
                    <a:pt x="291638" y="182207"/>
                  </a:cubicBezTo>
                  <a:cubicBezTo>
                    <a:pt x="312546" y="182207"/>
                    <a:pt x="329450" y="165322"/>
                    <a:pt x="329450" y="144527"/>
                  </a:cubicBezTo>
                  <a:cubicBezTo>
                    <a:pt x="329450" y="123644"/>
                    <a:pt x="312546" y="106759"/>
                    <a:pt x="291638" y="106759"/>
                  </a:cubicBezTo>
                  <a:close/>
                  <a:moveTo>
                    <a:pt x="291638" y="83832"/>
                  </a:moveTo>
                  <a:cubicBezTo>
                    <a:pt x="325180" y="83832"/>
                    <a:pt x="352404" y="111025"/>
                    <a:pt x="352404" y="144527"/>
                  </a:cubicBezTo>
                  <a:cubicBezTo>
                    <a:pt x="352404" y="177941"/>
                    <a:pt x="325180" y="205134"/>
                    <a:pt x="291638" y="205134"/>
                  </a:cubicBezTo>
                  <a:cubicBezTo>
                    <a:pt x="258186" y="205134"/>
                    <a:pt x="230961" y="177941"/>
                    <a:pt x="230961" y="144527"/>
                  </a:cubicBezTo>
                  <a:cubicBezTo>
                    <a:pt x="230961" y="111025"/>
                    <a:pt x="258186" y="83832"/>
                    <a:pt x="291638" y="83832"/>
                  </a:cubicBezTo>
                  <a:close/>
                  <a:moveTo>
                    <a:pt x="291647" y="22929"/>
                  </a:moveTo>
                  <a:cubicBezTo>
                    <a:pt x="143554" y="22929"/>
                    <a:pt x="22961" y="143260"/>
                    <a:pt x="22961" y="291230"/>
                  </a:cubicBezTo>
                  <a:cubicBezTo>
                    <a:pt x="22961" y="360905"/>
                    <a:pt x="49572" y="426847"/>
                    <a:pt x="97898" y="477059"/>
                  </a:cubicBezTo>
                  <a:cubicBezTo>
                    <a:pt x="100390" y="479637"/>
                    <a:pt x="101458" y="483280"/>
                    <a:pt x="100924" y="486746"/>
                  </a:cubicBezTo>
                  <a:lnTo>
                    <a:pt x="87307" y="574640"/>
                  </a:lnTo>
                  <a:lnTo>
                    <a:pt x="166248" y="533848"/>
                  </a:lnTo>
                  <a:cubicBezTo>
                    <a:pt x="169452" y="532159"/>
                    <a:pt x="173190" y="532159"/>
                    <a:pt x="176394" y="533670"/>
                  </a:cubicBezTo>
                  <a:cubicBezTo>
                    <a:pt x="212616" y="550822"/>
                    <a:pt x="251331" y="559531"/>
                    <a:pt x="291647" y="559531"/>
                  </a:cubicBezTo>
                  <a:cubicBezTo>
                    <a:pt x="439829" y="559531"/>
                    <a:pt x="560333" y="439200"/>
                    <a:pt x="560333" y="291230"/>
                  </a:cubicBezTo>
                  <a:cubicBezTo>
                    <a:pt x="560333" y="143260"/>
                    <a:pt x="439829" y="22929"/>
                    <a:pt x="291647" y="22929"/>
                  </a:cubicBezTo>
                  <a:close/>
                  <a:moveTo>
                    <a:pt x="291647" y="0"/>
                  </a:moveTo>
                  <a:cubicBezTo>
                    <a:pt x="452467" y="0"/>
                    <a:pt x="583294" y="130640"/>
                    <a:pt x="583294" y="291230"/>
                  </a:cubicBezTo>
                  <a:cubicBezTo>
                    <a:pt x="583294" y="451820"/>
                    <a:pt x="452467" y="582460"/>
                    <a:pt x="291647" y="582460"/>
                  </a:cubicBezTo>
                  <a:cubicBezTo>
                    <a:pt x="249818" y="582460"/>
                    <a:pt x="209591" y="573840"/>
                    <a:pt x="171766" y="556777"/>
                  </a:cubicBezTo>
                  <a:lnTo>
                    <a:pt x="77784" y="605389"/>
                  </a:lnTo>
                  <a:cubicBezTo>
                    <a:pt x="76093" y="606278"/>
                    <a:pt x="74313" y="606722"/>
                    <a:pt x="72444" y="606722"/>
                  </a:cubicBezTo>
                  <a:cubicBezTo>
                    <a:pt x="70130" y="606722"/>
                    <a:pt x="67727" y="606011"/>
                    <a:pt x="65770" y="604500"/>
                  </a:cubicBezTo>
                  <a:cubicBezTo>
                    <a:pt x="62299" y="602012"/>
                    <a:pt x="60519" y="597746"/>
                    <a:pt x="61142" y="593480"/>
                  </a:cubicBezTo>
                  <a:lnTo>
                    <a:pt x="77428" y="488790"/>
                  </a:lnTo>
                  <a:cubicBezTo>
                    <a:pt x="27500" y="434846"/>
                    <a:pt x="0" y="364904"/>
                    <a:pt x="0" y="291230"/>
                  </a:cubicBezTo>
                  <a:cubicBezTo>
                    <a:pt x="0" y="130640"/>
                    <a:pt x="130827" y="0"/>
                    <a:pt x="291647"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0" y="0"/>
            <a:ext cx="12191999" cy="6858000"/>
          </a:xfrm>
          <a:prstGeom prst="rect">
            <a:avLst/>
          </a:pr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pic>
        <p:nvPicPr>
          <p:cNvPr id="29" name="图片占位符 28"/>
          <p:cNvPicPr>
            <a:picLocks noGrp="1" noChangeAspect="1"/>
          </p:cNvPicPr>
          <p:nvPr>
            <p:ph type="pic" sz="quarter" idx="10"/>
          </p:nvPr>
        </p:nvPicPr>
        <p:blipFill>
          <a:blip r:embed="rId3" cstate="screen"/>
          <a:srcRect/>
          <a:stretch>
            <a:fillRect/>
          </a:stretch>
        </p:blipFill>
        <p:spPr/>
      </p:pic>
      <p:grpSp>
        <p:nvGrpSpPr>
          <p:cNvPr id="4" name="组合 3"/>
          <p:cNvGrpSpPr/>
          <p:nvPr/>
        </p:nvGrpSpPr>
        <p:grpSpPr>
          <a:xfrm>
            <a:off x="6431295"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7" name="矩形 6"/>
          <p:cNvSpPr/>
          <p:nvPr/>
        </p:nvSpPr>
        <p:spPr>
          <a:xfrm>
            <a:off x="5310188"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5786438"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9" name="组合 8"/>
          <p:cNvGrpSpPr/>
          <p:nvPr/>
        </p:nvGrpSpPr>
        <p:grpSpPr>
          <a:xfrm>
            <a:off x="6970339" y="1941016"/>
            <a:ext cx="3941252" cy="1027435"/>
            <a:chOff x="7483989" y="3314482"/>
            <a:chExt cx="3941252" cy="1027435"/>
          </a:xfrm>
        </p:grpSpPr>
        <p:sp>
          <p:nvSpPr>
            <p:cNvPr id="10" name="矩形 9"/>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a:t>
              </a:r>
            </a:p>
          </p:txBody>
        </p:sp>
        <p:sp>
          <p:nvSpPr>
            <p:cNvPr id="11" name="矩形 10"/>
            <p:cNvSpPr/>
            <p:nvPr/>
          </p:nvSpPr>
          <p:spPr>
            <a:xfrm>
              <a:off x="7483989" y="33144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nvGrpSpPr>
          <p:cNvPr id="16" name="组合 15"/>
          <p:cNvGrpSpPr/>
          <p:nvPr/>
        </p:nvGrpSpPr>
        <p:grpSpPr>
          <a:xfrm>
            <a:off x="6970339" y="3344366"/>
            <a:ext cx="3941252" cy="1027435"/>
            <a:chOff x="7483989" y="3314482"/>
            <a:chExt cx="3941252" cy="1027435"/>
          </a:xfrm>
        </p:grpSpPr>
        <p:sp>
          <p:nvSpPr>
            <p:cNvPr id="17" name="矩形 16"/>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a:t>
              </a:r>
            </a:p>
          </p:txBody>
        </p:sp>
        <p:sp>
          <p:nvSpPr>
            <p:cNvPr id="18" name="矩形 17"/>
            <p:cNvSpPr/>
            <p:nvPr/>
          </p:nvSpPr>
          <p:spPr>
            <a:xfrm>
              <a:off x="7483989" y="33144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nvGrpSpPr>
          <p:cNvPr id="19" name="组合 18"/>
          <p:cNvGrpSpPr/>
          <p:nvPr/>
        </p:nvGrpSpPr>
        <p:grpSpPr>
          <a:xfrm>
            <a:off x="6970339" y="4747716"/>
            <a:ext cx="3941252" cy="1027435"/>
            <a:chOff x="7483989" y="3314482"/>
            <a:chExt cx="3941252" cy="1027435"/>
          </a:xfrm>
        </p:grpSpPr>
        <p:sp>
          <p:nvSpPr>
            <p:cNvPr id="20" name="矩形 19"/>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a:t>
              </a:r>
            </a:p>
          </p:txBody>
        </p:sp>
        <p:sp>
          <p:nvSpPr>
            <p:cNvPr id="21" name="矩形 20"/>
            <p:cNvSpPr/>
            <p:nvPr/>
          </p:nvSpPr>
          <p:spPr>
            <a:xfrm>
              <a:off x="7483989" y="33144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sp>
        <p:nvSpPr>
          <p:cNvPr id="22" name="椭圆 21"/>
          <p:cNvSpPr/>
          <p:nvPr/>
        </p:nvSpPr>
        <p:spPr>
          <a:xfrm>
            <a:off x="6060983" y="2239606"/>
            <a:ext cx="615552" cy="6155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060983" y="3570504"/>
            <a:ext cx="615552" cy="6155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060983" y="4901402"/>
            <a:ext cx="615552" cy="6155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4"/>
          <p:cNvSpPr/>
          <p:nvPr/>
        </p:nvSpPr>
        <p:spPr>
          <a:xfrm>
            <a:off x="6251420" y="2388341"/>
            <a:ext cx="234677" cy="318082"/>
          </a:xfrm>
          <a:custGeom>
            <a:avLst/>
            <a:gdLst>
              <a:gd name="connsiteX0" fmla="*/ 341070 w 448725"/>
              <a:gd name="connsiteY0" fmla="*/ 523454 h 608203"/>
              <a:gd name="connsiteX1" fmla="*/ 373051 w 448725"/>
              <a:gd name="connsiteY1" fmla="*/ 523454 h 608203"/>
              <a:gd name="connsiteX2" fmla="*/ 390720 w 448725"/>
              <a:gd name="connsiteY2" fmla="*/ 541096 h 608203"/>
              <a:gd name="connsiteX3" fmla="*/ 373051 w 448725"/>
              <a:gd name="connsiteY3" fmla="*/ 558737 h 608203"/>
              <a:gd name="connsiteX4" fmla="*/ 341070 w 448725"/>
              <a:gd name="connsiteY4" fmla="*/ 558737 h 608203"/>
              <a:gd name="connsiteX5" fmla="*/ 323401 w 448725"/>
              <a:gd name="connsiteY5" fmla="*/ 541096 h 608203"/>
              <a:gd name="connsiteX6" fmla="*/ 341070 w 448725"/>
              <a:gd name="connsiteY6" fmla="*/ 523454 h 608203"/>
              <a:gd name="connsiteX7" fmla="*/ 252652 w 448725"/>
              <a:gd name="connsiteY7" fmla="*/ 523454 h 608203"/>
              <a:gd name="connsiteX8" fmla="*/ 284633 w 448725"/>
              <a:gd name="connsiteY8" fmla="*/ 523454 h 608203"/>
              <a:gd name="connsiteX9" fmla="*/ 302302 w 448725"/>
              <a:gd name="connsiteY9" fmla="*/ 541096 h 608203"/>
              <a:gd name="connsiteX10" fmla="*/ 284633 w 448725"/>
              <a:gd name="connsiteY10" fmla="*/ 558737 h 608203"/>
              <a:gd name="connsiteX11" fmla="*/ 252652 w 448725"/>
              <a:gd name="connsiteY11" fmla="*/ 558737 h 608203"/>
              <a:gd name="connsiteX12" fmla="*/ 234983 w 448725"/>
              <a:gd name="connsiteY12" fmla="*/ 541096 h 608203"/>
              <a:gd name="connsiteX13" fmla="*/ 252652 w 448725"/>
              <a:gd name="connsiteY13" fmla="*/ 523454 h 608203"/>
              <a:gd name="connsiteX14" fmla="*/ 164252 w 448725"/>
              <a:gd name="connsiteY14" fmla="*/ 523454 h 608203"/>
              <a:gd name="connsiteX15" fmla="*/ 196267 w 448725"/>
              <a:gd name="connsiteY15" fmla="*/ 523454 h 608203"/>
              <a:gd name="connsiteX16" fmla="*/ 213954 w 448725"/>
              <a:gd name="connsiteY16" fmla="*/ 541096 h 608203"/>
              <a:gd name="connsiteX17" fmla="*/ 196267 w 448725"/>
              <a:gd name="connsiteY17" fmla="*/ 558737 h 608203"/>
              <a:gd name="connsiteX18" fmla="*/ 164252 w 448725"/>
              <a:gd name="connsiteY18" fmla="*/ 558737 h 608203"/>
              <a:gd name="connsiteX19" fmla="*/ 146564 w 448725"/>
              <a:gd name="connsiteY19" fmla="*/ 541096 h 608203"/>
              <a:gd name="connsiteX20" fmla="*/ 164252 w 448725"/>
              <a:gd name="connsiteY20" fmla="*/ 523454 h 608203"/>
              <a:gd name="connsiteX21" fmla="*/ 75834 w 448725"/>
              <a:gd name="connsiteY21" fmla="*/ 523454 h 608203"/>
              <a:gd name="connsiteX22" fmla="*/ 107849 w 448725"/>
              <a:gd name="connsiteY22" fmla="*/ 523454 h 608203"/>
              <a:gd name="connsiteX23" fmla="*/ 125536 w 448725"/>
              <a:gd name="connsiteY23" fmla="*/ 541096 h 608203"/>
              <a:gd name="connsiteX24" fmla="*/ 107849 w 448725"/>
              <a:gd name="connsiteY24" fmla="*/ 558737 h 608203"/>
              <a:gd name="connsiteX25" fmla="*/ 75834 w 448725"/>
              <a:gd name="connsiteY25" fmla="*/ 558737 h 608203"/>
              <a:gd name="connsiteX26" fmla="*/ 58146 w 448725"/>
              <a:gd name="connsiteY26" fmla="*/ 541096 h 608203"/>
              <a:gd name="connsiteX27" fmla="*/ 75834 w 448725"/>
              <a:gd name="connsiteY27" fmla="*/ 523454 h 608203"/>
              <a:gd name="connsiteX28" fmla="*/ 341070 w 448725"/>
              <a:gd name="connsiteY28" fmla="*/ 464108 h 608203"/>
              <a:gd name="connsiteX29" fmla="*/ 373051 w 448725"/>
              <a:gd name="connsiteY29" fmla="*/ 464108 h 608203"/>
              <a:gd name="connsiteX30" fmla="*/ 390720 w 448725"/>
              <a:gd name="connsiteY30" fmla="*/ 481785 h 608203"/>
              <a:gd name="connsiteX31" fmla="*/ 373051 w 448725"/>
              <a:gd name="connsiteY31" fmla="*/ 499461 h 608203"/>
              <a:gd name="connsiteX32" fmla="*/ 341070 w 448725"/>
              <a:gd name="connsiteY32" fmla="*/ 499461 h 608203"/>
              <a:gd name="connsiteX33" fmla="*/ 323401 w 448725"/>
              <a:gd name="connsiteY33" fmla="*/ 481785 h 608203"/>
              <a:gd name="connsiteX34" fmla="*/ 341070 w 448725"/>
              <a:gd name="connsiteY34" fmla="*/ 464108 h 608203"/>
              <a:gd name="connsiteX35" fmla="*/ 252652 w 448725"/>
              <a:gd name="connsiteY35" fmla="*/ 464108 h 608203"/>
              <a:gd name="connsiteX36" fmla="*/ 284633 w 448725"/>
              <a:gd name="connsiteY36" fmla="*/ 464108 h 608203"/>
              <a:gd name="connsiteX37" fmla="*/ 302302 w 448725"/>
              <a:gd name="connsiteY37" fmla="*/ 481785 h 608203"/>
              <a:gd name="connsiteX38" fmla="*/ 284633 w 448725"/>
              <a:gd name="connsiteY38" fmla="*/ 499461 h 608203"/>
              <a:gd name="connsiteX39" fmla="*/ 252652 w 448725"/>
              <a:gd name="connsiteY39" fmla="*/ 499461 h 608203"/>
              <a:gd name="connsiteX40" fmla="*/ 234983 w 448725"/>
              <a:gd name="connsiteY40" fmla="*/ 481785 h 608203"/>
              <a:gd name="connsiteX41" fmla="*/ 252652 w 448725"/>
              <a:gd name="connsiteY41" fmla="*/ 464108 h 608203"/>
              <a:gd name="connsiteX42" fmla="*/ 164252 w 448725"/>
              <a:gd name="connsiteY42" fmla="*/ 464108 h 608203"/>
              <a:gd name="connsiteX43" fmla="*/ 196267 w 448725"/>
              <a:gd name="connsiteY43" fmla="*/ 464108 h 608203"/>
              <a:gd name="connsiteX44" fmla="*/ 213954 w 448725"/>
              <a:gd name="connsiteY44" fmla="*/ 481785 h 608203"/>
              <a:gd name="connsiteX45" fmla="*/ 196267 w 448725"/>
              <a:gd name="connsiteY45" fmla="*/ 499461 h 608203"/>
              <a:gd name="connsiteX46" fmla="*/ 164252 w 448725"/>
              <a:gd name="connsiteY46" fmla="*/ 499461 h 608203"/>
              <a:gd name="connsiteX47" fmla="*/ 146564 w 448725"/>
              <a:gd name="connsiteY47" fmla="*/ 481785 h 608203"/>
              <a:gd name="connsiteX48" fmla="*/ 164252 w 448725"/>
              <a:gd name="connsiteY48" fmla="*/ 464108 h 608203"/>
              <a:gd name="connsiteX49" fmla="*/ 75834 w 448725"/>
              <a:gd name="connsiteY49" fmla="*/ 464108 h 608203"/>
              <a:gd name="connsiteX50" fmla="*/ 107849 w 448725"/>
              <a:gd name="connsiteY50" fmla="*/ 464108 h 608203"/>
              <a:gd name="connsiteX51" fmla="*/ 125536 w 448725"/>
              <a:gd name="connsiteY51" fmla="*/ 481785 h 608203"/>
              <a:gd name="connsiteX52" fmla="*/ 107849 w 448725"/>
              <a:gd name="connsiteY52" fmla="*/ 499461 h 608203"/>
              <a:gd name="connsiteX53" fmla="*/ 75834 w 448725"/>
              <a:gd name="connsiteY53" fmla="*/ 499461 h 608203"/>
              <a:gd name="connsiteX54" fmla="*/ 58146 w 448725"/>
              <a:gd name="connsiteY54" fmla="*/ 481785 h 608203"/>
              <a:gd name="connsiteX55" fmla="*/ 75834 w 448725"/>
              <a:gd name="connsiteY55" fmla="*/ 464108 h 608203"/>
              <a:gd name="connsiteX56" fmla="*/ 35361 w 448725"/>
              <a:gd name="connsiteY56" fmla="*/ 446133 h 608203"/>
              <a:gd name="connsiteX57" fmla="*/ 35361 w 448725"/>
              <a:gd name="connsiteY57" fmla="*/ 555239 h 608203"/>
              <a:gd name="connsiteX58" fmla="*/ 53041 w 448725"/>
              <a:gd name="connsiteY58" fmla="*/ 572894 h 608203"/>
              <a:gd name="connsiteX59" fmla="*/ 395684 w 448725"/>
              <a:gd name="connsiteY59" fmla="*/ 572894 h 608203"/>
              <a:gd name="connsiteX60" fmla="*/ 413365 w 448725"/>
              <a:gd name="connsiteY60" fmla="*/ 555239 h 608203"/>
              <a:gd name="connsiteX61" fmla="*/ 413365 w 448725"/>
              <a:gd name="connsiteY61" fmla="*/ 446133 h 608203"/>
              <a:gd name="connsiteX62" fmla="*/ 53041 w 448725"/>
              <a:gd name="connsiteY62" fmla="*/ 35309 h 608203"/>
              <a:gd name="connsiteX63" fmla="*/ 35361 w 448725"/>
              <a:gd name="connsiteY63" fmla="*/ 52964 h 608203"/>
              <a:gd name="connsiteX64" fmla="*/ 35361 w 448725"/>
              <a:gd name="connsiteY64" fmla="*/ 410824 h 608203"/>
              <a:gd name="connsiteX65" fmla="*/ 413365 w 448725"/>
              <a:gd name="connsiteY65" fmla="*/ 410824 h 608203"/>
              <a:gd name="connsiteX66" fmla="*/ 413365 w 448725"/>
              <a:gd name="connsiteY66" fmla="*/ 52964 h 608203"/>
              <a:gd name="connsiteX67" fmla="*/ 395684 w 448725"/>
              <a:gd name="connsiteY67" fmla="*/ 35309 h 608203"/>
              <a:gd name="connsiteX68" fmla="*/ 53041 w 448725"/>
              <a:gd name="connsiteY68" fmla="*/ 0 h 608203"/>
              <a:gd name="connsiteX69" fmla="*/ 395684 w 448725"/>
              <a:gd name="connsiteY69" fmla="*/ 0 h 608203"/>
              <a:gd name="connsiteX70" fmla="*/ 448725 w 448725"/>
              <a:gd name="connsiteY70" fmla="*/ 52964 h 608203"/>
              <a:gd name="connsiteX71" fmla="*/ 448725 w 448725"/>
              <a:gd name="connsiteY71" fmla="*/ 555239 h 608203"/>
              <a:gd name="connsiteX72" fmla="*/ 395684 w 448725"/>
              <a:gd name="connsiteY72" fmla="*/ 608203 h 608203"/>
              <a:gd name="connsiteX73" fmla="*/ 53041 w 448725"/>
              <a:gd name="connsiteY73" fmla="*/ 608203 h 608203"/>
              <a:gd name="connsiteX74" fmla="*/ 0 w 448725"/>
              <a:gd name="connsiteY74" fmla="*/ 555239 h 608203"/>
              <a:gd name="connsiteX75" fmla="*/ 0 w 448725"/>
              <a:gd name="connsiteY75" fmla="*/ 52964 h 608203"/>
              <a:gd name="connsiteX76" fmla="*/ 53041 w 448725"/>
              <a:gd name="connsiteY76"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48725" h="608203">
                <a:moveTo>
                  <a:pt x="341070" y="523454"/>
                </a:moveTo>
                <a:lnTo>
                  <a:pt x="373051" y="523454"/>
                </a:lnTo>
                <a:cubicBezTo>
                  <a:pt x="382769" y="523454"/>
                  <a:pt x="390720" y="531393"/>
                  <a:pt x="390720" y="541096"/>
                </a:cubicBezTo>
                <a:cubicBezTo>
                  <a:pt x="390720" y="550798"/>
                  <a:pt x="382769" y="558737"/>
                  <a:pt x="373051" y="558737"/>
                </a:cubicBezTo>
                <a:lnTo>
                  <a:pt x="341070" y="558737"/>
                </a:lnTo>
                <a:cubicBezTo>
                  <a:pt x="331352" y="558737"/>
                  <a:pt x="323401" y="550798"/>
                  <a:pt x="323401" y="541096"/>
                </a:cubicBezTo>
                <a:cubicBezTo>
                  <a:pt x="323401" y="531393"/>
                  <a:pt x="331352" y="523454"/>
                  <a:pt x="341070" y="523454"/>
                </a:cubicBezTo>
                <a:close/>
                <a:moveTo>
                  <a:pt x="252652" y="523454"/>
                </a:moveTo>
                <a:lnTo>
                  <a:pt x="284633" y="523454"/>
                </a:lnTo>
                <a:cubicBezTo>
                  <a:pt x="294351" y="523454"/>
                  <a:pt x="302302" y="531393"/>
                  <a:pt x="302302" y="541096"/>
                </a:cubicBezTo>
                <a:cubicBezTo>
                  <a:pt x="302302" y="550798"/>
                  <a:pt x="294351" y="558737"/>
                  <a:pt x="284633" y="558737"/>
                </a:cubicBezTo>
                <a:lnTo>
                  <a:pt x="252652" y="558737"/>
                </a:lnTo>
                <a:cubicBezTo>
                  <a:pt x="242934" y="558737"/>
                  <a:pt x="234983" y="550798"/>
                  <a:pt x="234983" y="541096"/>
                </a:cubicBezTo>
                <a:cubicBezTo>
                  <a:pt x="234983" y="531393"/>
                  <a:pt x="242934" y="523454"/>
                  <a:pt x="252652" y="523454"/>
                </a:cubicBezTo>
                <a:close/>
                <a:moveTo>
                  <a:pt x="164252" y="523454"/>
                </a:moveTo>
                <a:lnTo>
                  <a:pt x="196267" y="523454"/>
                </a:lnTo>
                <a:cubicBezTo>
                  <a:pt x="205995" y="523454"/>
                  <a:pt x="213954" y="531393"/>
                  <a:pt x="213954" y="541096"/>
                </a:cubicBezTo>
                <a:cubicBezTo>
                  <a:pt x="213954" y="550798"/>
                  <a:pt x="205995" y="558737"/>
                  <a:pt x="196267" y="558737"/>
                </a:cubicBezTo>
                <a:lnTo>
                  <a:pt x="164252" y="558737"/>
                </a:lnTo>
                <a:cubicBezTo>
                  <a:pt x="154524" y="558737"/>
                  <a:pt x="146564" y="550798"/>
                  <a:pt x="146564" y="541096"/>
                </a:cubicBezTo>
                <a:cubicBezTo>
                  <a:pt x="146564" y="531393"/>
                  <a:pt x="154524" y="523454"/>
                  <a:pt x="164252" y="523454"/>
                </a:cubicBezTo>
                <a:close/>
                <a:moveTo>
                  <a:pt x="75834" y="523454"/>
                </a:moveTo>
                <a:lnTo>
                  <a:pt x="107849" y="523454"/>
                </a:lnTo>
                <a:cubicBezTo>
                  <a:pt x="117577" y="523454"/>
                  <a:pt x="125536" y="531393"/>
                  <a:pt x="125536" y="541096"/>
                </a:cubicBezTo>
                <a:cubicBezTo>
                  <a:pt x="125536" y="550798"/>
                  <a:pt x="117577" y="558737"/>
                  <a:pt x="107849" y="558737"/>
                </a:cubicBezTo>
                <a:lnTo>
                  <a:pt x="75834" y="558737"/>
                </a:lnTo>
                <a:cubicBezTo>
                  <a:pt x="66106" y="558737"/>
                  <a:pt x="58146" y="550798"/>
                  <a:pt x="58146" y="541096"/>
                </a:cubicBezTo>
                <a:cubicBezTo>
                  <a:pt x="58146" y="531393"/>
                  <a:pt x="66106" y="523454"/>
                  <a:pt x="75834" y="523454"/>
                </a:cubicBezTo>
                <a:close/>
                <a:moveTo>
                  <a:pt x="341070" y="464108"/>
                </a:moveTo>
                <a:lnTo>
                  <a:pt x="373051" y="464108"/>
                </a:lnTo>
                <a:cubicBezTo>
                  <a:pt x="382769" y="464108"/>
                  <a:pt x="390720" y="472063"/>
                  <a:pt x="390720" y="481785"/>
                </a:cubicBezTo>
                <a:cubicBezTo>
                  <a:pt x="390720" y="491507"/>
                  <a:pt x="382769" y="499461"/>
                  <a:pt x="373051" y="499461"/>
                </a:cubicBezTo>
                <a:lnTo>
                  <a:pt x="341070" y="499461"/>
                </a:lnTo>
                <a:cubicBezTo>
                  <a:pt x="331352" y="499461"/>
                  <a:pt x="323401" y="491507"/>
                  <a:pt x="323401" y="481785"/>
                </a:cubicBezTo>
                <a:cubicBezTo>
                  <a:pt x="323401" y="472063"/>
                  <a:pt x="331352" y="464108"/>
                  <a:pt x="341070" y="464108"/>
                </a:cubicBezTo>
                <a:close/>
                <a:moveTo>
                  <a:pt x="252652" y="464108"/>
                </a:moveTo>
                <a:lnTo>
                  <a:pt x="284633" y="464108"/>
                </a:lnTo>
                <a:cubicBezTo>
                  <a:pt x="294351" y="464108"/>
                  <a:pt x="302302" y="472063"/>
                  <a:pt x="302302" y="481785"/>
                </a:cubicBezTo>
                <a:cubicBezTo>
                  <a:pt x="302302" y="491507"/>
                  <a:pt x="294351" y="499461"/>
                  <a:pt x="284633" y="499461"/>
                </a:cubicBezTo>
                <a:lnTo>
                  <a:pt x="252652" y="499461"/>
                </a:lnTo>
                <a:cubicBezTo>
                  <a:pt x="242934" y="499461"/>
                  <a:pt x="234983" y="491507"/>
                  <a:pt x="234983" y="481785"/>
                </a:cubicBezTo>
                <a:cubicBezTo>
                  <a:pt x="234983" y="472063"/>
                  <a:pt x="242934" y="464108"/>
                  <a:pt x="252652" y="464108"/>
                </a:cubicBezTo>
                <a:close/>
                <a:moveTo>
                  <a:pt x="164252" y="464108"/>
                </a:moveTo>
                <a:lnTo>
                  <a:pt x="196267" y="464108"/>
                </a:lnTo>
                <a:cubicBezTo>
                  <a:pt x="205995" y="464108"/>
                  <a:pt x="213954" y="472063"/>
                  <a:pt x="213954" y="481785"/>
                </a:cubicBezTo>
                <a:cubicBezTo>
                  <a:pt x="213954" y="491507"/>
                  <a:pt x="205995" y="499461"/>
                  <a:pt x="196267" y="499461"/>
                </a:cubicBezTo>
                <a:lnTo>
                  <a:pt x="164252" y="499461"/>
                </a:lnTo>
                <a:cubicBezTo>
                  <a:pt x="154524" y="499461"/>
                  <a:pt x="146564" y="491507"/>
                  <a:pt x="146564" y="481785"/>
                </a:cubicBezTo>
                <a:cubicBezTo>
                  <a:pt x="146564" y="472063"/>
                  <a:pt x="154524" y="464108"/>
                  <a:pt x="164252" y="464108"/>
                </a:cubicBezTo>
                <a:close/>
                <a:moveTo>
                  <a:pt x="75834" y="464108"/>
                </a:moveTo>
                <a:lnTo>
                  <a:pt x="107849" y="464108"/>
                </a:lnTo>
                <a:cubicBezTo>
                  <a:pt x="117577" y="464108"/>
                  <a:pt x="125536" y="472063"/>
                  <a:pt x="125536" y="481785"/>
                </a:cubicBezTo>
                <a:cubicBezTo>
                  <a:pt x="125536" y="491507"/>
                  <a:pt x="117577" y="499461"/>
                  <a:pt x="107849" y="499461"/>
                </a:cubicBezTo>
                <a:lnTo>
                  <a:pt x="75834" y="499461"/>
                </a:lnTo>
                <a:cubicBezTo>
                  <a:pt x="66106" y="499461"/>
                  <a:pt x="58146" y="491507"/>
                  <a:pt x="58146" y="481785"/>
                </a:cubicBezTo>
                <a:cubicBezTo>
                  <a:pt x="58146" y="472063"/>
                  <a:pt x="66106" y="464108"/>
                  <a:pt x="75834" y="464108"/>
                </a:cubicBezTo>
                <a:close/>
                <a:moveTo>
                  <a:pt x="35361" y="446133"/>
                </a:moveTo>
                <a:lnTo>
                  <a:pt x="35361" y="555239"/>
                </a:lnTo>
                <a:cubicBezTo>
                  <a:pt x="35361" y="564949"/>
                  <a:pt x="43317" y="572894"/>
                  <a:pt x="53041" y="572894"/>
                </a:cubicBezTo>
                <a:lnTo>
                  <a:pt x="395684" y="572894"/>
                </a:lnTo>
                <a:cubicBezTo>
                  <a:pt x="405585" y="572894"/>
                  <a:pt x="413365" y="564949"/>
                  <a:pt x="413365" y="555239"/>
                </a:cubicBezTo>
                <a:lnTo>
                  <a:pt x="413365" y="446133"/>
                </a:lnTo>
                <a:close/>
                <a:moveTo>
                  <a:pt x="53041" y="35309"/>
                </a:moveTo>
                <a:cubicBezTo>
                  <a:pt x="43317" y="35309"/>
                  <a:pt x="35361" y="43254"/>
                  <a:pt x="35361" y="52964"/>
                </a:cubicBezTo>
                <a:lnTo>
                  <a:pt x="35361" y="410824"/>
                </a:lnTo>
                <a:lnTo>
                  <a:pt x="413365" y="410824"/>
                </a:lnTo>
                <a:lnTo>
                  <a:pt x="413365" y="52964"/>
                </a:lnTo>
                <a:cubicBezTo>
                  <a:pt x="413365" y="43254"/>
                  <a:pt x="405585" y="35309"/>
                  <a:pt x="395684" y="35309"/>
                </a:cubicBezTo>
                <a:close/>
                <a:moveTo>
                  <a:pt x="53041" y="0"/>
                </a:moveTo>
                <a:lnTo>
                  <a:pt x="395684" y="0"/>
                </a:lnTo>
                <a:cubicBezTo>
                  <a:pt x="425034" y="0"/>
                  <a:pt x="448725" y="23834"/>
                  <a:pt x="448725" y="52964"/>
                </a:cubicBezTo>
                <a:lnTo>
                  <a:pt x="448725" y="555239"/>
                </a:lnTo>
                <a:cubicBezTo>
                  <a:pt x="448725" y="584369"/>
                  <a:pt x="425034" y="608203"/>
                  <a:pt x="395684" y="608203"/>
                </a:cubicBezTo>
                <a:lnTo>
                  <a:pt x="53041" y="608203"/>
                </a:lnTo>
                <a:cubicBezTo>
                  <a:pt x="23869" y="608203"/>
                  <a:pt x="0" y="584369"/>
                  <a:pt x="0" y="555239"/>
                </a:cubicBezTo>
                <a:lnTo>
                  <a:pt x="0" y="52964"/>
                </a:lnTo>
                <a:cubicBezTo>
                  <a:pt x="0" y="23834"/>
                  <a:pt x="23869" y="0"/>
                  <a:pt x="53041"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5"/>
          <p:cNvSpPr/>
          <p:nvPr/>
        </p:nvSpPr>
        <p:spPr>
          <a:xfrm>
            <a:off x="6255772" y="3719239"/>
            <a:ext cx="225974" cy="318082"/>
          </a:xfrm>
          <a:custGeom>
            <a:avLst/>
            <a:gdLst>
              <a:gd name="T0" fmla="*/ 2353 w 2937"/>
              <a:gd name="T1" fmla="*/ 1247 h 4140"/>
              <a:gd name="T2" fmla="*/ 1805 w 2937"/>
              <a:gd name="T3" fmla="*/ 1113 h 4140"/>
              <a:gd name="T4" fmla="*/ 1296 w 2937"/>
              <a:gd name="T5" fmla="*/ 954 h 4140"/>
              <a:gd name="T6" fmla="*/ 929 w 2937"/>
              <a:gd name="T7" fmla="*/ 0 h 4140"/>
              <a:gd name="T8" fmla="*/ 562 w 2937"/>
              <a:gd name="T9" fmla="*/ 1728 h 4140"/>
              <a:gd name="T10" fmla="*/ 154 w 2937"/>
              <a:gd name="T11" fmla="*/ 1753 h 4140"/>
              <a:gd name="T12" fmla="*/ 85 w 2937"/>
              <a:gd name="T13" fmla="*/ 2267 h 4140"/>
              <a:gd name="T14" fmla="*/ 993 w 2937"/>
              <a:gd name="T15" fmla="*/ 3430 h 4140"/>
              <a:gd name="T16" fmla="*/ 1086 w 2937"/>
              <a:gd name="T17" fmla="*/ 4140 h 4140"/>
              <a:gd name="T18" fmla="*/ 2506 w 2937"/>
              <a:gd name="T19" fmla="*/ 4047 h 4140"/>
              <a:gd name="T20" fmla="*/ 2937 w 2937"/>
              <a:gd name="T21" fmla="*/ 2515 h 4140"/>
              <a:gd name="T22" fmla="*/ 2570 w 2937"/>
              <a:gd name="T23" fmla="*/ 1176 h 4140"/>
              <a:gd name="T24" fmla="*/ 198 w 2937"/>
              <a:gd name="T25" fmla="*/ 2020 h 4140"/>
              <a:gd name="T26" fmla="*/ 400 w 2937"/>
              <a:gd name="T27" fmla="*/ 1866 h 4140"/>
              <a:gd name="T28" fmla="*/ 562 w 2937"/>
              <a:gd name="T29" fmla="*/ 1991 h 4140"/>
              <a:gd name="T30" fmla="*/ 565 w 2937"/>
              <a:gd name="T31" fmla="*/ 2587 h 4140"/>
              <a:gd name="T32" fmla="*/ 2750 w 2937"/>
              <a:gd name="T33" fmla="*/ 2515 h 4140"/>
              <a:gd name="T34" fmla="*/ 2319 w 2937"/>
              <a:gd name="T35" fmla="*/ 3385 h 4140"/>
              <a:gd name="T36" fmla="*/ 1180 w 2937"/>
              <a:gd name="T37" fmla="*/ 3954 h 4140"/>
              <a:gd name="T38" fmla="*/ 1143 w 2937"/>
              <a:gd name="T39" fmla="*/ 3311 h 4140"/>
              <a:gd name="T40" fmla="*/ 749 w 2937"/>
              <a:gd name="T41" fmla="*/ 367 h 4140"/>
              <a:gd name="T42" fmla="*/ 1109 w 2937"/>
              <a:gd name="T43" fmla="*/ 367 h 4140"/>
              <a:gd name="T44" fmla="*/ 1203 w 2937"/>
              <a:gd name="T45" fmla="*/ 2025 h 4140"/>
              <a:gd name="T46" fmla="*/ 1296 w 2937"/>
              <a:gd name="T47" fmla="*/ 1274 h 4140"/>
              <a:gd name="T48" fmla="*/ 1656 w 2937"/>
              <a:gd name="T49" fmla="*/ 1274 h 4140"/>
              <a:gd name="T50" fmla="*/ 1750 w 2937"/>
              <a:gd name="T51" fmla="*/ 2039 h 4140"/>
              <a:gd name="T52" fmla="*/ 1843 w 2937"/>
              <a:gd name="T53" fmla="*/ 1408 h 4140"/>
              <a:gd name="T54" fmla="*/ 2203 w 2937"/>
              <a:gd name="T55" fmla="*/ 1408 h 4140"/>
              <a:gd name="T56" fmla="*/ 2204 w 2937"/>
              <a:gd name="T57" fmla="*/ 1516 h 4140"/>
              <a:gd name="T58" fmla="*/ 2203 w 2937"/>
              <a:gd name="T59" fmla="*/ 1932 h 4140"/>
              <a:gd name="T60" fmla="*/ 2390 w 2937"/>
              <a:gd name="T61" fmla="*/ 1932 h 4140"/>
              <a:gd name="T62" fmla="*/ 2570 w 2937"/>
              <a:gd name="T63" fmla="*/ 1362 h 4140"/>
              <a:gd name="T64" fmla="*/ 2750 w 2937"/>
              <a:gd name="T65" fmla="*/ 251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7" h="4140">
                <a:moveTo>
                  <a:pt x="2570" y="1176"/>
                </a:moveTo>
                <a:cubicBezTo>
                  <a:pt x="2489" y="1176"/>
                  <a:pt x="2414" y="1202"/>
                  <a:pt x="2353" y="1247"/>
                </a:cubicBezTo>
                <a:cubicBezTo>
                  <a:pt x="2293" y="1125"/>
                  <a:pt x="2168" y="1041"/>
                  <a:pt x="2023" y="1041"/>
                </a:cubicBezTo>
                <a:cubicBezTo>
                  <a:pt x="1942" y="1041"/>
                  <a:pt x="1866" y="1067"/>
                  <a:pt x="1805" y="1113"/>
                </a:cubicBezTo>
                <a:cubicBezTo>
                  <a:pt x="1746" y="991"/>
                  <a:pt x="1620" y="907"/>
                  <a:pt x="1476" y="907"/>
                </a:cubicBezTo>
                <a:cubicBezTo>
                  <a:pt x="1411" y="907"/>
                  <a:pt x="1349" y="924"/>
                  <a:pt x="1296" y="954"/>
                </a:cubicBezTo>
                <a:lnTo>
                  <a:pt x="1296" y="367"/>
                </a:lnTo>
                <a:cubicBezTo>
                  <a:pt x="1296" y="165"/>
                  <a:pt x="1131" y="0"/>
                  <a:pt x="929" y="0"/>
                </a:cubicBezTo>
                <a:cubicBezTo>
                  <a:pt x="727" y="0"/>
                  <a:pt x="562" y="165"/>
                  <a:pt x="562" y="367"/>
                </a:cubicBezTo>
                <a:lnTo>
                  <a:pt x="562" y="1728"/>
                </a:lnTo>
                <a:cubicBezTo>
                  <a:pt x="521" y="1703"/>
                  <a:pt x="474" y="1687"/>
                  <a:pt x="425" y="1681"/>
                </a:cubicBezTo>
                <a:cubicBezTo>
                  <a:pt x="328" y="1668"/>
                  <a:pt x="232" y="1693"/>
                  <a:pt x="154" y="1753"/>
                </a:cubicBezTo>
                <a:cubicBezTo>
                  <a:pt x="76" y="1812"/>
                  <a:pt x="26" y="1898"/>
                  <a:pt x="13" y="1995"/>
                </a:cubicBezTo>
                <a:cubicBezTo>
                  <a:pt x="0" y="2092"/>
                  <a:pt x="25" y="2189"/>
                  <a:pt x="85" y="2267"/>
                </a:cubicBezTo>
                <a:lnTo>
                  <a:pt x="701" y="3074"/>
                </a:lnTo>
                <a:cubicBezTo>
                  <a:pt x="773" y="3209"/>
                  <a:pt x="872" y="3330"/>
                  <a:pt x="993" y="3430"/>
                </a:cubicBezTo>
                <a:lnTo>
                  <a:pt x="993" y="4047"/>
                </a:lnTo>
                <a:cubicBezTo>
                  <a:pt x="993" y="4099"/>
                  <a:pt x="1035" y="4140"/>
                  <a:pt x="1086" y="4140"/>
                </a:cubicBezTo>
                <a:lnTo>
                  <a:pt x="2413" y="4140"/>
                </a:lnTo>
                <a:cubicBezTo>
                  <a:pt x="2464" y="4140"/>
                  <a:pt x="2506" y="4099"/>
                  <a:pt x="2506" y="4047"/>
                </a:cubicBezTo>
                <a:lnTo>
                  <a:pt x="2506" y="3430"/>
                </a:lnTo>
                <a:cubicBezTo>
                  <a:pt x="2780" y="3203"/>
                  <a:pt x="2937" y="2873"/>
                  <a:pt x="2937" y="2515"/>
                </a:cubicBezTo>
                <a:lnTo>
                  <a:pt x="2937" y="1542"/>
                </a:lnTo>
                <a:cubicBezTo>
                  <a:pt x="2937" y="1340"/>
                  <a:pt x="2772" y="1176"/>
                  <a:pt x="2570" y="1176"/>
                </a:cubicBezTo>
                <a:close/>
                <a:moveTo>
                  <a:pt x="233" y="2153"/>
                </a:moveTo>
                <a:cubicBezTo>
                  <a:pt x="204" y="2115"/>
                  <a:pt x="192" y="2068"/>
                  <a:pt x="198" y="2020"/>
                </a:cubicBezTo>
                <a:cubicBezTo>
                  <a:pt x="204" y="1973"/>
                  <a:pt x="229" y="1930"/>
                  <a:pt x="267" y="1901"/>
                </a:cubicBezTo>
                <a:cubicBezTo>
                  <a:pt x="305" y="1872"/>
                  <a:pt x="353" y="1859"/>
                  <a:pt x="400" y="1866"/>
                </a:cubicBezTo>
                <a:cubicBezTo>
                  <a:pt x="448" y="1872"/>
                  <a:pt x="490" y="1897"/>
                  <a:pt x="520" y="1935"/>
                </a:cubicBezTo>
                <a:lnTo>
                  <a:pt x="562" y="1991"/>
                </a:lnTo>
                <a:lnTo>
                  <a:pt x="562" y="2515"/>
                </a:lnTo>
                <a:cubicBezTo>
                  <a:pt x="562" y="2539"/>
                  <a:pt x="563" y="2563"/>
                  <a:pt x="565" y="2587"/>
                </a:cubicBezTo>
                <a:lnTo>
                  <a:pt x="233" y="2153"/>
                </a:lnTo>
                <a:close/>
                <a:moveTo>
                  <a:pt x="2750" y="2515"/>
                </a:moveTo>
                <a:cubicBezTo>
                  <a:pt x="2750" y="2829"/>
                  <a:pt x="2606" y="3120"/>
                  <a:pt x="2356" y="3311"/>
                </a:cubicBezTo>
                <a:cubicBezTo>
                  <a:pt x="2333" y="3328"/>
                  <a:pt x="2319" y="3356"/>
                  <a:pt x="2319" y="3385"/>
                </a:cubicBezTo>
                <a:lnTo>
                  <a:pt x="2319" y="3954"/>
                </a:lnTo>
                <a:lnTo>
                  <a:pt x="1180" y="3954"/>
                </a:lnTo>
                <a:lnTo>
                  <a:pt x="1180" y="3385"/>
                </a:lnTo>
                <a:cubicBezTo>
                  <a:pt x="1180" y="3356"/>
                  <a:pt x="1166" y="3328"/>
                  <a:pt x="1143" y="3311"/>
                </a:cubicBezTo>
                <a:cubicBezTo>
                  <a:pt x="893" y="3120"/>
                  <a:pt x="749" y="2829"/>
                  <a:pt x="749" y="2515"/>
                </a:cubicBezTo>
                <a:lnTo>
                  <a:pt x="749" y="367"/>
                </a:lnTo>
                <a:cubicBezTo>
                  <a:pt x="749" y="267"/>
                  <a:pt x="830" y="187"/>
                  <a:pt x="929" y="187"/>
                </a:cubicBezTo>
                <a:cubicBezTo>
                  <a:pt x="1029" y="187"/>
                  <a:pt x="1109" y="267"/>
                  <a:pt x="1109" y="367"/>
                </a:cubicBezTo>
                <a:lnTo>
                  <a:pt x="1109" y="1932"/>
                </a:lnTo>
                <a:cubicBezTo>
                  <a:pt x="1109" y="1983"/>
                  <a:pt x="1151" y="2025"/>
                  <a:pt x="1203" y="2025"/>
                </a:cubicBezTo>
                <a:cubicBezTo>
                  <a:pt x="1254" y="2025"/>
                  <a:pt x="1296" y="1983"/>
                  <a:pt x="1296" y="1932"/>
                </a:cubicBezTo>
                <a:lnTo>
                  <a:pt x="1296" y="1274"/>
                </a:lnTo>
                <a:cubicBezTo>
                  <a:pt x="1296" y="1175"/>
                  <a:pt x="1377" y="1094"/>
                  <a:pt x="1476" y="1094"/>
                </a:cubicBezTo>
                <a:cubicBezTo>
                  <a:pt x="1575" y="1094"/>
                  <a:pt x="1656" y="1175"/>
                  <a:pt x="1656" y="1274"/>
                </a:cubicBezTo>
                <a:lnTo>
                  <a:pt x="1656" y="1945"/>
                </a:lnTo>
                <a:cubicBezTo>
                  <a:pt x="1656" y="1997"/>
                  <a:pt x="1698" y="2039"/>
                  <a:pt x="1750" y="2039"/>
                </a:cubicBezTo>
                <a:cubicBezTo>
                  <a:pt x="1801" y="2039"/>
                  <a:pt x="1843" y="1997"/>
                  <a:pt x="1843" y="1945"/>
                </a:cubicBezTo>
                <a:lnTo>
                  <a:pt x="1843" y="1408"/>
                </a:lnTo>
                <a:cubicBezTo>
                  <a:pt x="1843" y="1308"/>
                  <a:pt x="1924" y="1227"/>
                  <a:pt x="2023" y="1227"/>
                </a:cubicBezTo>
                <a:cubicBezTo>
                  <a:pt x="2122" y="1227"/>
                  <a:pt x="2203" y="1308"/>
                  <a:pt x="2203" y="1408"/>
                </a:cubicBezTo>
                <a:lnTo>
                  <a:pt x="2203" y="1503"/>
                </a:lnTo>
                <a:cubicBezTo>
                  <a:pt x="2203" y="1507"/>
                  <a:pt x="2204" y="1512"/>
                  <a:pt x="2204" y="1516"/>
                </a:cubicBezTo>
                <a:cubicBezTo>
                  <a:pt x="2204" y="1525"/>
                  <a:pt x="2203" y="1534"/>
                  <a:pt x="2203" y="1542"/>
                </a:cubicBezTo>
                <a:lnTo>
                  <a:pt x="2203" y="1932"/>
                </a:lnTo>
                <a:cubicBezTo>
                  <a:pt x="2203" y="1983"/>
                  <a:pt x="2245" y="2025"/>
                  <a:pt x="2296" y="2025"/>
                </a:cubicBezTo>
                <a:cubicBezTo>
                  <a:pt x="2348" y="2025"/>
                  <a:pt x="2390" y="1983"/>
                  <a:pt x="2390" y="1932"/>
                </a:cubicBezTo>
                <a:lnTo>
                  <a:pt x="2390" y="1542"/>
                </a:lnTo>
                <a:cubicBezTo>
                  <a:pt x="2390" y="1443"/>
                  <a:pt x="2471" y="1362"/>
                  <a:pt x="2570" y="1362"/>
                </a:cubicBezTo>
                <a:cubicBezTo>
                  <a:pt x="2669" y="1362"/>
                  <a:pt x="2750" y="1443"/>
                  <a:pt x="2750" y="1542"/>
                </a:cubicBezTo>
                <a:lnTo>
                  <a:pt x="2750" y="2515"/>
                </a:ln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6"/>
          <p:cNvSpPr/>
          <p:nvPr/>
        </p:nvSpPr>
        <p:spPr>
          <a:xfrm>
            <a:off x="6215574" y="5050137"/>
            <a:ext cx="306369" cy="318082"/>
          </a:xfrm>
          <a:custGeom>
            <a:avLst/>
            <a:gdLst>
              <a:gd name="connsiteX0" fmla="*/ 250117 w 583294"/>
              <a:gd name="connsiteY0" fmla="*/ 268639 h 605593"/>
              <a:gd name="connsiteX1" fmla="*/ 285502 w 583294"/>
              <a:gd name="connsiteY1" fmla="*/ 315007 h 605593"/>
              <a:gd name="connsiteX2" fmla="*/ 250348 w 583294"/>
              <a:gd name="connsiteY2" fmla="*/ 362225 h 605593"/>
              <a:gd name="connsiteX3" fmla="*/ 216354 w 583294"/>
              <a:gd name="connsiteY3" fmla="*/ 315856 h 605593"/>
              <a:gd name="connsiteX4" fmla="*/ 250117 w 583294"/>
              <a:gd name="connsiteY4" fmla="*/ 268639 h 605593"/>
              <a:gd name="connsiteX5" fmla="*/ 66150 w 583294"/>
              <a:gd name="connsiteY5" fmla="*/ 254645 h 605593"/>
              <a:gd name="connsiteX6" fmla="*/ 41730 w 583294"/>
              <a:gd name="connsiteY6" fmla="*/ 255803 h 605593"/>
              <a:gd name="connsiteX7" fmla="*/ 41730 w 583294"/>
              <a:gd name="connsiteY7" fmla="*/ 375255 h 605593"/>
              <a:gd name="connsiteX8" fmla="*/ 66150 w 583294"/>
              <a:gd name="connsiteY8" fmla="*/ 376335 h 605593"/>
              <a:gd name="connsiteX9" fmla="*/ 147215 w 583294"/>
              <a:gd name="connsiteY9" fmla="*/ 248704 h 605593"/>
              <a:gd name="connsiteX10" fmla="*/ 82842 w 583294"/>
              <a:gd name="connsiteY10" fmla="*/ 317304 h 605593"/>
              <a:gd name="connsiteX11" fmla="*/ 144510 w 583294"/>
              <a:gd name="connsiteY11" fmla="*/ 381891 h 605593"/>
              <a:gd name="connsiteX12" fmla="*/ 176889 w 583294"/>
              <a:gd name="connsiteY12" fmla="*/ 377801 h 605593"/>
              <a:gd name="connsiteX13" fmla="*/ 172484 w 583294"/>
              <a:gd name="connsiteY13" fmla="*/ 354343 h 605593"/>
              <a:gd name="connsiteX14" fmla="*/ 148683 w 583294"/>
              <a:gd name="connsiteY14" fmla="*/ 357893 h 605593"/>
              <a:gd name="connsiteX15" fmla="*/ 110044 w 583294"/>
              <a:gd name="connsiteY15" fmla="*/ 315683 h 605593"/>
              <a:gd name="connsiteX16" fmla="*/ 148528 w 583294"/>
              <a:gd name="connsiteY16" fmla="*/ 272856 h 605593"/>
              <a:gd name="connsiteX17" fmla="*/ 172484 w 583294"/>
              <a:gd name="connsiteY17" fmla="*/ 276946 h 605593"/>
              <a:gd name="connsiteX18" fmla="*/ 178435 w 583294"/>
              <a:gd name="connsiteY18" fmla="*/ 253025 h 605593"/>
              <a:gd name="connsiteX19" fmla="*/ 147215 w 583294"/>
              <a:gd name="connsiteY19" fmla="*/ 248704 h 605593"/>
              <a:gd name="connsiteX20" fmla="*/ 250921 w 583294"/>
              <a:gd name="connsiteY20" fmla="*/ 243611 h 605593"/>
              <a:gd name="connsiteX21" fmla="*/ 184462 w 583294"/>
              <a:gd name="connsiteY21" fmla="*/ 316455 h 605593"/>
              <a:gd name="connsiteX22" fmla="*/ 248603 w 583294"/>
              <a:gd name="connsiteY22" fmla="*/ 387138 h 605593"/>
              <a:gd name="connsiteX23" fmla="*/ 322172 w 583294"/>
              <a:gd name="connsiteY23" fmla="*/ 313908 h 605593"/>
              <a:gd name="connsiteX24" fmla="*/ 250921 w 583294"/>
              <a:gd name="connsiteY24" fmla="*/ 243611 h 605593"/>
              <a:gd name="connsiteX25" fmla="*/ 401423 w 583294"/>
              <a:gd name="connsiteY25" fmla="*/ 186646 h 605593"/>
              <a:gd name="connsiteX26" fmla="*/ 502943 w 583294"/>
              <a:gd name="connsiteY26" fmla="*/ 186646 h 605593"/>
              <a:gd name="connsiteX27" fmla="*/ 514069 w 583294"/>
              <a:gd name="connsiteY27" fmla="*/ 197758 h 605593"/>
              <a:gd name="connsiteX28" fmla="*/ 514069 w 583294"/>
              <a:gd name="connsiteY28" fmla="*/ 218207 h 605593"/>
              <a:gd name="connsiteX29" fmla="*/ 502943 w 583294"/>
              <a:gd name="connsiteY29" fmla="*/ 229320 h 605593"/>
              <a:gd name="connsiteX30" fmla="*/ 478065 w 583294"/>
              <a:gd name="connsiteY30" fmla="*/ 229320 h 605593"/>
              <a:gd name="connsiteX31" fmla="*/ 478065 w 583294"/>
              <a:gd name="connsiteY31" fmla="*/ 366677 h 605593"/>
              <a:gd name="connsiteX32" fmla="*/ 502943 w 583294"/>
              <a:gd name="connsiteY32" fmla="*/ 366677 h 605593"/>
              <a:gd name="connsiteX33" fmla="*/ 514069 w 583294"/>
              <a:gd name="connsiteY33" fmla="*/ 377790 h 605593"/>
              <a:gd name="connsiteX34" fmla="*/ 514069 w 583294"/>
              <a:gd name="connsiteY34" fmla="*/ 398239 h 605593"/>
              <a:gd name="connsiteX35" fmla="*/ 502943 w 583294"/>
              <a:gd name="connsiteY35" fmla="*/ 409351 h 605593"/>
              <a:gd name="connsiteX36" fmla="*/ 401423 w 583294"/>
              <a:gd name="connsiteY36" fmla="*/ 409351 h 605593"/>
              <a:gd name="connsiteX37" fmla="*/ 390297 w 583294"/>
              <a:gd name="connsiteY37" fmla="*/ 398239 h 605593"/>
              <a:gd name="connsiteX38" fmla="*/ 390297 w 583294"/>
              <a:gd name="connsiteY38" fmla="*/ 377790 h 605593"/>
              <a:gd name="connsiteX39" fmla="*/ 401423 w 583294"/>
              <a:gd name="connsiteY39" fmla="*/ 366677 h 605593"/>
              <a:gd name="connsiteX40" fmla="*/ 429082 w 583294"/>
              <a:gd name="connsiteY40" fmla="*/ 366677 h 605593"/>
              <a:gd name="connsiteX41" fmla="*/ 429082 w 583294"/>
              <a:gd name="connsiteY41" fmla="*/ 229320 h 605593"/>
              <a:gd name="connsiteX42" fmla="*/ 401423 w 583294"/>
              <a:gd name="connsiteY42" fmla="*/ 229320 h 605593"/>
              <a:gd name="connsiteX43" fmla="*/ 390297 w 583294"/>
              <a:gd name="connsiteY43" fmla="*/ 218207 h 605593"/>
              <a:gd name="connsiteX44" fmla="*/ 390297 w 583294"/>
              <a:gd name="connsiteY44" fmla="*/ 197758 h 605593"/>
              <a:gd name="connsiteX45" fmla="*/ 401423 w 583294"/>
              <a:gd name="connsiteY45" fmla="*/ 186646 h 605593"/>
              <a:gd name="connsiteX46" fmla="*/ 360733 w 583294"/>
              <a:gd name="connsiteY46" fmla="*/ 72844 h 605593"/>
              <a:gd name="connsiteX47" fmla="*/ 358338 w 583294"/>
              <a:gd name="connsiteY47" fmla="*/ 73076 h 605593"/>
              <a:gd name="connsiteX48" fmla="*/ 358338 w 583294"/>
              <a:gd name="connsiteY48" fmla="*/ 530974 h 605593"/>
              <a:gd name="connsiteX49" fmla="*/ 360733 w 583294"/>
              <a:gd name="connsiteY49" fmla="*/ 531206 h 605593"/>
              <a:gd name="connsiteX50" fmla="*/ 544346 w 583294"/>
              <a:gd name="connsiteY50" fmla="*/ 531206 h 605593"/>
              <a:gd name="connsiteX51" fmla="*/ 561038 w 583294"/>
              <a:gd name="connsiteY51" fmla="*/ 514538 h 605593"/>
              <a:gd name="connsiteX52" fmla="*/ 561038 w 583294"/>
              <a:gd name="connsiteY52" fmla="*/ 89512 h 605593"/>
              <a:gd name="connsiteX53" fmla="*/ 544346 w 583294"/>
              <a:gd name="connsiteY53" fmla="*/ 72844 h 605593"/>
              <a:gd name="connsiteX54" fmla="*/ 358338 w 583294"/>
              <a:gd name="connsiteY54" fmla="*/ 0 h 605593"/>
              <a:gd name="connsiteX55" fmla="*/ 358338 w 583294"/>
              <a:gd name="connsiteY55" fmla="*/ 50775 h 605593"/>
              <a:gd name="connsiteX56" fmla="*/ 360733 w 583294"/>
              <a:gd name="connsiteY56" fmla="*/ 50620 h 605593"/>
              <a:gd name="connsiteX57" fmla="*/ 544346 w 583294"/>
              <a:gd name="connsiteY57" fmla="*/ 50620 h 605593"/>
              <a:gd name="connsiteX58" fmla="*/ 583294 w 583294"/>
              <a:gd name="connsiteY58" fmla="*/ 89512 h 605593"/>
              <a:gd name="connsiteX59" fmla="*/ 583294 w 583294"/>
              <a:gd name="connsiteY59" fmla="*/ 514538 h 605593"/>
              <a:gd name="connsiteX60" fmla="*/ 544346 w 583294"/>
              <a:gd name="connsiteY60" fmla="*/ 553429 h 605593"/>
              <a:gd name="connsiteX61" fmla="*/ 360733 w 583294"/>
              <a:gd name="connsiteY61" fmla="*/ 553429 h 605593"/>
              <a:gd name="connsiteX62" fmla="*/ 358338 w 583294"/>
              <a:gd name="connsiteY62" fmla="*/ 553275 h 605593"/>
              <a:gd name="connsiteX63" fmla="*/ 358338 w 583294"/>
              <a:gd name="connsiteY63" fmla="*/ 605593 h 605593"/>
              <a:gd name="connsiteX64" fmla="*/ 0 w 583294"/>
              <a:gd name="connsiteY64" fmla="*/ 556593 h 605593"/>
              <a:gd name="connsiteX65" fmla="*/ 0 w 583294"/>
              <a:gd name="connsiteY65" fmla="*/ 47765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3294" h="605593">
                <a:moveTo>
                  <a:pt x="250117" y="268639"/>
                </a:moveTo>
                <a:cubicBezTo>
                  <a:pt x="272754" y="267867"/>
                  <a:pt x="285579" y="289470"/>
                  <a:pt x="285502" y="315007"/>
                </a:cubicBezTo>
                <a:cubicBezTo>
                  <a:pt x="285502" y="342705"/>
                  <a:pt x="272522" y="362919"/>
                  <a:pt x="250348" y="362225"/>
                </a:cubicBezTo>
                <a:cubicBezTo>
                  <a:pt x="229025" y="361607"/>
                  <a:pt x="216354" y="342474"/>
                  <a:pt x="216354" y="315856"/>
                </a:cubicBezTo>
                <a:cubicBezTo>
                  <a:pt x="216354" y="289470"/>
                  <a:pt x="228638" y="269333"/>
                  <a:pt x="250117" y="268639"/>
                </a:cubicBezTo>
                <a:close/>
                <a:moveTo>
                  <a:pt x="66150" y="254645"/>
                </a:moveTo>
                <a:lnTo>
                  <a:pt x="41730" y="255803"/>
                </a:lnTo>
                <a:lnTo>
                  <a:pt x="41730" y="375255"/>
                </a:lnTo>
                <a:lnTo>
                  <a:pt x="66150" y="376335"/>
                </a:lnTo>
                <a:close/>
                <a:moveTo>
                  <a:pt x="147215" y="248704"/>
                </a:moveTo>
                <a:cubicBezTo>
                  <a:pt x="110739" y="250478"/>
                  <a:pt x="82842" y="275249"/>
                  <a:pt x="82842" y="317304"/>
                </a:cubicBezTo>
                <a:cubicBezTo>
                  <a:pt x="82842" y="352414"/>
                  <a:pt x="103166" y="379962"/>
                  <a:pt x="144510" y="381891"/>
                </a:cubicBezTo>
                <a:cubicBezTo>
                  <a:pt x="159656" y="382663"/>
                  <a:pt x="171557" y="380270"/>
                  <a:pt x="176889" y="377801"/>
                </a:cubicBezTo>
                <a:lnTo>
                  <a:pt x="172484" y="354343"/>
                </a:lnTo>
                <a:cubicBezTo>
                  <a:pt x="166766" y="356504"/>
                  <a:pt x="157183" y="358201"/>
                  <a:pt x="148683" y="357893"/>
                </a:cubicBezTo>
                <a:cubicBezTo>
                  <a:pt x="124108" y="357198"/>
                  <a:pt x="110044" y="340839"/>
                  <a:pt x="110044" y="315683"/>
                </a:cubicBezTo>
                <a:cubicBezTo>
                  <a:pt x="110044" y="287672"/>
                  <a:pt x="126581" y="273551"/>
                  <a:pt x="148528" y="272856"/>
                </a:cubicBezTo>
                <a:cubicBezTo>
                  <a:pt x="158497" y="272548"/>
                  <a:pt x="166611" y="274554"/>
                  <a:pt x="172484" y="276946"/>
                </a:cubicBezTo>
                <a:lnTo>
                  <a:pt x="178435" y="253025"/>
                </a:lnTo>
                <a:cubicBezTo>
                  <a:pt x="173257" y="250556"/>
                  <a:pt x="161897" y="247932"/>
                  <a:pt x="147215" y="248704"/>
                </a:cubicBezTo>
                <a:close/>
                <a:moveTo>
                  <a:pt x="250921" y="243611"/>
                </a:moveTo>
                <a:cubicBezTo>
                  <a:pt x="209887" y="245617"/>
                  <a:pt x="184462" y="276637"/>
                  <a:pt x="184462" y="316455"/>
                </a:cubicBezTo>
                <a:cubicBezTo>
                  <a:pt x="184462" y="354266"/>
                  <a:pt x="207491" y="385132"/>
                  <a:pt x="248603" y="387138"/>
                </a:cubicBezTo>
                <a:cubicBezTo>
                  <a:pt x="291570" y="389222"/>
                  <a:pt x="322172" y="361674"/>
                  <a:pt x="322172" y="313908"/>
                </a:cubicBezTo>
                <a:cubicBezTo>
                  <a:pt x="322172" y="273628"/>
                  <a:pt x="296284" y="241373"/>
                  <a:pt x="250921" y="243611"/>
                </a:cubicBezTo>
                <a:close/>
                <a:moveTo>
                  <a:pt x="401423" y="186646"/>
                </a:moveTo>
                <a:lnTo>
                  <a:pt x="502943" y="186646"/>
                </a:lnTo>
                <a:cubicBezTo>
                  <a:pt x="509047" y="186646"/>
                  <a:pt x="514069" y="191585"/>
                  <a:pt x="514069" y="197758"/>
                </a:cubicBezTo>
                <a:lnTo>
                  <a:pt x="514069" y="218207"/>
                </a:lnTo>
                <a:cubicBezTo>
                  <a:pt x="514069" y="224381"/>
                  <a:pt x="509047" y="229320"/>
                  <a:pt x="502943" y="229320"/>
                </a:cubicBezTo>
                <a:lnTo>
                  <a:pt x="478065" y="229320"/>
                </a:lnTo>
                <a:lnTo>
                  <a:pt x="478065" y="366677"/>
                </a:lnTo>
                <a:lnTo>
                  <a:pt x="502943" y="366677"/>
                </a:lnTo>
                <a:cubicBezTo>
                  <a:pt x="509047" y="366677"/>
                  <a:pt x="514069" y="371616"/>
                  <a:pt x="514069" y="377790"/>
                </a:cubicBezTo>
                <a:lnTo>
                  <a:pt x="514069" y="398239"/>
                </a:lnTo>
                <a:cubicBezTo>
                  <a:pt x="514069" y="404412"/>
                  <a:pt x="509047" y="409351"/>
                  <a:pt x="502943" y="409351"/>
                </a:cubicBezTo>
                <a:lnTo>
                  <a:pt x="401423" y="409351"/>
                </a:lnTo>
                <a:cubicBezTo>
                  <a:pt x="395242" y="409351"/>
                  <a:pt x="390297" y="404412"/>
                  <a:pt x="390297" y="398239"/>
                </a:cubicBezTo>
                <a:lnTo>
                  <a:pt x="390297" y="377790"/>
                </a:lnTo>
                <a:cubicBezTo>
                  <a:pt x="390297" y="371616"/>
                  <a:pt x="395242" y="366677"/>
                  <a:pt x="401423" y="366677"/>
                </a:cubicBezTo>
                <a:lnTo>
                  <a:pt x="429082" y="366677"/>
                </a:lnTo>
                <a:lnTo>
                  <a:pt x="429082" y="229320"/>
                </a:lnTo>
                <a:lnTo>
                  <a:pt x="401423" y="229320"/>
                </a:lnTo>
                <a:cubicBezTo>
                  <a:pt x="395242" y="229320"/>
                  <a:pt x="390297" y="224381"/>
                  <a:pt x="390297" y="218207"/>
                </a:cubicBezTo>
                <a:lnTo>
                  <a:pt x="390297" y="197758"/>
                </a:lnTo>
                <a:cubicBezTo>
                  <a:pt x="390297" y="191585"/>
                  <a:pt x="395242" y="186646"/>
                  <a:pt x="401423" y="186646"/>
                </a:cubicBezTo>
                <a:close/>
                <a:moveTo>
                  <a:pt x="360733" y="72844"/>
                </a:moveTo>
                <a:cubicBezTo>
                  <a:pt x="359961" y="72844"/>
                  <a:pt x="359111" y="72998"/>
                  <a:pt x="358338" y="73076"/>
                </a:cubicBezTo>
                <a:lnTo>
                  <a:pt x="358338" y="530974"/>
                </a:lnTo>
                <a:cubicBezTo>
                  <a:pt x="359111" y="531129"/>
                  <a:pt x="359961" y="531206"/>
                  <a:pt x="360733" y="531206"/>
                </a:cubicBezTo>
                <a:lnTo>
                  <a:pt x="544346" y="531206"/>
                </a:lnTo>
                <a:cubicBezTo>
                  <a:pt x="553542" y="531206"/>
                  <a:pt x="561038" y="523721"/>
                  <a:pt x="561038" y="514538"/>
                </a:cubicBezTo>
                <a:lnTo>
                  <a:pt x="561038" y="89512"/>
                </a:lnTo>
                <a:cubicBezTo>
                  <a:pt x="561038" y="80329"/>
                  <a:pt x="553542" y="72844"/>
                  <a:pt x="544346" y="72844"/>
                </a:cubicBezTo>
                <a:close/>
                <a:moveTo>
                  <a:pt x="358338" y="0"/>
                </a:moveTo>
                <a:lnTo>
                  <a:pt x="358338" y="50775"/>
                </a:lnTo>
                <a:cubicBezTo>
                  <a:pt x="359111" y="50698"/>
                  <a:pt x="359961" y="50620"/>
                  <a:pt x="360733" y="50620"/>
                </a:cubicBezTo>
                <a:lnTo>
                  <a:pt x="544346" y="50620"/>
                </a:lnTo>
                <a:cubicBezTo>
                  <a:pt x="565829" y="50620"/>
                  <a:pt x="583294" y="68060"/>
                  <a:pt x="583294" y="89512"/>
                </a:cubicBezTo>
                <a:lnTo>
                  <a:pt x="583294" y="514538"/>
                </a:lnTo>
                <a:cubicBezTo>
                  <a:pt x="583294" y="535990"/>
                  <a:pt x="565829" y="553429"/>
                  <a:pt x="544346" y="553429"/>
                </a:cubicBezTo>
                <a:lnTo>
                  <a:pt x="360733" y="553429"/>
                </a:lnTo>
                <a:cubicBezTo>
                  <a:pt x="359961" y="553429"/>
                  <a:pt x="359111" y="553352"/>
                  <a:pt x="358338" y="553275"/>
                </a:cubicBezTo>
                <a:lnTo>
                  <a:pt x="358338" y="605593"/>
                </a:lnTo>
                <a:lnTo>
                  <a:pt x="0" y="556593"/>
                </a:lnTo>
                <a:lnTo>
                  <a:pt x="0" y="47765"/>
                </a:ln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1000"/>
                            </p:stCondLst>
                            <p:childTnLst>
                              <p:par>
                                <p:cTn id="41" presetID="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2"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a:xfrm>
            <a:off x="0" y="0"/>
            <a:ext cx="12192000"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r>
              <a:rPr lang="zh-CN" altLang="en-US" sz="1200" dirty="0">
                <a:solidFill>
                  <a:schemeClr val="bg1"/>
                </a:solidFill>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bg1"/>
                </a:solidFill>
              </a:rPr>
              <a:t>CONTENTS</a:t>
            </a:r>
            <a:endParaRPr lang="zh-CN" altLang="en-US" sz="4000" b="1" dirty="0">
              <a:solidFill>
                <a:schemeClr val="bg1"/>
              </a:solidFill>
            </a:endParaRPr>
          </a:p>
        </p:txBody>
      </p:sp>
      <p:grpSp>
        <p:nvGrpSpPr>
          <p:cNvPr id="15" name="组合 14"/>
          <p:cNvGrpSpPr/>
          <p:nvPr/>
        </p:nvGrpSpPr>
        <p:grpSpPr>
          <a:xfrm>
            <a:off x="1183838" y="4276345"/>
            <a:ext cx="2337688" cy="754111"/>
            <a:chOff x="3304038" y="341972"/>
            <a:chExt cx="2337688" cy="754111"/>
          </a:xfrm>
        </p:grpSpPr>
        <p:sp>
          <p:nvSpPr>
            <p:cNvPr id="16" name="文本框 15"/>
            <p:cNvSpPr txBox="1"/>
            <p:nvPr/>
          </p:nvSpPr>
          <p:spPr>
            <a:xfrm>
              <a:off x="3611105" y="341972"/>
              <a:ext cx="1723549"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a:t>
              </a:r>
            </a:p>
          </p:txBody>
        </p:sp>
        <p:sp>
          <p:nvSpPr>
            <p:cNvPr id="17" name="文本框 16"/>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18" name="组合 17"/>
          <p:cNvGrpSpPr/>
          <p:nvPr/>
        </p:nvGrpSpPr>
        <p:grpSpPr>
          <a:xfrm>
            <a:off x="3681807" y="4276345"/>
            <a:ext cx="2337688" cy="754111"/>
            <a:chOff x="3304038" y="341972"/>
            <a:chExt cx="2337688" cy="754111"/>
          </a:xfrm>
        </p:grpSpPr>
        <p:sp>
          <p:nvSpPr>
            <p:cNvPr id="19" name="文本框 18"/>
            <p:cNvSpPr txBox="1"/>
            <p:nvPr/>
          </p:nvSpPr>
          <p:spPr>
            <a:xfrm>
              <a:off x="3611105" y="341972"/>
              <a:ext cx="1723549"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a:t>
              </a:r>
            </a:p>
          </p:txBody>
        </p:sp>
        <p:sp>
          <p:nvSpPr>
            <p:cNvPr id="20" name="文本框 19"/>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21" name="组合 20"/>
          <p:cNvGrpSpPr/>
          <p:nvPr/>
        </p:nvGrpSpPr>
        <p:grpSpPr>
          <a:xfrm>
            <a:off x="6179776" y="4276345"/>
            <a:ext cx="2337688" cy="754111"/>
            <a:chOff x="3304038" y="341972"/>
            <a:chExt cx="2337688" cy="754111"/>
          </a:xfrm>
        </p:grpSpPr>
        <p:sp>
          <p:nvSpPr>
            <p:cNvPr id="22" name="文本框 21"/>
            <p:cNvSpPr txBox="1"/>
            <p:nvPr/>
          </p:nvSpPr>
          <p:spPr>
            <a:xfrm>
              <a:off x="3611105" y="341972"/>
              <a:ext cx="1723549"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a:t>
              </a:r>
            </a:p>
          </p:txBody>
        </p:sp>
        <p:sp>
          <p:nvSpPr>
            <p:cNvPr id="23" name="文本框 22"/>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24" name="组合 23"/>
          <p:cNvGrpSpPr/>
          <p:nvPr/>
        </p:nvGrpSpPr>
        <p:grpSpPr>
          <a:xfrm>
            <a:off x="8677746" y="4276345"/>
            <a:ext cx="2337688" cy="754111"/>
            <a:chOff x="3304038" y="341972"/>
            <a:chExt cx="2337688" cy="754111"/>
          </a:xfrm>
        </p:grpSpPr>
        <p:sp>
          <p:nvSpPr>
            <p:cNvPr id="25" name="文本框 24"/>
            <p:cNvSpPr txBox="1"/>
            <p:nvPr/>
          </p:nvSpPr>
          <p:spPr>
            <a:xfrm>
              <a:off x="3611105" y="341972"/>
              <a:ext cx="1723549"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effectLst/>
                  <a:uLnTx/>
                  <a:uFillTx/>
                  <a:latin typeface="Arial" panose="020B0604020202020204"/>
                  <a:ea typeface="微软雅黑" panose="020B0503020204020204" charset="-122"/>
                  <a:cs typeface="+mn-cs"/>
                </a:rPr>
                <a:t>标题文字添加</a:t>
              </a:r>
            </a:p>
          </p:txBody>
        </p:sp>
        <p:sp>
          <p:nvSpPr>
            <p:cNvPr id="26" name="文本框 25"/>
            <p:cNvSpPr txBox="1"/>
            <p:nvPr/>
          </p:nvSpPr>
          <p:spPr>
            <a:xfrm>
              <a:off x="3304038" y="723032"/>
              <a:ext cx="2337688" cy="37305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grpSp>
        <p:nvGrpSpPr>
          <p:cNvPr id="13" name="组合 12"/>
          <p:cNvGrpSpPr/>
          <p:nvPr/>
        </p:nvGrpSpPr>
        <p:grpSpPr>
          <a:xfrm>
            <a:off x="1700901" y="2246181"/>
            <a:ext cx="1498709" cy="1502980"/>
            <a:chOff x="1700901" y="2246181"/>
            <a:chExt cx="1498709" cy="1502980"/>
          </a:xfrm>
        </p:grpSpPr>
        <p:sp>
          <p:nvSpPr>
            <p:cNvPr id="28" name="椭圆 27"/>
            <p:cNvSpPr/>
            <p:nvPr/>
          </p:nvSpPr>
          <p:spPr>
            <a:xfrm>
              <a:off x="1700901"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657745"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40" name="椭圆 35"/>
            <p:cNvSpPr/>
            <p:nvPr/>
          </p:nvSpPr>
          <p:spPr>
            <a:xfrm>
              <a:off x="2039266" y="2807489"/>
              <a:ext cx="626826" cy="587940"/>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4198870" y="2246181"/>
            <a:ext cx="1498709" cy="1502980"/>
            <a:chOff x="4198870" y="2246181"/>
            <a:chExt cx="1498709" cy="1502980"/>
          </a:xfrm>
        </p:grpSpPr>
        <p:sp>
          <p:nvSpPr>
            <p:cNvPr id="29" name="椭圆 28"/>
            <p:cNvSpPr/>
            <p:nvPr/>
          </p:nvSpPr>
          <p:spPr>
            <a:xfrm>
              <a:off x="4198870"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155714"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1" name="椭圆 36"/>
            <p:cNvSpPr/>
            <p:nvPr/>
          </p:nvSpPr>
          <p:spPr>
            <a:xfrm>
              <a:off x="4537235" y="2827642"/>
              <a:ext cx="626826" cy="547634"/>
            </a:xfrm>
            <a:custGeom>
              <a:avLst/>
              <a:gdLst>
                <a:gd name="T0" fmla="*/ 306 w 6533"/>
                <a:gd name="T1" fmla="*/ 0 h 5717"/>
                <a:gd name="T2" fmla="*/ 0 w 6533"/>
                <a:gd name="T3" fmla="*/ 491 h 5717"/>
                <a:gd name="T4" fmla="*/ 0 w 6533"/>
                <a:gd name="T5" fmla="*/ 5717 h 5717"/>
                <a:gd name="T6" fmla="*/ 6533 w 6533"/>
                <a:gd name="T7" fmla="*/ 613 h 5717"/>
                <a:gd name="T8" fmla="*/ 6533 w 6533"/>
                <a:gd name="T9" fmla="*/ 307 h 5717"/>
                <a:gd name="T10" fmla="*/ 1036 w 6533"/>
                <a:gd name="T11" fmla="*/ 219 h 5717"/>
                <a:gd name="T12" fmla="*/ 1036 w 6533"/>
                <a:gd name="T13" fmla="*/ 394 h 5717"/>
                <a:gd name="T14" fmla="*/ 1036 w 6533"/>
                <a:gd name="T15" fmla="*/ 219 h 5717"/>
                <a:gd name="T16" fmla="*/ 2960 w 6533"/>
                <a:gd name="T17" fmla="*/ 2833 h 5717"/>
                <a:gd name="T18" fmla="*/ 715 w 6533"/>
                <a:gd name="T19" fmla="*/ 1200 h 5717"/>
                <a:gd name="T20" fmla="*/ 513 w 6533"/>
                <a:gd name="T21" fmla="*/ 394 h 5717"/>
                <a:gd name="T22" fmla="*/ 513 w 6533"/>
                <a:gd name="T23" fmla="*/ 219 h 5717"/>
                <a:gd name="T24" fmla="*/ 513 w 6533"/>
                <a:gd name="T25" fmla="*/ 394 h 5717"/>
                <a:gd name="T26" fmla="*/ 774 w 6533"/>
                <a:gd name="T27" fmla="*/ 219 h 5717"/>
                <a:gd name="T28" fmla="*/ 774 w 6533"/>
                <a:gd name="T29" fmla="*/ 394 h 5717"/>
                <a:gd name="T30" fmla="*/ 5819 w 6533"/>
                <a:gd name="T31" fmla="*/ 4977 h 5717"/>
                <a:gd name="T32" fmla="*/ 715 w 6533"/>
                <a:gd name="T33" fmla="*/ 4875 h 5717"/>
                <a:gd name="T34" fmla="*/ 5819 w 6533"/>
                <a:gd name="T35" fmla="*/ 4977 h 5717"/>
                <a:gd name="T36" fmla="*/ 715 w 6533"/>
                <a:gd name="T37" fmla="*/ 4671 h 5717"/>
                <a:gd name="T38" fmla="*/ 5819 w 6533"/>
                <a:gd name="T39" fmla="*/ 4569 h 5717"/>
                <a:gd name="T40" fmla="*/ 5819 w 6533"/>
                <a:gd name="T41" fmla="*/ 4364 h 5717"/>
                <a:gd name="T42" fmla="*/ 715 w 6533"/>
                <a:gd name="T43" fmla="*/ 4262 h 5717"/>
                <a:gd name="T44" fmla="*/ 5819 w 6533"/>
                <a:gd name="T45" fmla="*/ 4364 h 5717"/>
                <a:gd name="T46" fmla="*/ 715 w 6533"/>
                <a:gd name="T47" fmla="*/ 4058 h 5717"/>
                <a:gd name="T48" fmla="*/ 5819 w 6533"/>
                <a:gd name="T49" fmla="*/ 3956 h 5717"/>
                <a:gd name="T50" fmla="*/ 5819 w 6533"/>
                <a:gd name="T51" fmla="*/ 3752 h 5717"/>
                <a:gd name="T52" fmla="*/ 715 w 6533"/>
                <a:gd name="T53" fmla="*/ 3650 h 5717"/>
                <a:gd name="T54" fmla="*/ 5819 w 6533"/>
                <a:gd name="T55" fmla="*/ 3752 h 5717"/>
                <a:gd name="T56" fmla="*/ 715 w 6533"/>
                <a:gd name="T57" fmla="*/ 3446 h 5717"/>
                <a:gd name="T58" fmla="*/ 5819 w 6533"/>
                <a:gd name="T59" fmla="*/ 3344 h 5717"/>
                <a:gd name="T60" fmla="*/ 5819 w 6533"/>
                <a:gd name="T61" fmla="*/ 3139 h 5717"/>
                <a:gd name="T62" fmla="*/ 3573 w 6533"/>
                <a:gd name="T63" fmla="*/ 3037 h 5717"/>
                <a:gd name="T64" fmla="*/ 5819 w 6533"/>
                <a:gd name="T65" fmla="*/ 3139 h 5717"/>
                <a:gd name="T66" fmla="*/ 3573 w 6533"/>
                <a:gd name="T67" fmla="*/ 2833 h 5717"/>
                <a:gd name="T68" fmla="*/ 5819 w 6533"/>
                <a:gd name="T69" fmla="*/ 2731 h 5717"/>
                <a:gd name="T70" fmla="*/ 5819 w 6533"/>
                <a:gd name="T71" fmla="*/ 2527 h 5717"/>
                <a:gd name="T72" fmla="*/ 3573 w 6533"/>
                <a:gd name="T73" fmla="*/ 2425 h 5717"/>
                <a:gd name="T74" fmla="*/ 5819 w 6533"/>
                <a:gd name="T75" fmla="*/ 2527 h 5717"/>
                <a:gd name="T76" fmla="*/ 3573 w 6533"/>
                <a:gd name="T77" fmla="*/ 2221 h 5717"/>
                <a:gd name="T78" fmla="*/ 5819 w 6533"/>
                <a:gd name="T79" fmla="*/ 2119 h 5717"/>
                <a:gd name="T80" fmla="*/ 5819 w 6533"/>
                <a:gd name="T81" fmla="*/ 1914 h 5717"/>
                <a:gd name="T82" fmla="*/ 3573 w 6533"/>
                <a:gd name="T83" fmla="*/ 1812 h 5717"/>
                <a:gd name="T84" fmla="*/ 5819 w 6533"/>
                <a:gd name="T85" fmla="*/ 1914 h 5717"/>
                <a:gd name="T86" fmla="*/ 3573 w 6533"/>
                <a:gd name="T87" fmla="*/ 1608 h 5717"/>
                <a:gd name="T88" fmla="*/ 5819 w 6533"/>
                <a:gd name="T89" fmla="*/ 1506 h 5717"/>
                <a:gd name="T90" fmla="*/ 5819 w 6533"/>
                <a:gd name="T91" fmla="*/ 1302 h 5717"/>
                <a:gd name="T92" fmla="*/ 3573 w 6533"/>
                <a:gd name="T93" fmla="*/ 1200 h 5717"/>
                <a:gd name="T94" fmla="*/ 5819 w 6533"/>
                <a:gd name="T95" fmla="*/ 1302 h 5717"/>
                <a:gd name="T96" fmla="*/ 1889 w 6533"/>
                <a:gd name="T97" fmla="*/ 460 h 5717"/>
                <a:gd name="T98" fmla="*/ 1889 w 6533"/>
                <a:gd name="T99" fmla="*/ 153 h 5717"/>
                <a:gd name="T100" fmla="*/ 5819 w 6533"/>
                <a:gd name="T101" fmla="*/ 307 h 5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3" h="5717">
                  <a:moveTo>
                    <a:pt x="6227" y="0"/>
                  </a:moveTo>
                  <a:lnTo>
                    <a:pt x="306" y="0"/>
                  </a:lnTo>
                  <a:cubicBezTo>
                    <a:pt x="138" y="0"/>
                    <a:pt x="0" y="138"/>
                    <a:pt x="0" y="307"/>
                  </a:cubicBezTo>
                  <a:lnTo>
                    <a:pt x="0" y="491"/>
                  </a:lnTo>
                  <a:lnTo>
                    <a:pt x="0" y="613"/>
                  </a:lnTo>
                  <a:lnTo>
                    <a:pt x="0" y="5717"/>
                  </a:lnTo>
                  <a:lnTo>
                    <a:pt x="6533" y="5717"/>
                  </a:lnTo>
                  <a:lnTo>
                    <a:pt x="6533" y="613"/>
                  </a:lnTo>
                  <a:lnTo>
                    <a:pt x="6533" y="491"/>
                  </a:lnTo>
                  <a:lnTo>
                    <a:pt x="6533" y="307"/>
                  </a:lnTo>
                  <a:cubicBezTo>
                    <a:pt x="6533" y="138"/>
                    <a:pt x="6396" y="0"/>
                    <a:pt x="6227" y="0"/>
                  </a:cubicBezTo>
                  <a:close/>
                  <a:moveTo>
                    <a:pt x="1036" y="219"/>
                  </a:moveTo>
                  <a:cubicBezTo>
                    <a:pt x="1084" y="219"/>
                    <a:pt x="1123" y="258"/>
                    <a:pt x="1123" y="307"/>
                  </a:cubicBezTo>
                  <a:cubicBezTo>
                    <a:pt x="1123" y="355"/>
                    <a:pt x="1084" y="394"/>
                    <a:pt x="1036" y="394"/>
                  </a:cubicBezTo>
                  <a:cubicBezTo>
                    <a:pt x="988" y="394"/>
                    <a:pt x="949" y="355"/>
                    <a:pt x="949" y="307"/>
                  </a:cubicBezTo>
                  <a:cubicBezTo>
                    <a:pt x="949" y="258"/>
                    <a:pt x="988" y="219"/>
                    <a:pt x="1036" y="219"/>
                  </a:cubicBezTo>
                  <a:close/>
                  <a:moveTo>
                    <a:pt x="2960" y="1200"/>
                  </a:moveTo>
                  <a:lnTo>
                    <a:pt x="2960" y="2833"/>
                  </a:lnTo>
                  <a:lnTo>
                    <a:pt x="715" y="2833"/>
                  </a:lnTo>
                  <a:lnTo>
                    <a:pt x="715" y="1200"/>
                  </a:lnTo>
                  <a:lnTo>
                    <a:pt x="2960" y="1200"/>
                  </a:lnTo>
                  <a:close/>
                  <a:moveTo>
                    <a:pt x="513" y="394"/>
                  </a:moveTo>
                  <a:cubicBezTo>
                    <a:pt x="464" y="394"/>
                    <a:pt x="425" y="355"/>
                    <a:pt x="425" y="307"/>
                  </a:cubicBezTo>
                  <a:cubicBezTo>
                    <a:pt x="425" y="258"/>
                    <a:pt x="464" y="219"/>
                    <a:pt x="513" y="219"/>
                  </a:cubicBezTo>
                  <a:cubicBezTo>
                    <a:pt x="561" y="219"/>
                    <a:pt x="600" y="258"/>
                    <a:pt x="600" y="307"/>
                  </a:cubicBezTo>
                  <a:cubicBezTo>
                    <a:pt x="600" y="355"/>
                    <a:pt x="561" y="394"/>
                    <a:pt x="513" y="394"/>
                  </a:cubicBezTo>
                  <a:close/>
                  <a:moveTo>
                    <a:pt x="687" y="307"/>
                  </a:moveTo>
                  <a:cubicBezTo>
                    <a:pt x="687" y="258"/>
                    <a:pt x="726" y="219"/>
                    <a:pt x="774" y="219"/>
                  </a:cubicBezTo>
                  <a:cubicBezTo>
                    <a:pt x="822" y="219"/>
                    <a:pt x="861" y="258"/>
                    <a:pt x="861" y="307"/>
                  </a:cubicBezTo>
                  <a:cubicBezTo>
                    <a:pt x="861" y="355"/>
                    <a:pt x="822" y="394"/>
                    <a:pt x="774" y="394"/>
                  </a:cubicBezTo>
                  <a:cubicBezTo>
                    <a:pt x="726" y="394"/>
                    <a:pt x="687" y="355"/>
                    <a:pt x="687" y="307"/>
                  </a:cubicBezTo>
                  <a:close/>
                  <a:moveTo>
                    <a:pt x="5819" y="4977"/>
                  </a:moveTo>
                  <a:lnTo>
                    <a:pt x="715" y="4977"/>
                  </a:lnTo>
                  <a:lnTo>
                    <a:pt x="715" y="4875"/>
                  </a:lnTo>
                  <a:lnTo>
                    <a:pt x="5819" y="4875"/>
                  </a:lnTo>
                  <a:lnTo>
                    <a:pt x="5819" y="4977"/>
                  </a:lnTo>
                  <a:close/>
                  <a:moveTo>
                    <a:pt x="5819" y="4671"/>
                  </a:moveTo>
                  <a:lnTo>
                    <a:pt x="715" y="4671"/>
                  </a:lnTo>
                  <a:lnTo>
                    <a:pt x="715" y="4569"/>
                  </a:lnTo>
                  <a:lnTo>
                    <a:pt x="5819" y="4569"/>
                  </a:lnTo>
                  <a:lnTo>
                    <a:pt x="5819" y="4671"/>
                  </a:lnTo>
                  <a:close/>
                  <a:moveTo>
                    <a:pt x="5819" y="4364"/>
                  </a:moveTo>
                  <a:lnTo>
                    <a:pt x="715" y="4364"/>
                  </a:lnTo>
                  <a:lnTo>
                    <a:pt x="715" y="4262"/>
                  </a:lnTo>
                  <a:lnTo>
                    <a:pt x="5819" y="4262"/>
                  </a:lnTo>
                  <a:lnTo>
                    <a:pt x="5819" y="4364"/>
                  </a:lnTo>
                  <a:close/>
                  <a:moveTo>
                    <a:pt x="5819" y="4058"/>
                  </a:moveTo>
                  <a:lnTo>
                    <a:pt x="715" y="4058"/>
                  </a:lnTo>
                  <a:lnTo>
                    <a:pt x="715" y="3956"/>
                  </a:lnTo>
                  <a:lnTo>
                    <a:pt x="5819" y="3956"/>
                  </a:lnTo>
                  <a:lnTo>
                    <a:pt x="5819" y="4058"/>
                  </a:lnTo>
                  <a:close/>
                  <a:moveTo>
                    <a:pt x="5819" y="3752"/>
                  </a:moveTo>
                  <a:lnTo>
                    <a:pt x="715" y="3752"/>
                  </a:lnTo>
                  <a:lnTo>
                    <a:pt x="715" y="3650"/>
                  </a:lnTo>
                  <a:lnTo>
                    <a:pt x="5819" y="3650"/>
                  </a:lnTo>
                  <a:lnTo>
                    <a:pt x="5819" y="3752"/>
                  </a:lnTo>
                  <a:close/>
                  <a:moveTo>
                    <a:pt x="5819" y="3446"/>
                  </a:moveTo>
                  <a:lnTo>
                    <a:pt x="715" y="3446"/>
                  </a:lnTo>
                  <a:lnTo>
                    <a:pt x="715" y="3344"/>
                  </a:lnTo>
                  <a:lnTo>
                    <a:pt x="5819" y="3344"/>
                  </a:lnTo>
                  <a:lnTo>
                    <a:pt x="5819" y="3446"/>
                  </a:lnTo>
                  <a:close/>
                  <a:moveTo>
                    <a:pt x="5819" y="3139"/>
                  </a:moveTo>
                  <a:lnTo>
                    <a:pt x="3573" y="3139"/>
                  </a:lnTo>
                  <a:lnTo>
                    <a:pt x="3573" y="3037"/>
                  </a:lnTo>
                  <a:lnTo>
                    <a:pt x="5819" y="3037"/>
                  </a:lnTo>
                  <a:lnTo>
                    <a:pt x="5819" y="3139"/>
                  </a:lnTo>
                  <a:close/>
                  <a:moveTo>
                    <a:pt x="5819" y="2833"/>
                  </a:moveTo>
                  <a:lnTo>
                    <a:pt x="3573" y="2833"/>
                  </a:lnTo>
                  <a:lnTo>
                    <a:pt x="3573" y="2731"/>
                  </a:lnTo>
                  <a:lnTo>
                    <a:pt x="5819" y="2731"/>
                  </a:lnTo>
                  <a:lnTo>
                    <a:pt x="5819" y="2833"/>
                  </a:lnTo>
                  <a:close/>
                  <a:moveTo>
                    <a:pt x="5819" y="2527"/>
                  </a:moveTo>
                  <a:lnTo>
                    <a:pt x="3573" y="2527"/>
                  </a:lnTo>
                  <a:lnTo>
                    <a:pt x="3573" y="2425"/>
                  </a:lnTo>
                  <a:lnTo>
                    <a:pt x="5819" y="2425"/>
                  </a:lnTo>
                  <a:lnTo>
                    <a:pt x="5819" y="2527"/>
                  </a:lnTo>
                  <a:close/>
                  <a:moveTo>
                    <a:pt x="5819" y="2221"/>
                  </a:moveTo>
                  <a:lnTo>
                    <a:pt x="3573" y="2221"/>
                  </a:lnTo>
                  <a:lnTo>
                    <a:pt x="3573" y="2119"/>
                  </a:lnTo>
                  <a:lnTo>
                    <a:pt x="5819" y="2119"/>
                  </a:lnTo>
                  <a:lnTo>
                    <a:pt x="5819" y="2221"/>
                  </a:lnTo>
                  <a:close/>
                  <a:moveTo>
                    <a:pt x="5819" y="1914"/>
                  </a:moveTo>
                  <a:lnTo>
                    <a:pt x="3573" y="1914"/>
                  </a:lnTo>
                  <a:lnTo>
                    <a:pt x="3573" y="1812"/>
                  </a:lnTo>
                  <a:lnTo>
                    <a:pt x="5819" y="1812"/>
                  </a:lnTo>
                  <a:lnTo>
                    <a:pt x="5819" y="1914"/>
                  </a:lnTo>
                  <a:close/>
                  <a:moveTo>
                    <a:pt x="5819" y="1608"/>
                  </a:moveTo>
                  <a:lnTo>
                    <a:pt x="3573" y="1608"/>
                  </a:lnTo>
                  <a:lnTo>
                    <a:pt x="3573" y="1506"/>
                  </a:lnTo>
                  <a:lnTo>
                    <a:pt x="5819" y="1506"/>
                  </a:lnTo>
                  <a:lnTo>
                    <a:pt x="5819" y="1608"/>
                  </a:lnTo>
                  <a:close/>
                  <a:moveTo>
                    <a:pt x="5819" y="1302"/>
                  </a:moveTo>
                  <a:lnTo>
                    <a:pt x="3573" y="1302"/>
                  </a:lnTo>
                  <a:lnTo>
                    <a:pt x="3573" y="1200"/>
                  </a:lnTo>
                  <a:lnTo>
                    <a:pt x="5819" y="1200"/>
                  </a:lnTo>
                  <a:lnTo>
                    <a:pt x="5819" y="1302"/>
                  </a:lnTo>
                  <a:close/>
                  <a:moveTo>
                    <a:pt x="5666" y="460"/>
                  </a:moveTo>
                  <a:lnTo>
                    <a:pt x="1889" y="460"/>
                  </a:lnTo>
                  <a:cubicBezTo>
                    <a:pt x="1804" y="460"/>
                    <a:pt x="1735" y="391"/>
                    <a:pt x="1735" y="307"/>
                  </a:cubicBezTo>
                  <a:cubicBezTo>
                    <a:pt x="1735" y="222"/>
                    <a:pt x="1804" y="153"/>
                    <a:pt x="1889" y="153"/>
                  </a:cubicBezTo>
                  <a:lnTo>
                    <a:pt x="5666" y="153"/>
                  </a:lnTo>
                  <a:cubicBezTo>
                    <a:pt x="5750" y="153"/>
                    <a:pt x="5819" y="222"/>
                    <a:pt x="5819" y="307"/>
                  </a:cubicBezTo>
                  <a:cubicBezTo>
                    <a:pt x="5819" y="391"/>
                    <a:pt x="5750" y="460"/>
                    <a:pt x="5666" y="4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组合 26"/>
          <p:cNvGrpSpPr/>
          <p:nvPr/>
        </p:nvGrpSpPr>
        <p:grpSpPr>
          <a:xfrm>
            <a:off x="6696839" y="2246181"/>
            <a:ext cx="1498709" cy="1502980"/>
            <a:chOff x="6696839" y="2246181"/>
            <a:chExt cx="1498709" cy="1502980"/>
          </a:xfrm>
        </p:grpSpPr>
        <p:sp>
          <p:nvSpPr>
            <p:cNvPr id="30" name="椭圆 29"/>
            <p:cNvSpPr/>
            <p:nvPr/>
          </p:nvSpPr>
          <p:spPr>
            <a:xfrm>
              <a:off x="6696839"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653683"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44" name="椭圆 37"/>
            <p:cNvSpPr/>
            <p:nvPr/>
          </p:nvSpPr>
          <p:spPr>
            <a:xfrm>
              <a:off x="7035204" y="2788489"/>
              <a:ext cx="626826" cy="625940"/>
            </a:xfrm>
            <a:custGeom>
              <a:avLst/>
              <a:gdLst>
                <a:gd name="connsiteX0" fmla="*/ 80995 w 607580"/>
                <a:gd name="connsiteY0" fmla="*/ 353886 h 606722"/>
                <a:gd name="connsiteX1" fmla="*/ 263294 w 607580"/>
                <a:gd name="connsiteY1" fmla="*/ 353886 h 606722"/>
                <a:gd name="connsiteX2" fmla="*/ 273441 w 607580"/>
                <a:gd name="connsiteY2" fmla="*/ 364016 h 606722"/>
                <a:gd name="connsiteX3" fmla="*/ 273441 w 607580"/>
                <a:gd name="connsiteY3" fmla="*/ 525744 h 606722"/>
                <a:gd name="connsiteX4" fmla="*/ 263294 w 607580"/>
                <a:gd name="connsiteY4" fmla="*/ 535874 h 606722"/>
                <a:gd name="connsiteX5" fmla="*/ 80995 w 607580"/>
                <a:gd name="connsiteY5" fmla="*/ 535874 h 606722"/>
                <a:gd name="connsiteX6" fmla="*/ 70848 w 607580"/>
                <a:gd name="connsiteY6" fmla="*/ 525744 h 606722"/>
                <a:gd name="connsiteX7" fmla="*/ 70848 w 607580"/>
                <a:gd name="connsiteY7" fmla="*/ 364016 h 606722"/>
                <a:gd name="connsiteX8" fmla="*/ 80995 w 607580"/>
                <a:gd name="connsiteY8" fmla="*/ 353886 h 606722"/>
                <a:gd name="connsiteX9" fmla="*/ 371216 w 607580"/>
                <a:gd name="connsiteY9" fmla="*/ 101785 h 606722"/>
                <a:gd name="connsiteX10" fmla="*/ 382431 w 607580"/>
                <a:gd name="connsiteY10" fmla="*/ 104717 h 606722"/>
                <a:gd name="connsiteX11" fmla="*/ 605214 w 607580"/>
                <a:gd name="connsiteY11" fmla="*/ 367583 h 606722"/>
                <a:gd name="connsiteX12" fmla="*/ 607261 w 607580"/>
                <a:gd name="connsiteY12" fmla="*/ 376648 h 606722"/>
                <a:gd name="connsiteX13" fmla="*/ 601031 w 607580"/>
                <a:gd name="connsiteY13" fmla="*/ 383579 h 606722"/>
                <a:gd name="connsiteX14" fmla="*/ 529292 w 607580"/>
                <a:gd name="connsiteY14" fmla="*/ 410417 h 606722"/>
                <a:gd name="connsiteX15" fmla="*/ 586790 w 607580"/>
                <a:gd name="connsiteY15" fmla="*/ 573042 h 606722"/>
                <a:gd name="connsiteX16" fmla="*/ 586344 w 607580"/>
                <a:gd name="connsiteY16" fmla="*/ 580773 h 606722"/>
                <a:gd name="connsiteX17" fmla="*/ 580381 w 607580"/>
                <a:gd name="connsiteY17" fmla="*/ 585927 h 606722"/>
                <a:gd name="connsiteX18" fmla="*/ 519679 w 607580"/>
                <a:gd name="connsiteY18" fmla="*/ 606189 h 606722"/>
                <a:gd name="connsiteX19" fmla="*/ 516475 w 607580"/>
                <a:gd name="connsiteY19" fmla="*/ 606722 h 606722"/>
                <a:gd name="connsiteX20" fmla="*/ 506862 w 607580"/>
                <a:gd name="connsiteY20" fmla="*/ 599968 h 606722"/>
                <a:gd name="connsiteX21" fmla="*/ 449542 w 607580"/>
                <a:gd name="connsiteY21" fmla="*/ 437787 h 606722"/>
                <a:gd name="connsiteX22" fmla="*/ 378248 w 607580"/>
                <a:gd name="connsiteY22" fmla="*/ 464536 h 606722"/>
                <a:gd name="connsiteX23" fmla="*/ 368902 w 607580"/>
                <a:gd name="connsiteY23" fmla="*/ 463381 h 606722"/>
                <a:gd name="connsiteX24" fmla="*/ 364541 w 607580"/>
                <a:gd name="connsiteY24" fmla="*/ 455028 h 606722"/>
                <a:gd name="connsiteX25" fmla="*/ 364541 w 607580"/>
                <a:gd name="connsiteY25" fmla="*/ 111293 h 606722"/>
                <a:gd name="connsiteX26" fmla="*/ 371216 w 607580"/>
                <a:gd name="connsiteY26" fmla="*/ 101785 h 606722"/>
                <a:gd name="connsiteX27" fmla="*/ 80995 w 607580"/>
                <a:gd name="connsiteY27" fmla="*/ 70777 h 606722"/>
                <a:gd name="connsiteX28" fmla="*/ 263294 w 607580"/>
                <a:gd name="connsiteY28" fmla="*/ 70777 h 606722"/>
                <a:gd name="connsiteX29" fmla="*/ 273441 w 607580"/>
                <a:gd name="connsiteY29" fmla="*/ 80907 h 606722"/>
                <a:gd name="connsiteX30" fmla="*/ 273441 w 607580"/>
                <a:gd name="connsiteY30" fmla="*/ 242724 h 606722"/>
                <a:gd name="connsiteX31" fmla="*/ 263294 w 607580"/>
                <a:gd name="connsiteY31" fmla="*/ 252765 h 606722"/>
                <a:gd name="connsiteX32" fmla="*/ 80995 w 607580"/>
                <a:gd name="connsiteY32" fmla="*/ 252765 h 606722"/>
                <a:gd name="connsiteX33" fmla="*/ 70848 w 607580"/>
                <a:gd name="connsiteY33" fmla="*/ 242724 h 606722"/>
                <a:gd name="connsiteX34" fmla="*/ 70848 w 607580"/>
                <a:gd name="connsiteY34" fmla="*/ 80907 h 606722"/>
                <a:gd name="connsiteX35" fmla="*/ 80995 w 607580"/>
                <a:gd name="connsiteY35" fmla="*/ 70777 h 606722"/>
                <a:gd name="connsiteX36" fmla="*/ 20294 w 607580"/>
                <a:gd name="connsiteY36" fmla="*/ 20263 h 606722"/>
                <a:gd name="connsiteX37" fmla="*/ 20294 w 607580"/>
                <a:gd name="connsiteY37" fmla="*/ 586459 h 606722"/>
                <a:gd name="connsiteX38" fmla="*/ 324084 w 607580"/>
                <a:gd name="connsiteY38" fmla="*/ 586459 h 606722"/>
                <a:gd name="connsiteX39" fmla="*/ 324084 w 607580"/>
                <a:gd name="connsiteY39" fmla="*/ 20263 h 606722"/>
                <a:gd name="connsiteX40" fmla="*/ 20294 w 607580"/>
                <a:gd name="connsiteY40" fmla="*/ 0 h 606722"/>
                <a:gd name="connsiteX41" fmla="*/ 324084 w 607580"/>
                <a:gd name="connsiteY41" fmla="*/ 0 h 606722"/>
                <a:gd name="connsiteX42" fmla="*/ 344289 w 607580"/>
                <a:gd name="connsiteY42" fmla="*/ 20263 h 606722"/>
                <a:gd name="connsiteX43" fmla="*/ 344289 w 607580"/>
                <a:gd name="connsiteY43" fmla="*/ 586459 h 606722"/>
                <a:gd name="connsiteX44" fmla="*/ 324084 w 607580"/>
                <a:gd name="connsiteY44" fmla="*/ 606722 h 606722"/>
                <a:gd name="connsiteX45" fmla="*/ 20294 w 607580"/>
                <a:gd name="connsiteY45" fmla="*/ 606722 h 606722"/>
                <a:gd name="connsiteX46" fmla="*/ 0 w 607580"/>
                <a:gd name="connsiteY46" fmla="*/ 586459 h 606722"/>
                <a:gd name="connsiteX47" fmla="*/ 0 w 607580"/>
                <a:gd name="connsiteY47" fmla="*/ 20263 h 606722"/>
                <a:gd name="connsiteX48" fmla="*/ 20294 w 607580"/>
                <a:gd name="connsiteY4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580" h="606722">
                  <a:moveTo>
                    <a:pt x="80995" y="353886"/>
                  </a:moveTo>
                  <a:lnTo>
                    <a:pt x="263294" y="353886"/>
                  </a:lnTo>
                  <a:cubicBezTo>
                    <a:pt x="268901" y="353886"/>
                    <a:pt x="273441" y="358418"/>
                    <a:pt x="273441" y="364016"/>
                  </a:cubicBezTo>
                  <a:lnTo>
                    <a:pt x="273441" y="525744"/>
                  </a:lnTo>
                  <a:cubicBezTo>
                    <a:pt x="273441" y="531342"/>
                    <a:pt x="268901" y="535874"/>
                    <a:pt x="263294" y="535874"/>
                  </a:cubicBezTo>
                  <a:lnTo>
                    <a:pt x="80995" y="535874"/>
                  </a:lnTo>
                  <a:cubicBezTo>
                    <a:pt x="75388" y="535874"/>
                    <a:pt x="70848" y="531342"/>
                    <a:pt x="70848" y="525744"/>
                  </a:cubicBezTo>
                  <a:lnTo>
                    <a:pt x="70848" y="364016"/>
                  </a:lnTo>
                  <a:cubicBezTo>
                    <a:pt x="70848" y="358418"/>
                    <a:pt x="75388" y="353886"/>
                    <a:pt x="80995" y="353886"/>
                  </a:cubicBezTo>
                  <a:close/>
                  <a:moveTo>
                    <a:pt x="371216" y="101785"/>
                  </a:moveTo>
                  <a:cubicBezTo>
                    <a:pt x="375133" y="100274"/>
                    <a:pt x="379672" y="101518"/>
                    <a:pt x="382431" y="104717"/>
                  </a:cubicBezTo>
                  <a:lnTo>
                    <a:pt x="605214" y="367583"/>
                  </a:lnTo>
                  <a:cubicBezTo>
                    <a:pt x="607350" y="370160"/>
                    <a:pt x="608062" y="373537"/>
                    <a:pt x="607261" y="376648"/>
                  </a:cubicBezTo>
                  <a:cubicBezTo>
                    <a:pt x="606460" y="379847"/>
                    <a:pt x="604146" y="382424"/>
                    <a:pt x="601031" y="383579"/>
                  </a:cubicBezTo>
                  <a:lnTo>
                    <a:pt x="529292" y="410417"/>
                  </a:lnTo>
                  <a:lnTo>
                    <a:pt x="586790" y="573042"/>
                  </a:lnTo>
                  <a:cubicBezTo>
                    <a:pt x="587680" y="575530"/>
                    <a:pt x="587502" y="578374"/>
                    <a:pt x="586344" y="580773"/>
                  </a:cubicBezTo>
                  <a:cubicBezTo>
                    <a:pt x="585098" y="583261"/>
                    <a:pt x="582962" y="585128"/>
                    <a:pt x="580381" y="585927"/>
                  </a:cubicBezTo>
                  <a:lnTo>
                    <a:pt x="519679" y="606189"/>
                  </a:lnTo>
                  <a:cubicBezTo>
                    <a:pt x="518611" y="606544"/>
                    <a:pt x="517543" y="606722"/>
                    <a:pt x="516475" y="606722"/>
                  </a:cubicBezTo>
                  <a:cubicBezTo>
                    <a:pt x="512291" y="606722"/>
                    <a:pt x="508375" y="604056"/>
                    <a:pt x="506862" y="599968"/>
                  </a:cubicBezTo>
                  <a:lnTo>
                    <a:pt x="449542" y="437787"/>
                  </a:lnTo>
                  <a:lnTo>
                    <a:pt x="378248" y="464536"/>
                  </a:lnTo>
                  <a:cubicBezTo>
                    <a:pt x="375133" y="465691"/>
                    <a:pt x="371661" y="465247"/>
                    <a:pt x="368902" y="463381"/>
                  </a:cubicBezTo>
                  <a:cubicBezTo>
                    <a:pt x="366143" y="461426"/>
                    <a:pt x="364541" y="458316"/>
                    <a:pt x="364541" y="455028"/>
                  </a:cubicBezTo>
                  <a:lnTo>
                    <a:pt x="364541" y="111293"/>
                  </a:lnTo>
                  <a:cubicBezTo>
                    <a:pt x="364541" y="107028"/>
                    <a:pt x="367211" y="103207"/>
                    <a:pt x="371216" y="101785"/>
                  </a:cubicBezTo>
                  <a:close/>
                  <a:moveTo>
                    <a:pt x="80995" y="70777"/>
                  </a:moveTo>
                  <a:lnTo>
                    <a:pt x="263294" y="70777"/>
                  </a:lnTo>
                  <a:cubicBezTo>
                    <a:pt x="268901" y="70777"/>
                    <a:pt x="273441" y="75309"/>
                    <a:pt x="273441" y="80907"/>
                  </a:cubicBezTo>
                  <a:lnTo>
                    <a:pt x="273441" y="242724"/>
                  </a:lnTo>
                  <a:cubicBezTo>
                    <a:pt x="273441" y="248233"/>
                    <a:pt x="268901" y="252765"/>
                    <a:pt x="263294" y="252765"/>
                  </a:cubicBezTo>
                  <a:lnTo>
                    <a:pt x="80995" y="252765"/>
                  </a:lnTo>
                  <a:cubicBezTo>
                    <a:pt x="75388" y="252765"/>
                    <a:pt x="70848" y="248233"/>
                    <a:pt x="70848" y="242724"/>
                  </a:cubicBezTo>
                  <a:lnTo>
                    <a:pt x="70848" y="80907"/>
                  </a:lnTo>
                  <a:cubicBezTo>
                    <a:pt x="70848" y="75309"/>
                    <a:pt x="75388" y="70777"/>
                    <a:pt x="80995" y="70777"/>
                  </a:cubicBezTo>
                  <a:close/>
                  <a:moveTo>
                    <a:pt x="20294" y="20263"/>
                  </a:moveTo>
                  <a:lnTo>
                    <a:pt x="20294" y="586459"/>
                  </a:lnTo>
                  <a:lnTo>
                    <a:pt x="324084" y="586459"/>
                  </a:lnTo>
                  <a:lnTo>
                    <a:pt x="324084" y="20263"/>
                  </a:lnTo>
                  <a:close/>
                  <a:moveTo>
                    <a:pt x="20294" y="0"/>
                  </a:moveTo>
                  <a:lnTo>
                    <a:pt x="324084" y="0"/>
                  </a:lnTo>
                  <a:cubicBezTo>
                    <a:pt x="335210" y="0"/>
                    <a:pt x="344289" y="9065"/>
                    <a:pt x="344289" y="20263"/>
                  </a:cubicBezTo>
                  <a:lnTo>
                    <a:pt x="344289" y="586459"/>
                  </a:lnTo>
                  <a:cubicBezTo>
                    <a:pt x="344289" y="597657"/>
                    <a:pt x="335210" y="606722"/>
                    <a:pt x="324084" y="606722"/>
                  </a:cubicBezTo>
                  <a:lnTo>
                    <a:pt x="20294" y="606722"/>
                  </a:lnTo>
                  <a:cubicBezTo>
                    <a:pt x="9079" y="606722"/>
                    <a:pt x="0" y="597657"/>
                    <a:pt x="0" y="586459"/>
                  </a:cubicBezTo>
                  <a:lnTo>
                    <a:pt x="0" y="20263"/>
                  </a:lnTo>
                  <a:cubicBezTo>
                    <a:pt x="0" y="9065"/>
                    <a:pt x="9079" y="0"/>
                    <a:pt x="2029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9194809" y="2246181"/>
            <a:ext cx="1498709" cy="1502980"/>
            <a:chOff x="9194809" y="2246181"/>
            <a:chExt cx="1498709" cy="1502980"/>
          </a:xfrm>
        </p:grpSpPr>
        <p:sp>
          <p:nvSpPr>
            <p:cNvPr id="31" name="椭圆 30"/>
            <p:cNvSpPr/>
            <p:nvPr/>
          </p:nvSpPr>
          <p:spPr>
            <a:xfrm>
              <a:off x="9194809" y="2445605"/>
              <a:ext cx="1303556" cy="1303556"/>
            </a:xfrm>
            <a:prstGeom prst="ellips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151653" y="2246181"/>
              <a:ext cx="541865" cy="541865"/>
            </a:xfrm>
            <a:prstGeom prst="ellipse">
              <a:avLst/>
            </a:prstGeom>
            <a:gradFill flip="none" rotWithShape="1">
              <a:gsLst>
                <a:gs pos="0">
                  <a:srgbClr val="E52D27"/>
                </a:gs>
                <a:gs pos="100000">
                  <a:srgbClr val="B31217"/>
                </a:gs>
              </a:gsLst>
              <a:lin ang="2700000" scaled="1"/>
              <a:tileRect/>
            </a:gra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43" name="椭圆 38"/>
            <p:cNvSpPr/>
            <p:nvPr/>
          </p:nvSpPr>
          <p:spPr>
            <a:xfrm>
              <a:off x="9656186" y="2788046"/>
              <a:ext cx="380802" cy="626826"/>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7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a:xfrm>
            <a:off x="0" y="0"/>
            <a:ext cx="12192000"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9857306" y="478483"/>
            <a:ext cx="872206" cy="27699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70076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E52D27"/>
                  </a:solidFill>
                  <a:effectLst/>
                  <a:uLnTx/>
                  <a:uFillTx/>
                  <a:latin typeface="微软雅黑" panose="020B0503020204020204" charset="-122"/>
                  <a:ea typeface="微软雅黑" panose="020B0503020204020204" charset="-122"/>
                  <a:cs typeface="+mn-cs"/>
                </a:rPr>
                <a:t>标题文字添加</a:t>
              </a:r>
            </a:p>
          </p:txBody>
        </p:sp>
      </p:grpSp>
      <p:pic>
        <p:nvPicPr>
          <p:cNvPr id="16" name="图片占位符 1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874713" y="1630648"/>
            <a:ext cx="1905000" cy="1905000"/>
            <a:chOff x="1058571" y="1535398"/>
            <a:chExt cx="2114550" cy="2114550"/>
          </a:xfrm>
        </p:grpSpPr>
        <p:sp>
          <p:nvSpPr>
            <p:cNvPr id="18" name="椭圆 17"/>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饼形 10"/>
            <p:cNvSpPr/>
            <p:nvPr/>
          </p:nvSpPr>
          <p:spPr>
            <a:xfrm>
              <a:off x="1058571" y="1535398"/>
              <a:ext cx="2114550" cy="2114550"/>
            </a:xfrm>
            <a:prstGeom prst="pi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椭圆 11"/>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14" name="组合 13"/>
          <p:cNvGrpSpPr/>
          <p:nvPr/>
        </p:nvGrpSpPr>
        <p:grpSpPr>
          <a:xfrm>
            <a:off x="874713" y="4175125"/>
            <a:ext cx="1905000" cy="1905000"/>
            <a:chOff x="1058571" y="1535398"/>
            <a:chExt cx="2114550" cy="2114550"/>
          </a:xfrm>
        </p:grpSpPr>
        <p:sp>
          <p:nvSpPr>
            <p:cNvPr id="15" name="椭圆 14"/>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饼形 15"/>
            <p:cNvSpPr/>
            <p:nvPr/>
          </p:nvSpPr>
          <p:spPr>
            <a:xfrm>
              <a:off x="1058571" y="1535398"/>
              <a:ext cx="2114550" cy="2114550"/>
            </a:xfrm>
            <a:prstGeom prst="pi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椭圆 16"/>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2" name="组合 21"/>
          <p:cNvGrpSpPr/>
          <p:nvPr/>
        </p:nvGrpSpPr>
        <p:grpSpPr>
          <a:xfrm>
            <a:off x="6153150" y="1630648"/>
            <a:ext cx="1905000" cy="1905000"/>
            <a:chOff x="1058571" y="1535398"/>
            <a:chExt cx="2114550" cy="2114550"/>
          </a:xfrm>
        </p:grpSpPr>
        <p:sp>
          <p:nvSpPr>
            <p:cNvPr id="23" name="椭圆 22"/>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饼形 23"/>
            <p:cNvSpPr/>
            <p:nvPr/>
          </p:nvSpPr>
          <p:spPr>
            <a:xfrm>
              <a:off x="1058571" y="1535398"/>
              <a:ext cx="2114550" cy="2114550"/>
            </a:xfrm>
            <a:prstGeom prst="pi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椭圆 24"/>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6" name="组合 25"/>
          <p:cNvGrpSpPr/>
          <p:nvPr/>
        </p:nvGrpSpPr>
        <p:grpSpPr>
          <a:xfrm>
            <a:off x="6153150" y="4175125"/>
            <a:ext cx="1905000" cy="1905000"/>
            <a:chOff x="1058571" y="1535398"/>
            <a:chExt cx="2114550" cy="2114550"/>
          </a:xfrm>
        </p:grpSpPr>
        <p:sp>
          <p:nvSpPr>
            <p:cNvPr id="27" name="椭圆 26"/>
            <p:cNvSpPr/>
            <p:nvPr/>
          </p:nvSpPr>
          <p:spPr>
            <a:xfrm>
              <a:off x="1058571" y="1535398"/>
              <a:ext cx="2114550" cy="21145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饼形 27"/>
            <p:cNvSpPr/>
            <p:nvPr/>
          </p:nvSpPr>
          <p:spPr>
            <a:xfrm>
              <a:off x="1058571" y="1535398"/>
              <a:ext cx="2114550" cy="2114550"/>
            </a:xfrm>
            <a:prstGeom prst="pie">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椭圆 28"/>
            <p:cNvSpPr/>
            <p:nvPr/>
          </p:nvSpPr>
          <p:spPr>
            <a:xfrm>
              <a:off x="1259892" y="1736719"/>
              <a:ext cx="1711908" cy="17119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0" name="组合 29"/>
          <p:cNvGrpSpPr/>
          <p:nvPr/>
        </p:nvGrpSpPr>
        <p:grpSpPr>
          <a:xfrm>
            <a:off x="3052165" y="1978957"/>
            <a:ext cx="2728517" cy="1285967"/>
            <a:chOff x="7483989" y="3314482"/>
            <a:chExt cx="2728517" cy="1285967"/>
          </a:xfrm>
        </p:grpSpPr>
        <p:sp>
          <p:nvSpPr>
            <p:cNvPr id="31" name="矩形 30"/>
            <p:cNvSpPr/>
            <p:nvPr/>
          </p:nvSpPr>
          <p:spPr>
            <a:xfrm>
              <a:off x="7483989" y="3732519"/>
              <a:ext cx="272851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2" name="矩形 31"/>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3" name="组合 32"/>
          <p:cNvGrpSpPr/>
          <p:nvPr/>
        </p:nvGrpSpPr>
        <p:grpSpPr>
          <a:xfrm>
            <a:off x="3052165" y="4484640"/>
            <a:ext cx="2728517" cy="1285967"/>
            <a:chOff x="7483989" y="3314482"/>
            <a:chExt cx="2728517" cy="1285967"/>
          </a:xfrm>
        </p:grpSpPr>
        <p:sp>
          <p:nvSpPr>
            <p:cNvPr id="34" name="矩形 33"/>
            <p:cNvSpPr/>
            <p:nvPr/>
          </p:nvSpPr>
          <p:spPr>
            <a:xfrm>
              <a:off x="7483989" y="3732519"/>
              <a:ext cx="272851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5" name="矩形 34"/>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6" name="组合 35"/>
          <p:cNvGrpSpPr/>
          <p:nvPr/>
        </p:nvGrpSpPr>
        <p:grpSpPr>
          <a:xfrm>
            <a:off x="8297576" y="1978957"/>
            <a:ext cx="2728517" cy="1285967"/>
            <a:chOff x="7483989" y="3314482"/>
            <a:chExt cx="2728517" cy="1285967"/>
          </a:xfrm>
        </p:grpSpPr>
        <p:sp>
          <p:nvSpPr>
            <p:cNvPr id="37" name="矩形 36"/>
            <p:cNvSpPr/>
            <p:nvPr/>
          </p:nvSpPr>
          <p:spPr>
            <a:xfrm>
              <a:off x="7483989" y="3732519"/>
              <a:ext cx="272851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8" name="矩形 37"/>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9" name="组合 38"/>
          <p:cNvGrpSpPr/>
          <p:nvPr/>
        </p:nvGrpSpPr>
        <p:grpSpPr>
          <a:xfrm>
            <a:off x="8297576" y="4484640"/>
            <a:ext cx="2728517" cy="1285967"/>
            <a:chOff x="7483989" y="3314482"/>
            <a:chExt cx="2728517" cy="1285967"/>
          </a:xfrm>
        </p:grpSpPr>
        <p:sp>
          <p:nvSpPr>
            <p:cNvPr id="40" name="矩形 39"/>
            <p:cNvSpPr/>
            <p:nvPr/>
          </p:nvSpPr>
          <p:spPr>
            <a:xfrm>
              <a:off x="7483989" y="3732519"/>
              <a:ext cx="272851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1" name="矩形 40"/>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42" name="矩形 41"/>
          <p:cNvSpPr/>
          <p:nvPr/>
        </p:nvSpPr>
        <p:spPr>
          <a:xfrm>
            <a:off x="1056083" y="2218527"/>
            <a:ext cx="1542259" cy="6832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t>75%</a:t>
            </a:r>
            <a:endParaRPr lang="zh-CN" altLang="en-US" sz="3200" dirty="0"/>
          </a:p>
        </p:txBody>
      </p:sp>
      <p:sp>
        <p:nvSpPr>
          <p:cNvPr id="43" name="矩形 42"/>
          <p:cNvSpPr/>
          <p:nvPr/>
        </p:nvSpPr>
        <p:spPr>
          <a:xfrm>
            <a:off x="1056083" y="4785992"/>
            <a:ext cx="1542259" cy="6832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t>75%</a:t>
            </a:r>
            <a:endParaRPr lang="zh-CN" altLang="en-US" sz="3200" dirty="0"/>
          </a:p>
        </p:txBody>
      </p:sp>
      <p:sp>
        <p:nvSpPr>
          <p:cNvPr id="44" name="矩形 43"/>
          <p:cNvSpPr/>
          <p:nvPr/>
        </p:nvSpPr>
        <p:spPr>
          <a:xfrm>
            <a:off x="6334520" y="2218527"/>
            <a:ext cx="1542259" cy="6832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t>75%</a:t>
            </a:r>
            <a:endParaRPr lang="zh-CN" altLang="en-US" sz="3200" dirty="0"/>
          </a:p>
        </p:txBody>
      </p:sp>
      <p:sp>
        <p:nvSpPr>
          <p:cNvPr id="45" name="矩形 44"/>
          <p:cNvSpPr/>
          <p:nvPr/>
        </p:nvSpPr>
        <p:spPr>
          <a:xfrm>
            <a:off x="6334520" y="4785992"/>
            <a:ext cx="1542259" cy="6832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t>75%</a:t>
            </a:r>
            <a:endParaRPr lang="zh-CN" altLang="en-US" sz="3200" dirty="0"/>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par>
                          <p:cTn id="38" fill="hold">
                            <p:stCondLst>
                              <p:cond delay="2500"/>
                            </p:stCondLst>
                            <p:childTnLst>
                              <p:par>
                                <p:cTn id="39" presetID="12" presetClass="entr" presetSubtype="8"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ppt_x</p:attrName>
                                        </p:attrNameLst>
                                      </p:cBhvr>
                                      <p:tavLst>
                                        <p:tav tm="0">
                                          <p:val>
                                            <p:strVal val="#ppt_x-#ppt_w*1.125000"/>
                                          </p:val>
                                        </p:tav>
                                        <p:tav tm="100000">
                                          <p:val>
                                            <p:strVal val="#ppt_x"/>
                                          </p:val>
                                        </p:tav>
                                      </p:tavLst>
                                    </p:anim>
                                    <p:animEffect transition="in" filter="wipe(right)">
                                      <p:cBhvr>
                                        <p:cTn id="42" dur="500"/>
                                        <p:tgtEl>
                                          <p:spTgt spid="30"/>
                                        </p:tgtEl>
                                      </p:cBhvr>
                                    </p:animEffect>
                                  </p:childTnLst>
                                </p:cTn>
                              </p:par>
                            </p:childTnLst>
                          </p:cTn>
                        </p:par>
                        <p:par>
                          <p:cTn id="43" fill="hold">
                            <p:stCondLst>
                              <p:cond delay="3000"/>
                            </p:stCondLst>
                            <p:childTnLst>
                              <p:par>
                                <p:cTn id="44" presetID="12" presetClass="entr" presetSubtype="8"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ppt_x</p:attrName>
                                        </p:attrNameLst>
                                      </p:cBhvr>
                                      <p:tavLst>
                                        <p:tav tm="0">
                                          <p:val>
                                            <p:strVal val="#ppt_x-#ppt_w*1.125000"/>
                                          </p:val>
                                        </p:tav>
                                        <p:tav tm="100000">
                                          <p:val>
                                            <p:strVal val="#ppt_x"/>
                                          </p:val>
                                        </p:tav>
                                      </p:tavLst>
                                    </p:anim>
                                    <p:animEffect transition="in" filter="wipe(right)">
                                      <p:cBhvr>
                                        <p:cTn id="47" dur="500"/>
                                        <p:tgtEl>
                                          <p:spTgt spid="36"/>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p:tgtEl>
                                          <p:spTgt spid="33"/>
                                        </p:tgtEl>
                                        <p:attrNameLst>
                                          <p:attrName>ppt_x</p:attrName>
                                        </p:attrNameLst>
                                      </p:cBhvr>
                                      <p:tavLst>
                                        <p:tav tm="0">
                                          <p:val>
                                            <p:strVal val="#ppt_x-#ppt_w*1.125000"/>
                                          </p:val>
                                        </p:tav>
                                        <p:tav tm="100000">
                                          <p:val>
                                            <p:strVal val="#ppt_x"/>
                                          </p:val>
                                        </p:tav>
                                      </p:tavLst>
                                    </p:anim>
                                    <p:animEffect transition="in" filter="wipe(right)">
                                      <p:cBhvr>
                                        <p:cTn id="52" dur="500"/>
                                        <p:tgtEl>
                                          <p:spTgt spid="33"/>
                                        </p:tgtEl>
                                      </p:cBhvr>
                                    </p:animEffect>
                                  </p:childTnLst>
                                </p:cTn>
                              </p:par>
                            </p:childTnLst>
                          </p:cTn>
                        </p:par>
                        <p:par>
                          <p:cTn id="53" fill="hold">
                            <p:stCondLst>
                              <p:cond delay="4000"/>
                            </p:stCondLst>
                            <p:childTnLst>
                              <p:par>
                                <p:cTn id="54" presetID="12" presetClass="entr" presetSubtype="8"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p:tgtEl>
                                          <p:spTgt spid="39"/>
                                        </p:tgtEl>
                                        <p:attrNameLst>
                                          <p:attrName>ppt_x</p:attrName>
                                        </p:attrNameLst>
                                      </p:cBhvr>
                                      <p:tavLst>
                                        <p:tav tm="0">
                                          <p:val>
                                            <p:strVal val="#ppt_x-#ppt_w*1.125000"/>
                                          </p:val>
                                        </p:tav>
                                        <p:tav tm="100000">
                                          <p:val>
                                            <p:strVal val="#ppt_x"/>
                                          </p:val>
                                        </p:tav>
                                      </p:tavLst>
                                    </p:anim>
                                    <p:animEffect transition="in" filter="wipe(right)">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占位符 33"/>
          <p:cNvPicPr>
            <a:picLocks noGrp="1" noChangeAspect="1"/>
          </p:cNvPicPr>
          <p:nvPr>
            <p:ph type="pic" sz="quarter" idx="10"/>
          </p:nvPr>
        </p:nvPicPr>
        <p:blipFill>
          <a:blip r:embed="rId3" cstate="screen"/>
          <a:srcRect/>
          <a:stretch>
            <a:fillRect/>
          </a:stretch>
        </p:blipFill>
        <p:spPr/>
      </p:pic>
      <p:sp>
        <p:nvSpPr>
          <p:cNvPr id="3" name="Rectangle 11"/>
          <p:cNvSpPr/>
          <p:nvPr/>
        </p:nvSpPr>
        <p:spPr>
          <a:xfrm>
            <a:off x="0" y="0"/>
            <a:ext cx="12191999" cy="6858000"/>
          </a:xfrm>
          <a:prstGeom prst="rect">
            <a:avLst/>
          </a:prstGeom>
          <a:gradFill flip="none" rotWithShape="1">
            <a:gsLst>
              <a:gs pos="0">
                <a:srgbClr val="2C5876">
                  <a:alpha val="90000"/>
                </a:srgbClr>
              </a:gs>
              <a:gs pos="100000">
                <a:srgbClr val="4E4376">
                  <a:alpha val="9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4" name="组合 3"/>
          <p:cNvGrpSpPr/>
          <p:nvPr/>
        </p:nvGrpSpPr>
        <p:grpSpPr>
          <a:xfrm>
            <a:off x="1121107" y="430231"/>
            <a:ext cx="4885993" cy="687492"/>
            <a:chOff x="5402407" y="1247256"/>
            <a:chExt cx="4885993" cy="687492"/>
          </a:xfrm>
        </p:grpSpPr>
        <p:sp>
          <p:nvSpPr>
            <p:cNvPr id="5" name="文本框 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p>
          </p:txBody>
        </p:sp>
        <p:sp>
          <p:nvSpPr>
            <p:cNvPr id="6" name="文本框 5"/>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solidFill>
                  <a:latin typeface="+mj-ea"/>
                  <a:ea typeface="+mj-ea"/>
                </a:rPr>
                <a:t>print the presentation and make it into a film to be used in a wider field</a:t>
              </a:r>
            </a:p>
          </p:txBody>
        </p:sp>
      </p:grpSp>
      <p:sp>
        <p:nvSpPr>
          <p:cNvPr id="7" name="矩形 6"/>
          <p:cNvSpPr/>
          <p:nvPr/>
        </p:nvSpPr>
        <p:spPr>
          <a:xfrm>
            <a:off x="0" y="-4296"/>
            <a:ext cx="765211" cy="76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6250" y="469754"/>
            <a:ext cx="582321" cy="582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nvGrpSpPr>
          <p:cNvPr id="16" name="组合 15"/>
          <p:cNvGrpSpPr/>
          <p:nvPr/>
        </p:nvGrpSpPr>
        <p:grpSpPr>
          <a:xfrm>
            <a:off x="1581919" y="2290064"/>
            <a:ext cx="4514081" cy="2990850"/>
            <a:chOff x="1314449" y="2305050"/>
            <a:chExt cx="5190335" cy="4552949"/>
          </a:xfrm>
        </p:grpSpPr>
        <p:sp>
          <p:nvSpPr>
            <p:cNvPr id="2" name="矩形 1"/>
            <p:cNvSpPr/>
            <p:nvPr/>
          </p:nvSpPr>
          <p:spPr>
            <a:xfrm>
              <a:off x="1314450" y="2305050"/>
              <a:ext cx="3778168" cy="495301"/>
            </a:xfrm>
            <a:prstGeom prst="rect">
              <a:avLst/>
            </a:pr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14450" y="2800351"/>
              <a:ext cx="2093477" cy="495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14450" y="3492561"/>
              <a:ext cx="4781550" cy="495300"/>
            </a:xfrm>
            <a:prstGeom prst="rect">
              <a:avLst/>
            </a:pr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14450" y="3987861"/>
              <a:ext cx="3171183" cy="495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14449" y="4679980"/>
              <a:ext cx="5190335" cy="495301"/>
            </a:xfrm>
            <a:prstGeom prst="rect">
              <a:avLst/>
            </a:pr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14450" y="5175280"/>
              <a:ext cx="2737623" cy="495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14450" y="5867399"/>
              <a:ext cx="4152900" cy="495301"/>
            </a:xfrm>
            <a:prstGeom prst="rect">
              <a:avLst/>
            </a:pr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14450" y="6362698"/>
              <a:ext cx="4781550" cy="495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587732" y="2382671"/>
            <a:ext cx="1028700" cy="1028700"/>
            <a:chOff x="7083032" y="2379961"/>
            <a:chExt cx="1028700" cy="1028700"/>
          </a:xfrm>
        </p:grpSpPr>
        <p:sp>
          <p:nvSpPr>
            <p:cNvPr id="36" name="椭圆 35"/>
            <p:cNvSpPr/>
            <p:nvPr/>
          </p:nvSpPr>
          <p:spPr>
            <a:xfrm>
              <a:off x="7083032" y="2379961"/>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17"/>
            <p:cNvSpPr/>
            <p:nvPr/>
          </p:nvSpPr>
          <p:spPr>
            <a:xfrm>
              <a:off x="7308064" y="2605441"/>
              <a:ext cx="578636" cy="577739"/>
            </a:xfrm>
            <a:custGeom>
              <a:avLst/>
              <a:gdLst>
                <a:gd name="connsiteX0" fmla="*/ 228208 w 608485"/>
                <a:gd name="connsiteY0" fmla="*/ 531543 h 607542"/>
                <a:gd name="connsiteX1" fmla="*/ 380276 w 608485"/>
                <a:gd name="connsiteY1" fmla="*/ 531543 h 607542"/>
                <a:gd name="connsiteX2" fmla="*/ 380276 w 608485"/>
                <a:gd name="connsiteY2" fmla="*/ 556805 h 607542"/>
                <a:gd name="connsiteX3" fmla="*/ 228208 w 608485"/>
                <a:gd name="connsiteY3" fmla="*/ 556805 h 607542"/>
                <a:gd name="connsiteX4" fmla="*/ 228208 w 608485"/>
                <a:gd name="connsiteY4" fmla="*/ 480877 h 607542"/>
                <a:gd name="connsiteX5" fmla="*/ 329610 w 608485"/>
                <a:gd name="connsiteY5" fmla="*/ 480877 h 607542"/>
                <a:gd name="connsiteX6" fmla="*/ 329610 w 608485"/>
                <a:gd name="connsiteY6" fmla="*/ 506210 h 607542"/>
                <a:gd name="connsiteX7" fmla="*/ 228208 w 608485"/>
                <a:gd name="connsiteY7" fmla="*/ 506210 h 607542"/>
                <a:gd name="connsiteX8" fmla="*/ 329611 w 608485"/>
                <a:gd name="connsiteY8" fmla="*/ 366984 h 607542"/>
                <a:gd name="connsiteX9" fmla="*/ 354944 w 608485"/>
                <a:gd name="connsiteY9" fmla="*/ 366984 h 607542"/>
                <a:gd name="connsiteX10" fmla="*/ 354944 w 608485"/>
                <a:gd name="connsiteY10" fmla="*/ 417650 h 607542"/>
                <a:gd name="connsiteX11" fmla="*/ 329611 w 608485"/>
                <a:gd name="connsiteY11" fmla="*/ 417650 h 607542"/>
                <a:gd name="connsiteX12" fmla="*/ 278874 w 608485"/>
                <a:gd name="connsiteY12" fmla="*/ 366984 h 607542"/>
                <a:gd name="connsiteX13" fmla="*/ 304278 w 608485"/>
                <a:gd name="connsiteY13" fmla="*/ 366984 h 607542"/>
                <a:gd name="connsiteX14" fmla="*/ 304278 w 608485"/>
                <a:gd name="connsiteY14" fmla="*/ 417650 h 607542"/>
                <a:gd name="connsiteX15" fmla="*/ 278874 w 608485"/>
                <a:gd name="connsiteY15" fmla="*/ 417650 h 607542"/>
                <a:gd name="connsiteX16" fmla="*/ 228208 w 608485"/>
                <a:gd name="connsiteY16" fmla="*/ 366984 h 607542"/>
                <a:gd name="connsiteX17" fmla="*/ 253541 w 608485"/>
                <a:gd name="connsiteY17" fmla="*/ 366984 h 607542"/>
                <a:gd name="connsiteX18" fmla="*/ 253541 w 608485"/>
                <a:gd name="connsiteY18" fmla="*/ 417650 h 607542"/>
                <a:gd name="connsiteX19" fmla="*/ 228208 w 608485"/>
                <a:gd name="connsiteY19" fmla="*/ 417650 h 607542"/>
                <a:gd name="connsiteX20" fmla="*/ 202859 w 608485"/>
                <a:gd name="connsiteY20" fmla="*/ 329082 h 607542"/>
                <a:gd name="connsiteX21" fmla="*/ 202859 w 608485"/>
                <a:gd name="connsiteY21" fmla="*/ 582236 h 607542"/>
                <a:gd name="connsiteX22" fmla="*/ 405626 w 608485"/>
                <a:gd name="connsiteY22" fmla="*/ 582236 h 607542"/>
                <a:gd name="connsiteX23" fmla="*/ 405626 w 608485"/>
                <a:gd name="connsiteY23" fmla="*/ 384978 h 607542"/>
                <a:gd name="connsiteX24" fmla="*/ 349642 w 608485"/>
                <a:gd name="connsiteY24" fmla="*/ 329082 h 607542"/>
                <a:gd name="connsiteX25" fmla="*/ 381394 w 608485"/>
                <a:gd name="connsiteY25" fmla="*/ 25316 h 607542"/>
                <a:gd name="connsiteX26" fmla="*/ 262093 w 608485"/>
                <a:gd name="connsiteY26" fmla="*/ 119681 h 607542"/>
                <a:gd name="connsiteX27" fmla="*/ 256522 w 608485"/>
                <a:gd name="connsiteY27" fmla="*/ 144801 h 607542"/>
                <a:gd name="connsiteX28" fmla="*/ 239996 w 608485"/>
                <a:gd name="connsiteY28" fmla="*/ 124964 h 607542"/>
                <a:gd name="connsiteX29" fmla="*/ 164887 w 608485"/>
                <a:gd name="connsiteY29" fmla="*/ 94467 h 607542"/>
                <a:gd name="connsiteX30" fmla="*/ 92749 w 608485"/>
                <a:gd name="connsiteY30" fmla="*/ 150641 h 607542"/>
                <a:gd name="connsiteX31" fmla="*/ 90985 w 608485"/>
                <a:gd name="connsiteY31" fmla="*/ 200605 h 607542"/>
                <a:gd name="connsiteX32" fmla="*/ 94141 w 608485"/>
                <a:gd name="connsiteY32" fmla="*/ 211914 h 607542"/>
                <a:gd name="connsiteX33" fmla="*/ 83000 w 608485"/>
                <a:gd name="connsiteY33" fmla="*/ 215899 h 607542"/>
                <a:gd name="connsiteX34" fmla="*/ 25346 w 608485"/>
                <a:gd name="connsiteY34" fmla="*/ 296823 h 607542"/>
                <a:gd name="connsiteX35" fmla="*/ 114102 w 608485"/>
                <a:gd name="connsiteY35" fmla="*/ 378396 h 607542"/>
                <a:gd name="connsiteX36" fmla="*/ 124408 w 608485"/>
                <a:gd name="connsiteY36" fmla="*/ 378396 h 607542"/>
                <a:gd name="connsiteX37" fmla="*/ 127750 w 608485"/>
                <a:gd name="connsiteY37" fmla="*/ 385905 h 607542"/>
                <a:gd name="connsiteX38" fmla="*/ 175564 w 608485"/>
                <a:gd name="connsiteY38" fmla="*/ 412694 h 607542"/>
                <a:gd name="connsiteX39" fmla="*/ 177420 w 608485"/>
                <a:gd name="connsiteY39" fmla="*/ 412601 h 607542"/>
                <a:gd name="connsiteX40" fmla="*/ 177420 w 608485"/>
                <a:gd name="connsiteY40" fmla="*/ 303776 h 607542"/>
                <a:gd name="connsiteX41" fmla="*/ 360133 w 608485"/>
                <a:gd name="connsiteY41" fmla="*/ 303776 h 607542"/>
                <a:gd name="connsiteX42" fmla="*/ 430972 w 608485"/>
                <a:gd name="connsiteY42" fmla="*/ 374410 h 607542"/>
                <a:gd name="connsiteX43" fmla="*/ 430972 w 608485"/>
                <a:gd name="connsiteY43" fmla="*/ 389149 h 607542"/>
                <a:gd name="connsiteX44" fmla="*/ 535883 w 608485"/>
                <a:gd name="connsiteY44" fmla="*/ 378860 h 607542"/>
                <a:gd name="connsiteX45" fmla="*/ 583139 w 608485"/>
                <a:gd name="connsiteY45" fmla="*/ 296823 h 607542"/>
                <a:gd name="connsiteX46" fmla="*/ 503760 w 608485"/>
                <a:gd name="connsiteY46" fmla="*/ 210987 h 607542"/>
                <a:gd name="connsiteX47" fmla="*/ 486213 w 608485"/>
                <a:gd name="connsiteY47" fmla="*/ 209411 h 607542"/>
                <a:gd name="connsiteX48" fmla="*/ 493361 w 608485"/>
                <a:gd name="connsiteY48" fmla="*/ 193282 h 607542"/>
                <a:gd name="connsiteX49" fmla="*/ 503388 w 608485"/>
                <a:gd name="connsiteY49" fmla="*/ 138127 h 607542"/>
                <a:gd name="connsiteX50" fmla="*/ 382416 w 608485"/>
                <a:gd name="connsiteY50" fmla="*/ 25316 h 607542"/>
                <a:gd name="connsiteX51" fmla="*/ 382601 w 608485"/>
                <a:gd name="connsiteY51" fmla="*/ 10 h 607542"/>
                <a:gd name="connsiteX52" fmla="*/ 528641 w 608485"/>
                <a:gd name="connsiteY52" fmla="*/ 136644 h 607542"/>
                <a:gd name="connsiteX53" fmla="*/ 522328 w 608485"/>
                <a:gd name="connsiteY53" fmla="*/ 188461 h 607542"/>
                <a:gd name="connsiteX54" fmla="*/ 608485 w 608485"/>
                <a:gd name="connsiteY54" fmla="*/ 296823 h 607542"/>
                <a:gd name="connsiteX55" fmla="*/ 550273 w 608485"/>
                <a:gd name="connsiteY55" fmla="*/ 399624 h 607542"/>
                <a:gd name="connsiteX56" fmla="*/ 430972 w 608485"/>
                <a:gd name="connsiteY56" fmla="*/ 415568 h 607542"/>
                <a:gd name="connsiteX57" fmla="*/ 430972 w 608485"/>
                <a:gd name="connsiteY57" fmla="*/ 607542 h 607542"/>
                <a:gd name="connsiteX58" fmla="*/ 177420 w 608485"/>
                <a:gd name="connsiteY58" fmla="*/ 607542 h 607542"/>
                <a:gd name="connsiteX59" fmla="*/ 177420 w 608485"/>
                <a:gd name="connsiteY59" fmla="*/ 437907 h 607542"/>
                <a:gd name="connsiteX60" fmla="*/ 175564 w 608485"/>
                <a:gd name="connsiteY60" fmla="*/ 438000 h 607542"/>
                <a:gd name="connsiteX61" fmla="*/ 108625 w 608485"/>
                <a:gd name="connsiteY61" fmla="*/ 403610 h 607542"/>
                <a:gd name="connsiteX62" fmla="*/ 0 w 608485"/>
                <a:gd name="connsiteY62" fmla="*/ 296823 h 607542"/>
                <a:gd name="connsiteX63" fmla="*/ 64061 w 608485"/>
                <a:gd name="connsiteY63" fmla="*/ 196433 h 607542"/>
                <a:gd name="connsiteX64" fmla="*/ 68981 w 608485"/>
                <a:gd name="connsiteY64" fmla="*/ 141928 h 607542"/>
                <a:gd name="connsiteX65" fmla="*/ 162473 w 608485"/>
                <a:gd name="connsiteY65" fmla="*/ 69254 h 607542"/>
                <a:gd name="connsiteX66" fmla="*/ 243710 w 608485"/>
                <a:gd name="connsiteY66" fmla="*/ 93355 h 607542"/>
                <a:gd name="connsiteX67" fmla="*/ 382601 w 608485"/>
                <a:gd name="connsiteY67" fmla="*/ 10 h 6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8485" h="607542">
                  <a:moveTo>
                    <a:pt x="228208" y="531543"/>
                  </a:moveTo>
                  <a:lnTo>
                    <a:pt x="380276" y="531543"/>
                  </a:lnTo>
                  <a:lnTo>
                    <a:pt x="380276" y="556805"/>
                  </a:lnTo>
                  <a:lnTo>
                    <a:pt x="228208" y="556805"/>
                  </a:lnTo>
                  <a:close/>
                  <a:moveTo>
                    <a:pt x="228208" y="480877"/>
                  </a:moveTo>
                  <a:lnTo>
                    <a:pt x="329610" y="480877"/>
                  </a:lnTo>
                  <a:lnTo>
                    <a:pt x="329610" y="506210"/>
                  </a:lnTo>
                  <a:lnTo>
                    <a:pt x="228208" y="506210"/>
                  </a:lnTo>
                  <a:close/>
                  <a:moveTo>
                    <a:pt x="329611" y="366984"/>
                  </a:moveTo>
                  <a:lnTo>
                    <a:pt x="354944" y="366984"/>
                  </a:lnTo>
                  <a:lnTo>
                    <a:pt x="354944" y="417650"/>
                  </a:lnTo>
                  <a:lnTo>
                    <a:pt x="329611" y="417650"/>
                  </a:lnTo>
                  <a:close/>
                  <a:moveTo>
                    <a:pt x="278874" y="366984"/>
                  </a:moveTo>
                  <a:lnTo>
                    <a:pt x="304278" y="366984"/>
                  </a:lnTo>
                  <a:lnTo>
                    <a:pt x="304278" y="417650"/>
                  </a:lnTo>
                  <a:lnTo>
                    <a:pt x="278874" y="417650"/>
                  </a:lnTo>
                  <a:close/>
                  <a:moveTo>
                    <a:pt x="228208" y="366984"/>
                  </a:moveTo>
                  <a:lnTo>
                    <a:pt x="253541" y="366984"/>
                  </a:lnTo>
                  <a:lnTo>
                    <a:pt x="253541" y="417650"/>
                  </a:lnTo>
                  <a:lnTo>
                    <a:pt x="228208" y="417650"/>
                  </a:lnTo>
                  <a:close/>
                  <a:moveTo>
                    <a:pt x="202859" y="329082"/>
                  </a:moveTo>
                  <a:lnTo>
                    <a:pt x="202859" y="582236"/>
                  </a:lnTo>
                  <a:lnTo>
                    <a:pt x="405626" y="582236"/>
                  </a:lnTo>
                  <a:lnTo>
                    <a:pt x="405626" y="384978"/>
                  </a:lnTo>
                  <a:lnTo>
                    <a:pt x="349642" y="329082"/>
                  </a:lnTo>
                  <a:close/>
                  <a:moveTo>
                    <a:pt x="381394" y="25316"/>
                  </a:moveTo>
                  <a:cubicBezTo>
                    <a:pt x="324389" y="25316"/>
                    <a:pt x="274255" y="64804"/>
                    <a:pt x="262093" y="119681"/>
                  </a:cubicBezTo>
                  <a:lnTo>
                    <a:pt x="256522" y="144801"/>
                  </a:lnTo>
                  <a:lnTo>
                    <a:pt x="239996" y="124964"/>
                  </a:lnTo>
                  <a:cubicBezTo>
                    <a:pt x="221706" y="103088"/>
                    <a:pt x="193668" y="91686"/>
                    <a:pt x="164887" y="94467"/>
                  </a:cubicBezTo>
                  <a:cubicBezTo>
                    <a:pt x="132485" y="97526"/>
                    <a:pt x="104168" y="119588"/>
                    <a:pt x="92749" y="150641"/>
                  </a:cubicBezTo>
                  <a:cubicBezTo>
                    <a:pt x="86807" y="166956"/>
                    <a:pt x="86157" y="183734"/>
                    <a:pt x="90985" y="200605"/>
                  </a:cubicBezTo>
                  <a:lnTo>
                    <a:pt x="94141" y="211914"/>
                  </a:lnTo>
                  <a:lnTo>
                    <a:pt x="83000" y="215899"/>
                  </a:lnTo>
                  <a:cubicBezTo>
                    <a:pt x="48556" y="228321"/>
                    <a:pt x="25346" y="260857"/>
                    <a:pt x="25346" y="296823"/>
                  </a:cubicBezTo>
                  <a:cubicBezTo>
                    <a:pt x="25346" y="344840"/>
                    <a:pt x="61832" y="378396"/>
                    <a:pt x="114102" y="378396"/>
                  </a:cubicBezTo>
                  <a:lnTo>
                    <a:pt x="124408" y="378396"/>
                  </a:lnTo>
                  <a:lnTo>
                    <a:pt x="127750" y="385905"/>
                  </a:lnTo>
                  <a:cubicBezTo>
                    <a:pt x="136756" y="405927"/>
                    <a:pt x="164330" y="412694"/>
                    <a:pt x="175564" y="412694"/>
                  </a:cubicBezTo>
                  <a:cubicBezTo>
                    <a:pt x="176306" y="412694"/>
                    <a:pt x="176770" y="412601"/>
                    <a:pt x="177420" y="412601"/>
                  </a:cubicBezTo>
                  <a:lnTo>
                    <a:pt x="177420" y="303776"/>
                  </a:lnTo>
                  <a:lnTo>
                    <a:pt x="360133" y="303776"/>
                  </a:lnTo>
                  <a:lnTo>
                    <a:pt x="430972" y="374410"/>
                  </a:lnTo>
                  <a:lnTo>
                    <a:pt x="430972" y="389149"/>
                  </a:lnTo>
                  <a:cubicBezTo>
                    <a:pt x="480921" y="405556"/>
                    <a:pt x="515458" y="392857"/>
                    <a:pt x="535883" y="378860"/>
                  </a:cubicBezTo>
                  <a:cubicBezTo>
                    <a:pt x="566892" y="357447"/>
                    <a:pt x="583139" y="321388"/>
                    <a:pt x="583139" y="296823"/>
                  </a:cubicBezTo>
                  <a:cubicBezTo>
                    <a:pt x="583139" y="252144"/>
                    <a:pt x="548974" y="215343"/>
                    <a:pt x="503760" y="210987"/>
                  </a:cubicBezTo>
                  <a:lnTo>
                    <a:pt x="486213" y="209411"/>
                  </a:lnTo>
                  <a:lnTo>
                    <a:pt x="493361" y="193282"/>
                  </a:lnTo>
                  <a:cubicBezTo>
                    <a:pt x="501160" y="175762"/>
                    <a:pt x="504502" y="157223"/>
                    <a:pt x="503388" y="138127"/>
                  </a:cubicBezTo>
                  <a:cubicBezTo>
                    <a:pt x="499582" y="76391"/>
                    <a:pt x="445362" y="25872"/>
                    <a:pt x="382416" y="25316"/>
                  </a:cubicBezTo>
                  <a:close/>
                  <a:moveTo>
                    <a:pt x="382601" y="10"/>
                  </a:moveTo>
                  <a:cubicBezTo>
                    <a:pt x="458639" y="658"/>
                    <a:pt x="524092" y="61838"/>
                    <a:pt x="528641" y="136644"/>
                  </a:cubicBezTo>
                  <a:cubicBezTo>
                    <a:pt x="529755" y="154349"/>
                    <a:pt x="527620" y="171776"/>
                    <a:pt x="522328" y="188461"/>
                  </a:cubicBezTo>
                  <a:cubicBezTo>
                    <a:pt x="572370" y="200419"/>
                    <a:pt x="608485" y="244543"/>
                    <a:pt x="608485" y="296823"/>
                  </a:cubicBezTo>
                  <a:cubicBezTo>
                    <a:pt x="608485" y="327043"/>
                    <a:pt x="590195" y="372186"/>
                    <a:pt x="550273" y="399624"/>
                  </a:cubicBezTo>
                  <a:cubicBezTo>
                    <a:pt x="526135" y="416309"/>
                    <a:pt x="486491" y="431419"/>
                    <a:pt x="430972" y="415568"/>
                  </a:cubicBezTo>
                  <a:lnTo>
                    <a:pt x="430972" y="607542"/>
                  </a:lnTo>
                  <a:lnTo>
                    <a:pt x="177420" y="607542"/>
                  </a:lnTo>
                  <a:lnTo>
                    <a:pt x="177420" y="437907"/>
                  </a:lnTo>
                  <a:cubicBezTo>
                    <a:pt x="176770" y="437907"/>
                    <a:pt x="176213" y="438000"/>
                    <a:pt x="175564" y="438000"/>
                  </a:cubicBezTo>
                  <a:cubicBezTo>
                    <a:pt x="157088" y="438000"/>
                    <a:pt x="124501" y="428545"/>
                    <a:pt x="108625" y="403610"/>
                  </a:cubicBezTo>
                  <a:cubicBezTo>
                    <a:pt x="45307" y="401200"/>
                    <a:pt x="0" y="357076"/>
                    <a:pt x="0" y="296823"/>
                  </a:cubicBezTo>
                  <a:cubicBezTo>
                    <a:pt x="0" y="253998"/>
                    <a:pt x="25346" y="214880"/>
                    <a:pt x="64061" y="196433"/>
                  </a:cubicBezTo>
                  <a:cubicBezTo>
                    <a:pt x="60811" y="178079"/>
                    <a:pt x="62482" y="159725"/>
                    <a:pt x="68981" y="141928"/>
                  </a:cubicBezTo>
                  <a:cubicBezTo>
                    <a:pt x="83743" y="101790"/>
                    <a:pt x="120416" y="73240"/>
                    <a:pt x="162473" y="69254"/>
                  </a:cubicBezTo>
                  <a:cubicBezTo>
                    <a:pt x="192182" y="66473"/>
                    <a:pt x="221149" y="75186"/>
                    <a:pt x="243710" y="93355"/>
                  </a:cubicBezTo>
                  <a:cubicBezTo>
                    <a:pt x="265435" y="37737"/>
                    <a:pt x="320954" y="-732"/>
                    <a:pt x="382601" y="1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8" name="组合 37"/>
          <p:cNvGrpSpPr/>
          <p:nvPr/>
        </p:nvGrpSpPr>
        <p:grpSpPr>
          <a:xfrm>
            <a:off x="6587732" y="4222397"/>
            <a:ext cx="1028700" cy="1028700"/>
            <a:chOff x="7083032" y="2379961"/>
            <a:chExt cx="1028700" cy="1028700"/>
          </a:xfrm>
        </p:grpSpPr>
        <p:sp>
          <p:nvSpPr>
            <p:cNvPr id="39" name="椭圆 38"/>
            <p:cNvSpPr/>
            <p:nvPr/>
          </p:nvSpPr>
          <p:spPr>
            <a:xfrm>
              <a:off x="7083032" y="2379961"/>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21"/>
            <p:cNvSpPr/>
            <p:nvPr/>
          </p:nvSpPr>
          <p:spPr>
            <a:xfrm>
              <a:off x="7308064" y="2605430"/>
              <a:ext cx="578636" cy="577762"/>
            </a:xfrm>
            <a:custGeom>
              <a:avLst/>
              <a:gdLst>
                <a:gd name="connsiteX0" fmla="*/ 303819 w 607639"/>
                <a:gd name="connsiteY0" fmla="*/ 434754 h 606722"/>
                <a:gd name="connsiteX1" fmla="*/ 313945 w 607639"/>
                <a:gd name="connsiteY1" fmla="*/ 444880 h 606722"/>
                <a:gd name="connsiteX2" fmla="*/ 303819 w 607639"/>
                <a:gd name="connsiteY2" fmla="*/ 455006 h 606722"/>
                <a:gd name="connsiteX3" fmla="*/ 293693 w 607639"/>
                <a:gd name="connsiteY3" fmla="*/ 444880 h 606722"/>
                <a:gd name="connsiteX4" fmla="*/ 303819 w 607639"/>
                <a:gd name="connsiteY4" fmla="*/ 434754 h 606722"/>
                <a:gd name="connsiteX5" fmla="*/ 303774 w 607639"/>
                <a:gd name="connsiteY5" fmla="*/ 287131 h 606722"/>
                <a:gd name="connsiteX6" fmla="*/ 313945 w 607639"/>
                <a:gd name="connsiteY6" fmla="*/ 297262 h 606722"/>
                <a:gd name="connsiteX7" fmla="*/ 313945 w 607639"/>
                <a:gd name="connsiteY7" fmla="*/ 404441 h 606722"/>
                <a:gd name="connsiteX8" fmla="*/ 303774 w 607639"/>
                <a:gd name="connsiteY8" fmla="*/ 414572 h 606722"/>
                <a:gd name="connsiteX9" fmla="*/ 293693 w 607639"/>
                <a:gd name="connsiteY9" fmla="*/ 404441 h 606722"/>
                <a:gd name="connsiteX10" fmla="*/ 293693 w 607639"/>
                <a:gd name="connsiteY10" fmla="*/ 297262 h 606722"/>
                <a:gd name="connsiteX11" fmla="*/ 303774 w 607639"/>
                <a:gd name="connsiteY11" fmla="*/ 287131 h 606722"/>
                <a:gd name="connsiteX12" fmla="*/ 303774 w 607639"/>
                <a:gd name="connsiteY12" fmla="*/ 222418 h 606722"/>
                <a:gd name="connsiteX13" fmla="*/ 297722 w 607639"/>
                <a:gd name="connsiteY13" fmla="*/ 225440 h 606722"/>
                <a:gd name="connsiteX14" fmla="*/ 132616 w 607639"/>
                <a:gd name="connsiteY14" fmla="*/ 495474 h 606722"/>
                <a:gd name="connsiteX15" fmla="*/ 132616 w 607639"/>
                <a:gd name="connsiteY15" fmla="*/ 502585 h 606722"/>
                <a:gd name="connsiteX16" fmla="*/ 138757 w 607639"/>
                <a:gd name="connsiteY16" fmla="*/ 505607 h 606722"/>
                <a:gd name="connsiteX17" fmla="*/ 469860 w 607639"/>
                <a:gd name="connsiteY17" fmla="*/ 505607 h 606722"/>
                <a:gd name="connsiteX18" fmla="*/ 476002 w 607639"/>
                <a:gd name="connsiteY18" fmla="*/ 502585 h 606722"/>
                <a:gd name="connsiteX19" fmla="*/ 476002 w 607639"/>
                <a:gd name="connsiteY19" fmla="*/ 495474 h 606722"/>
                <a:gd name="connsiteX20" fmla="*/ 309916 w 607639"/>
                <a:gd name="connsiteY20" fmla="*/ 226507 h 606722"/>
                <a:gd name="connsiteX21" fmla="*/ 303774 w 607639"/>
                <a:gd name="connsiteY21" fmla="*/ 222418 h 606722"/>
                <a:gd name="connsiteX22" fmla="*/ 303774 w 607639"/>
                <a:gd name="connsiteY22" fmla="*/ 202241 h 606722"/>
                <a:gd name="connsiteX23" fmla="*/ 327094 w 607639"/>
                <a:gd name="connsiteY23" fmla="*/ 215307 h 606722"/>
                <a:gd name="connsiteX24" fmla="*/ 492201 w 607639"/>
                <a:gd name="connsiteY24" fmla="*/ 485341 h 606722"/>
                <a:gd name="connsiteX25" fmla="*/ 492201 w 607639"/>
                <a:gd name="connsiteY25" fmla="*/ 512718 h 606722"/>
                <a:gd name="connsiteX26" fmla="*/ 468881 w 607639"/>
                <a:gd name="connsiteY26" fmla="*/ 525784 h 606722"/>
                <a:gd name="connsiteX27" fmla="*/ 138757 w 607639"/>
                <a:gd name="connsiteY27" fmla="*/ 525784 h 606722"/>
                <a:gd name="connsiteX28" fmla="*/ 115437 w 607639"/>
                <a:gd name="connsiteY28" fmla="*/ 512718 h 606722"/>
                <a:gd name="connsiteX29" fmla="*/ 115437 w 607639"/>
                <a:gd name="connsiteY29" fmla="*/ 485341 h 606722"/>
                <a:gd name="connsiteX30" fmla="*/ 280544 w 607639"/>
                <a:gd name="connsiteY30" fmla="*/ 215307 h 606722"/>
                <a:gd name="connsiteX31" fmla="*/ 303774 w 607639"/>
                <a:gd name="connsiteY31" fmla="*/ 202241 h 606722"/>
                <a:gd name="connsiteX32" fmla="*/ 20293 w 607639"/>
                <a:gd name="connsiteY32" fmla="*/ 141571 h 606722"/>
                <a:gd name="connsiteX33" fmla="*/ 20293 w 607639"/>
                <a:gd name="connsiteY33" fmla="*/ 574373 h 606722"/>
                <a:gd name="connsiteX34" fmla="*/ 32398 w 607639"/>
                <a:gd name="connsiteY34" fmla="*/ 586459 h 606722"/>
                <a:gd name="connsiteX35" fmla="*/ 575241 w 607639"/>
                <a:gd name="connsiteY35" fmla="*/ 586459 h 606722"/>
                <a:gd name="connsiteX36" fmla="*/ 587346 w 607639"/>
                <a:gd name="connsiteY36" fmla="*/ 574373 h 606722"/>
                <a:gd name="connsiteX37" fmla="*/ 587346 w 607639"/>
                <a:gd name="connsiteY37" fmla="*/ 141571 h 606722"/>
                <a:gd name="connsiteX38" fmla="*/ 70838 w 607639"/>
                <a:gd name="connsiteY38" fmla="*/ 50600 h 606722"/>
                <a:gd name="connsiteX39" fmla="*/ 50635 w 607639"/>
                <a:gd name="connsiteY39" fmla="*/ 70768 h 606722"/>
                <a:gd name="connsiteX40" fmla="*/ 70838 w 607639"/>
                <a:gd name="connsiteY40" fmla="*/ 91025 h 606722"/>
                <a:gd name="connsiteX41" fmla="*/ 91131 w 607639"/>
                <a:gd name="connsiteY41" fmla="*/ 70768 h 606722"/>
                <a:gd name="connsiteX42" fmla="*/ 70838 w 607639"/>
                <a:gd name="connsiteY42" fmla="*/ 50600 h 606722"/>
                <a:gd name="connsiteX43" fmla="*/ 253110 w 607639"/>
                <a:gd name="connsiteY43" fmla="*/ 50547 h 606722"/>
                <a:gd name="connsiteX44" fmla="*/ 232906 w 607639"/>
                <a:gd name="connsiteY44" fmla="*/ 70733 h 606722"/>
                <a:gd name="connsiteX45" fmla="*/ 253110 w 607639"/>
                <a:gd name="connsiteY45" fmla="*/ 91008 h 606722"/>
                <a:gd name="connsiteX46" fmla="*/ 273402 w 607639"/>
                <a:gd name="connsiteY46" fmla="*/ 70733 h 606722"/>
                <a:gd name="connsiteX47" fmla="*/ 253110 w 607639"/>
                <a:gd name="connsiteY47" fmla="*/ 50547 h 606722"/>
                <a:gd name="connsiteX48" fmla="*/ 162010 w 607639"/>
                <a:gd name="connsiteY48" fmla="*/ 50547 h 606722"/>
                <a:gd name="connsiteX49" fmla="*/ 141806 w 607639"/>
                <a:gd name="connsiteY49" fmla="*/ 70733 h 606722"/>
                <a:gd name="connsiteX50" fmla="*/ 162010 w 607639"/>
                <a:gd name="connsiteY50" fmla="*/ 91008 h 606722"/>
                <a:gd name="connsiteX51" fmla="*/ 182302 w 607639"/>
                <a:gd name="connsiteY51" fmla="*/ 70733 h 606722"/>
                <a:gd name="connsiteX52" fmla="*/ 162010 w 607639"/>
                <a:gd name="connsiteY52" fmla="*/ 50547 h 606722"/>
                <a:gd name="connsiteX53" fmla="*/ 70838 w 607639"/>
                <a:gd name="connsiteY53" fmla="*/ 30343 h 606722"/>
                <a:gd name="connsiteX54" fmla="*/ 111423 w 607639"/>
                <a:gd name="connsiteY54" fmla="*/ 70768 h 606722"/>
                <a:gd name="connsiteX55" fmla="*/ 70838 w 607639"/>
                <a:gd name="connsiteY55" fmla="*/ 111282 h 606722"/>
                <a:gd name="connsiteX56" fmla="*/ 30343 w 607639"/>
                <a:gd name="connsiteY56" fmla="*/ 70768 h 606722"/>
                <a:gd name="connsiteX57" fmla="*/ 70838 w 607639"/>
                <a:gd name="connsiteY57" fmla="*/ 30343 h 606722"/>
                <a:gd name="connsiteX58" fmla="*/ 253110 w 607639"/>
                <a:gd name="connsiteY58" fmla="*/ 30273 h 606722"/>
                <a:gd name="connsiteX59" fmla="*/ 293694 w 607639"/>
                <a:gd name="connsiteY59" fmla="*/ 70733 h 606722"/>
                <a:gd name="connsiteX60" fmla="*/ 253110 w 607639"/>
                <a:gd name="connsiteY60" fmla="*/ 111282 h 606722"/>
                <a:gd name="connsiteX61" fmla="*/ 212614 w 607639"/>
                <a:gd name="connsiteY61" fmla="*/ 70733 h 606722"/>
                <a:gd name="connsiteX62" fmla="*/ 253110 w 607639"/>
                <a:gd name="connsiteY62" fmla="*/ 30273 h 606722"/>
                <a:gd name="connsiteX63" fmla="*/ 162010 w 607639"/>
                <a:gd name="connsiteY63" fmla="*/ 30273 h 606722"/>
                <a:gd name="connsiteX64" fmla="*/ 202594 w 607639"/>
                <a:gd name="connsiteY64" fmla="*/ 70733 h 606722"/>
                <a:gd name="connsiteX65" fmla="*/ 162010 w 607639"/>
                <a:gd name="connsiteY65" fmla="*/ 111282 h 606722"/>
                <a:gd name="connsiteX66" fmla="*/ 121514 w 607639"/>
                <a:gd name="connsiteY66" fmla="*/ 70733 h 606722"/>
                <a:gd name="connsiteX67" fmla="*/ 162010 w 607639"/>
                <a:gd name="connsiteY67" fmla="*/ 30273 h 606722"/>
                <a:gd name="connsiteX68" fmla="*/ 29372 w 607639"/>
                <a:gd name="connsiteY68" fmla="*/ 20263 h 606722"/>
                <a:gd name="connsiteX69" fmla="*/ 20293 w 607639"/>
                <a:gd name="connsiteY69" fmla="*/ 29327 h 606722"/>
                <a:gd name="connsiteX70" fmla="*/ 20293 w 607639"/>
                <a:gd name="connsiteY70" fmla="*/ 121309 h 606722"/>
                <a:gd name="connsiteX71" fmla="*/ 587346 w 607639"/>
                <a:gd name="connsiteY71" fmla="*/ 121309 h 606722"/>
                <a:gd name="connsiteX72" fmla="*/ 587346 w 607639"/>
                <a:gd name="connsiteY72" fmla="*/ 29327 h 606722"/>
                <a:gd name="connsiteX73" fmla="*/ 578267 w 607639"/>
                <a:gd name="connsiteY73" fmla="*/ 20263 h 606722"/>
                <a:gd name="connsiteX74" fmla="*/ 29372 w 607639"/>
                <a:gd name="connsiteY74" fmla="*/ 0 h 606722"/>
                <a:gd name="connsiteX75" fmla="*/ 579246 w 607639"/>
                <a:gd name="connsiteY75" fmla="*/ 0 h 606722"/>
                <a:gd name="connsiteX76" fmla="*/ 607639 w 607639"/>
                <a:gd name="connsiteY76" fmla="*/ 29327 h 606722"/>
                <a:gd name="connsiteX77" fmla="*/ 607639 w 607639"/>
                <a:gd name="connsiteY77" fmla="*/ 121309 h 606722"/>
                <a:gd name="connsiteX78" fmla="*/ 607639 w 607639"/>
                <a:gd name="connsiteY78" fmla="*/ 141571 h 606722"/>
                <a:gd name="connsiteX79" fmla="*/ 607639 w 607639"/>
                <a:gd name="connsiteY79" fmla="*/ 574373 h 606722"/>
                <a:gd name="connsiteX80" fmla="*/ 575241 w 607639"/>
                <a:gd name="connsiteY80" fmla="*/ 606722 h 606722"/>
                <a:gd name="connsiteX81" fmla="*/ 32398 w 607639"/>
                <a:gd name="connsiteY81" fmla="*/ 606722 h 606722"/>
                <a:gd name="connsiteX82" fmla="*/ 0 w 607639"/>
                <a:gd name="connsiteY82" fmla="*/ 574373 h 606722"/>
                <a:gd name="connsiteX83" fmla="*/ 0 w 607639"/>
                <a:gd name="connsiteY83" fmla="*/ 141571 h 606722"/>
                <a:gd name="connsiteX84" fmla="*/ 0 w 607639"/>
                <a:gd name="connsiteY84" fmla="*/ 121309 h 606722"/>
                <a:gd name="connsiteX85" fmla="*/ 0 w 607639"/>
                <a:gd name="connsiteY85" fmla="*/ 29327 h 606722"/>
                <a:gd name="connsiteX86" fmla="*/ 29372 w 607639"/>
                <a:gd name="connsiteY8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639" h="606722">
                  <a:moveTo>
                    <a:pt x="303819" y="434754"/>
                  </a:moveTo>
                  <a:cubicBezTo>
                    <a:pt x="309411" y="434754"/>
                    <a:pt x="313945" y="439288"/>
                    <a:pt x="313945" y="444880"/>
                  </a:cubicBezTo>
                  <a:cubicBezTo>
                    <a:pt x="313945" y="450472"/>
                    <a:pt x="309411" y="455006"/>
                    <a:pt x="303819" y="455006"/>
                  </a:cubicBezTo>
                  <a:cubicBezTo>
                    <a:pt x="298227" y="455006"/>
                    <a:pt x="293693" y="450472"/>
                    <a:pt x="293693" y="444880"/>
                  </a:cubicBezTo>
                  <a:cubicBezTo>
                    <a:pt x="293693" y="439288"/>
                    <a:pt x="298227" y="434754"/>
                    <a:pt x="303819" y="434754"/>
                  </a:cubicBezTo>
                  <a:close/>
                  <a:moveTo>
                    <a:pt x="303774" y="287131"/>
                  </a:moveTo>
                  <a:cubicBezTo>
                    <a:pt x="309930" y="287131"/>
                    <a:pt x="313945" y="291219"/>
                    <a:pt x="313945" y="297262"/>
                  </a:cubicBezTo>
                  <a:lnTo>
                    <a:pt x="313945" y="404441"/>
                  </a:lnTo>
                  <a:cubicBezTo>
                    <a:pt x="313945" y="410484"/>
                    <a:pt x="309930" y="414572"/>
                    <a:pt x="303774" y="414572"/>
                  </a:cubicBezTo>
                  <a:cubicBezTo>
                    <a:pt x="297708" y="414572"/>
                    <a:pt x="293693" y="410484"/>
                    <a:pt x="293693" y="404441"/>
                  </a:cubicBezTo>
                  <a:lnTo>
                    <a:pt x="293693" y="297262"/>
                  </a:lnTo>
                  <a:cubicBezTo>
                    <a:pt x="293693" y="291219"/>
                    <a:pt x="297708" y="287131"/>
                    <a:pt x="303774" y="287131"/>
                  </a:cubicBezTo>
                  <a:close/>
                  <a:moveTo>
                    <a:pt x="303774" y="222418"/>
                  </a:moveTo>
                  <a:cubicBezTo>
                    <a:pt x="302795" y="222418"/>
                    <a:pt x="299769" y="222418"/>
                    <a:pt x="297722" y="225440"/>
                  </a:cubicBezTo>
                  <a:lnTo>
                    <a:pt x="132616" y="495474"/>
                  </a:lnTo>
                  <a:cubicBezTo>
                    <a:pt x="130657" y="498496"/>
                    <a:pt x="132616" y="501518"/>
                    <a:pt x="132616" y="502585"/>
                  </a:cubicBezTo>
                  <a:cubicBezTo>
                    <a:pt x="133684" y="503563"/>
                    <a:pt x="134663" y="505607"/>
                    <a:pt x="138757" y="505607"/>
                  </a:cubicBezTo>
                  <a:lnTo>
                    <a:pt x="469860" y="505607"/>
                  </a:lnTo>
                  <a:cubicBezTo>
                    <a:pt x="473954" y="505607"/>
                    <a:pt x="474933" y="503563"/>
                    <a:pt x="476002" y="502585"/>
                  </a:cubicBezTo>
                  <a:cubicBezTo>
                    <a:pt x="476981" y="501518"/>
                    <a:pt x="477960" y="498496"/>
                    <a:pt x="476002" y="495474"/>
                  </a:cubicBezTo>
                  <a:lnTo>
                    <a:pt x="309916" y="226507"/>
                  </a:lnTo>
                  <a:cubicBezTo>
                    <a:pt x="307869" y="222418"/>
                    <a:pt x="304843" y="222418"/>
                    <a:pt x="303774" y="222418"/>
                  </a:cubicBezTo>
                  <a:close/>
                  <a:moveTo>
                    <a:pt x="303774" y="202241"/>
                  </a:moveTo>
                  <a:cubicBezTo>
                    <a:pt x="313921" y="202241"/>
                    <a:pt x="322021" y="207219"/>
                    <a:pt x="327094" y="215307"/>
                  </a:cubicBezTo>
                  <a:lnTo>
                    <a:pt x="492201" y="485341"/>
                  </a:lnTo>
                  <a:cubicBezTo>
                    <a:pt x="497274" y="494496"/>
                    <a:pt x="497274" y="504629"/>
                    <a:pt x="492201" y="512718"/>
                  </a:cubicBezTo>
                  <a:cubicBezTo>
                    <a:pt x="487127" y="520806"/>
                    <a:pt x="479028" y="525784"/>
                    <a:pt x="468881" y="525784"/>
                  </a:cubicBezTo>
                  <a:lnTo>
                    <a:pt x="138757" y="525784"/>
                  </a:lnTo>
                  <a:cubicBezTo>
                    <a:pt x="128610" y="525784"/>
                    <a:pt x="120511" y="520806"/>
                    <a:pt x="115437" y="512718"/>
                  </a:cubicBezTo>
                  <a:cubicBezTo>
                    <a:pt x="110364" y="504629"/>
                    <a:pt x="110364" y="494496"/>
                    <a:pt x="115437" y="485341"/>
                  </a:cubicBezTo>
                  <a:lnTo>
                    <a:pt x="280544" y="215307"/>
                  </a:lnTo>
                  <a:cubicBezTo>
                    <a:pt x="285617" y="207219"/>
                    <a:pt x="293717" y="202241"/>
                    <a:pt x="303774" y="202241"/>
                  </a:cubicBezTo>
                  <a:close/>
                  <a:moveTo>
                    <a:pt x="20293" y="141571"/>
                  </a:moveTo>
                  <a:lnTo>
                    <a:pt x="20293" y="574373"/>
                  </a:lnTo>
                  <a:cubicBezTo>
                    <a:pt x="20293" y="581394"/>
                    <a:pt x="25277" y="586459"/>
                    <a:pt x="32398" y="586459"/>
                  </a:cubicBezTo>
                  <a:lnTo>
                    <a:pt x="575241" y="586459"/>
                  </a:lnTo>
                  <a:cubicBezTo>
                    <a:pt x="582272" y="586459"/>
                    <a:pt x="587346" y="581394"/>
                    <a:pt x="587346" y="574373"/>
                  </a:cubicBezTo>
                  <a:lnTo>
                    <a:pt x="587346" y="141571"/>
                  </a:lnTo>
                  <a:close/>
                  <a:moveTo>
                    <a:pt x="70838" y="50600"/>
                  </a:moveTo>
                  <a:cubicBezTo>
                    <a:pt x="59713" y="50600"/>
                    <a:pt x="50635" y="59662"/>
                    <a:pt x="50635" y="70768"/>
                  </a:cubicBezTo>
                  <a:cubicBezTo>
                    <a:pt x="50635" y="81963"/>
                    <a:pt x="59713" y="91025"/>
                    <a:pt x="70838" y="91025"/>
                  </a:cubicBezTo>
                  <a:cubicBezTo>
                    <a:pt x="82053" y="91025"/>
                    <a:pt x="91131" y="81963"/>
                    <a:pt x="91131" y="70768"/>
                  </a:cubicBezTo>
                  <a:cubicBezTo>
                    <a:pt x="91131" y="59662"/>
                    <a:pt x="82053" y="50600"/>
                    <a:pt x="70838" y="50600"/>
                  </a:cubicBezTo>
                  <a:close/>
                  <a:moveTo>
                    <a:pt x="253110" y="50547"/>
                  </a:moveTo>
                  <a:cubicBezTo>
                    <a:pt x="241984" y="50547"/>
                    <a:pt x="232906" y="59618"/>
                    <a:pt x="232906" y="70733"/>
                  </a:cubicBezTo>
                  <a:cubicBezTo>
                    <a:pt x="232906" y="81937"/>
                    <a:pt x="241984" y="91008"/>
                    <a:pt x="253110" y="91008"/>
                  </a:cubicBezTo>
                  <a:cubicBezTo>
                    <a:pt x="264324" y="91008"/>
                    <a:pt x="273402" y="81937"/>
                    <a:pt x="273402" y="70733"/>
                  </a:cubicBezTo>
                  <a:cubicBezTo>
                    <a:pt x="273402" y="59618"/>
                    <a:pt x="264324" y="50547"/>
                    <a:pt x="253110" y="50547"/>
                  </a:cubicBezTo>
                  <a:close/>
                  <a:moveTo>
                    <a:pt x="162010" y="50547"/>
                  </a:moveTo>
                  <a:cubicBezTo>
                    <a:pt x="150884" y="50547"/>
                    <a:pt x="141806" y="59618"/>
                    <a:pt x="141806" y="70733"/>
                  </a:cubicBezTo>
                  <a:cubicBezTo>
                    <a:pt x="141806" y="81937"/>
                    <a:pt x="150884" y="91008"/>
                    <a:pt x="162010" y="91008"/>
                  </a:cubicBezTo>
                  <a:cubicBezTo>
                    <a:pt x="173224" y="91008"/>
                    <a:pt x="182302" y="81937"/>
                    <a:pt x="182302" y="70733"/>
                  </a:cubicBezTo>
                  <a:cubicBezTo>
                    <a:pt x="182302" y="59618"/>
                    <a:pt x="173224" y="50547"/>
                    <a:pt x="162010" y="50547"/>
                  </a:cubicBezTo>
                  <a:close/>
                  <a:moveTo>
                    <a:pt x="70838" y="30343"/>
                  </a:moveTo>
                  <a:cubicBezTo>
                    <a:pt x="93178" y="30343"/>
                    <a:pt x="111423" y="48556"/>
                    <a:pt x="111423" y="70768"/>
                  </a:cubicBezTo>
                  <a:cubicBezTo>
                    <a:pt x="111423" y="93069"/>
                    <a:pt x="93178" y="111282"/>
                    <a:pt x="70838" y="111282"/>
                  </a:cubicBezTo>
                  <a:cubicBezTo>
                    <a:pt x="48588" y="111282"/>
                    <a:pt x="30343" y="93069"/>
                    <a:pt x="30343" y="70768"/>
                  </a:cubicBezTo>
                  <a:cubicBezTo>
                    <a:pt x="30343" y="48556"/>
                    <a:pt x="48588" y="30343"/>
                    <a:pt x="70838"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2"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2" y="0"/>
                  </a:moveTo>
                  <a:lnTo>
                    <a:pt x="579246"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2"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3" name="组合 22"/>
          <p:cNvGrpSpPr/>
          <p:nvPr/>
        </p:nvGrpSpPr>
        <p:grpSpPr>
          <a:xfrm>
            <a:off x="7825982" y="2382671"/>
            <a:ext cx="3491306" cy="969379"/>
            <a:chOff x="7483989" y="3372538"/>
            <a:chExt cx="3491306" cy="969379"/>
          </a:xfrm>
        </p:grpSpPr>
        <p:sp>
          <p:nvSpPr>
            <p:cNvPr id="24" name="矩形 23"/>
            <p:cNvSpPr/>
            <p:nvPr/>
          </p:nvSpPr>
          <p:spPr>
            <a:xfrm>
              <a:off x="7483989" y="3732519"/>
              <a:ext cx="349130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a:t>
              </a:r>
            </a:p>
          </p:txBody>
        </p:sp>
        <p:sp>
          <p:nvSpPr>
            <p:cNvPr id="25" name="矩形 24"/>
            <p:cNvSpPr/>
            <p:nvPr/>
          </p:nvSpPr>
          <p:spPr>
            <a:xfrm>
              <a:off x="7483989" y="3372538"/>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nvGrpSpPr>
          <p:cNvPr id="26" name="组合 25"/>
          <p:cNvGrpSpPr/>
          <p:nvPr/>
        </p:nvGrpSpPr>
        <p:grpSpPr>
          <a:xfrm>
            <a:off x="7825982" y="4207883"/>
            <a:ext cx="3491306" cy="969379"/>
            <a:chOff x="7483989" y="3372538"/>
            <a:chExt cx="3491306" cy="969379"/>
          </a:xfrm>
        </p:grpSpPr>
        <p:sp>
          <p:nvSpPr>
            <p:cNvPr id="27" name="矩形 26"/>
            <p:cNvSpPr/>
            <p:nvPr/>
          </p:nvSpPr>
          <p:spPr>
            <a:xfrm>
              <a:off x="7483989" y="3732519"/>
              <a:ext cx="349130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a:t>
              </a:r>
            </a:p>
          </p:txBody>
        </p:sp>
        <p:sp>
          <p:nvSpPr>
            <p:cNvPr id="28" name="矩形 27"/>
            <p:cNvSpPr/>
            <p:nvPr/>
          </p:nvSpPr>
          <p:spPr>
            <a:xfrm>
              <a:off x="7483989" y="3372538"/>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sp>
        <p:nvSpPr>
          <p:cNvPr id="29" name="矩形 28"/>
          <p:cNvSpPr/>
          <p:nvPr/>
        </p:nvSpPr>
        <p:spPr>
          <a:xfrm>
            <a:off x="765211" y="2226326"/>
            <a:ext cx="728928"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latin typeface="+mn-ea"/>
              </a:rPr>
              <a:t>文字</a:t>
            </a:r>
            <a:endParaRPr lang="en-US" altLang="zh-CN" b="1" dirty="0">
              <a:solidFill>
                <a:schemeClr val="bg1"/>
              </a:solidFill>
              <a:latin typeface="+mn-ea"/>
            </a:endParaRPr>
          </a:p>
          <a:p>
            <a:pPr algn="r">
              <a:lnSpc>
                <a:spcPct val="120000"/>
              </a:lnSpc>
            </a:pPr>
            <a:r>
              <a:rPr lang="zh-CN" altLang="en-US" b="1" dirty="0">
                <a:solidFill>
                  <a:schemeClr val="bg1"/>
                </a:solidFill>
                <a:latin typeface="+mn-ea"/>
              </a:rPr>
              <a:t>添加</a:t>
            </a:r>
          </a:p>
        </p:txBody>
      </p:sp>
      <p:sp>
        <p:nvSpPr>
          <p:cNvPr id="30" name="矩形 29"/>
          <p:cNvSpPr/>
          <p:nvPr/>
        </p:nvSpPr>
        <p:spPr>
          <a:xfrm>
            <a:off x="765211" y="3018154"/>
            <a:ext cx="728928"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latin typeface="+mn-ea"/>
              </a:rPr>
              <a:t>文字</a:t>
            </a:r>
            <a:endParaRPr lang="en-US" altLang="zh-CN" b="1" dirty="0">
              <a:solidFill>
                <a:schemeClr val="bg1"/>
              </a:solidFill>
              <a:latin typeface="+mn-ea"/>
            </a:endParaRPr>
          </a:p>
          <a:p>
            <a:pPr algn="r">
              <a:lnSpc>
                <a:spcPct val="120000"/>
              </a:lnSpc>
            </a:pPr>
            <a:r>
              <a:rPr lang="zh-CN" altLang="en-US" b="1" dirty="0">
                <a:solidFill>
                  <a:schemeClr val="bg1"/>
                </a:solidFill>
                <a:latin typeface="+mn-ea"/>
              </a:rPr>
              <a:t>添加</a:t>
            </a:r>
          </a:p>
        </p:txBody>
      </p:sp>
      <p:sp>
        <p:nvSpPr>
          <p:cNvPr id="31" name="矩形 30"/>
          <p:cNvSpPr/>
          <p:nvPr/>
        </p:nvSpPr>
        <p:spPr>
          <a:xfrm>
            <a:off x="765211" y="3771912"/>
            <a:ext cx="728928"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latin typeface="+mn-ea"/>
              </a:rPr>
              <a:t>文字</a:t>
            </a:r>
            <a:endParaRPr lang="en-US" altLang="zh-CN" b="1" dirty="0">
              <a:solidFill>
                <a:schemeClr val="bg1"/>
              </a:solidFill>
              <a:latin typeface="+mn-ea"/>
            </a:endParaRPr>
          </a:p>
          <a:p>
            <a:pPr algn="r">
              <a:lnSpc>
                <a:spcPct val="120000"/>
              </a:lnSpc>
            </a:pPr>
            <a:r>
              <a:rPr lang="zh-CN" altLang="en-US" b="1" dirty="0">
                <a:solidFill>
                  <a:schemeClr val="bg1"/>
                </a:solidFill>
                <a:latin typeface="+mn-ea"/>
              </a:rPr>
              <a:t>添加</a:t>
            </a:r>
          </a:p>
        </p:txBody>
      </p:sp>
      <p:sp>
        <p:nvSpPr>
          <p:cNvPr id="32" name="矩形 31"/>
          <p:cNvSpPr/>
          <p:nvPr/>
        </p:nvSpPr>
        <p:spPr>
          <a:xfrm>
            <a:off x="765211" y="4604466"/>
            <a:ext cx="728928"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latin typeface="+mn-ea"/>
              </a:rPr>
              <a:t>文字</a:t>
            </a:r>
            <a:endParaRPr lang="en-US" altLang="zh-CN" b="1" dirty="0">
              <a:solidFill>
                <a:schemeClr val="bg1"/>
              </a:solidFill>
              <a:latin typeface="+mn-ea"/>
            </a:endParaRPr>
          </a:p>
          <a:p>
            <a:pPr algn="r">
              <a:lnSpc>
                <a:spcPct val="120000"/>
              </a:lnSpc>
            </a:pPr>
            <a:r>
              <a:rPr lang="zh-CN" altLang="en-US" b="1" dirty="0">
                <a:solidFill>
                  <a:schemeClr val="bg1"/>
                </a:solidFill>
                <a:latin typeface="+mn-ea"/>
              </a:rPr>
              <a:t>添加</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1500"/>
                            </p:stCondLst>
                            <p:childTnLst>
                              <p:par>
                                <p:cTn id="41" presetID="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874713" y="1943101"/>
            <a:ext cx="5132387" cy="1704974"/>
            <a:chOff x="874713" y="1943101"/>
            <a:chExt cx="5132387" cy="1704974"/>
          </a:xfrm>
        </p:grpSpPr>
        <p:grpSp>
          <p:nvGrpSpPr>
            <p:cNvPr id="40" name="组合 39"/>
            <p:cNvGrpSpPr/>
            <p:nvPr/>
          </p:nvGrpSpPr>
          <p:grpSpPr>
            <a:xfrm>
              <a:off x="874713" y="1943101"/>
              <a:ext cx="5132387" cy="1704974"/>
              <a:chOff x="874713" y="1752601"/>
              <a:chExt cx="5132387" cy="1704974"/>
            </a:xfrm>
          </p:grpSpPr>
          <p:sp>
            <p:nvSpPr>
              <p:cNvPr id="41" name="矩形 40"/>
              <p:cNvSpPr/>
              <p:nvPr/>
            </p:nvSpPr>
            <p:spPr>
              <a:xfrm>
                <a:off x="874713" y="1752601"/>
                <a:ext cx="5132387" cy="170497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8"/>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9" name="组合 18"/>
            <p:cNvGrpSpPr/>
            <p:nvPr/>
          </p:nvGrpSpPr>
          <p:grpSpPr>
            <a:xfrm>
              <a:off x="1259398" y="2277135"/>
              <a:ext cx="3941252" cy="1005506"/>
              <a:chOff x="7483989" y="3314482"/>
              <a:chExt cx="3941252" cy="1005506"/>
            </a:xfrm>
          </p:grpSpPr>
          <p:sp>
            <p:nvSpPr>
              <p:cNvPr id="20" name="矩形 19"/>
              <p:cNvSpPr/>
              <p:nvPr/>
            </p:nvSpPr>
            <p:spPr>
              <a:xfrm>
                <a:off x="7483989" y="3732519"/>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1" name="矩形 20"/>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10" name="组合 9"/>
          <p:cNvGrpSpPr/>
          <p:nvPr/>
        </p:nvGrpSpPr>
        <p:grpSpPr>
          <a:xfrm>
            <a:off x="874713" y="3922713"/>
            <a:ext cx="5132387" cy="1704974"/>
            <a:chOff x="874713" y="3922713"/>
            <a:chExt cx="5132387" cy="1704974"/>
          </a:xfrm>
        </p:grpSpPr>
        <p:grpSp>
          <p:nvGrpSpPr>
            <p:cNvPr id="43" name="组合 42"/>
            <p:cNvGrpSpPr/>
            <p:nvPr/>
          </p:nvGrpSpPr>
          <p:grpSpPr>
            <a:xfrm>
              <a:off x="874713" y="3922713"/>
              <a:ext cx="5132387" cy="1704974"/>
              <a:chOff x="874713" y="1752601"/>
              <a:chExt cx="5132387" cy="1704974"/>
            </a:xfrm>
          </p:grpSpPr>
          <p:sp>
            <p:nvSpPr>
              <p:cNvPr id="44" name="矩形 43"/>
              <p:cNvSpPr/>
              <p:nvPr/>
            </p:nvSpPr>
            <p:spPr>
              <a:xfrm>
                <a:off x="874713" y="1752601"/>
                <a:ext cx="5132387" cy="170497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31"/>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2" name="组合 21"/>
            <p:cNvGrpSpPr/>
            <p:nvPr/>
          </p:nvGrpSpPr>
          <p:grpSpPr>
            <a:xfrm>
              <a:off x="1259398" y="4272447"/>
              <a:ext cx="3941252" cy="1005506"/>
              <a:chOff x="7483989" y="3314482"/>
              <a:chExt cx="3941252" cy="1005506"/>
            </a:xfrm>
          </p:grpSpPr>
          <p:sp>
            <p:nvSpPr>
              <p:cNvPr id="23" name="矩形 22"/>
              <p:cNvSpPr/>
              <p:nvPr/>
            </p:nvSpPr>
            <p:spPr>
              <a:xfrm>
                <a:off x="7483989" y="3732519"/>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4" name="矩形 2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8" name="组合 7"/>
          <p:cNvGrpSpPr/>
          <p:nvPr/>
        </p:nvGrpSpPr>
        <p:grpSpPr>
          <a:xfrm>
            <a:off x="6184901" y="1943101"/>
            <a:ext cx="5132387" cy="1704974"/>
            <a:chOff x="6184901" y="1943101"/>
            <a:chExt cx="5132387" cy="1704974"/>
          </a:xfrm>
        </p:grpSpPr>
        <p:grpSp>
          <p:nvGrpSpPr>
            <p:cNvPr id="46" name="组合 45"/>
            <p:cNvGrpSpPr/>
            <p:nvPr/>
          </p:nvGrpSpPr>
          <p:grpSpPr>
            <a:xfrm>
              <a:off x="6184901" y="1943101"/>
              <a:ext cx="5132387" cy="1704974"/>
              <a:chOff x="874713" y="1752601"/>
              <a:chExt cx="5132387" cy="1704974"/>
            </a:xfrm>
          </p:grpSpPr>
          <p:sp>
            <p:nvSpPr>
              <p:cNvPr id="47" name="矩形 46"/>
              <p:cNvSpPr/>
              <p:nvPr/>
            </p:nvSpPr>
            <p:spPr>
              <a:xfrm>
                <a:off x="874713" y="1752601"/>
                <a:ext cx="5132387" cy="170497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34"/>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5" name="组合 24"/>
            <p:cNvGrpSpPr/>
            <p:nvPr/>
          </p:nvGrpSpPr>
          <p:grpSpPr>
            <a:xfrm>
              <a:off x="6569586" y="2277135"/>
              <a:ext cx="3941252" cy="1005506"/>
              <a:chOff x="7483989" y="3314482"/>
              <a:chExt cx="3941252" cy="1005506"/>
            </a:xfrm>
          </p:grpSpPr>
          <p:sp>
            <p:nvSpPr>
              <p:cNvPr id="26" name="矩形 25"/>
              <p:cNvSpPr/>
              <p:nvPr/>
            </p:nvSpPr>
            <p:spPr>
              <a:xfrm>
                <a:off x="7483989" y="3732519"/>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7" name="矩形 2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grpSp>
        <p:nvGrpSpPr>
          <p:cNvPr id="9" name="组合 8"/>
          <p:cNvGrpSpPr/>
          <p:nvPr/>
        </p:nvGrpSpPr>
        <p:grpSpPr>
          <a:xfrm>
            <a:off x="6184901" y="3922713"/>
            <a:ext cx="5132387" cy="1704974"/>
            <a:chOff x="6184901" y="3922713"/>
            <a:chExt cx="5132387" cy="1704974"/>
          </a:xfrm>
        </p:grpSpPr>
        <p:grpSp>
          <p:nvGrpSpPr>
            <p:cNvPr id="49" name="组合 48"/>
            <p:cNvGrpSpPr/>
            <p:nvPr/>
          </p:nvGrpSpPr>
          <p:grpSpPr>
            <a:xfrm>
              <a:off x="6184901" y="3922713"/>
              <a:ext cx="5132387" cy="1704974"/>
              <a:chOff x="874713" y="1752601"/>
              <a:chExt cx="5132387" cy="1704974"/>
            </a:xfrm>
          </p:grpSpPr>
          <p:sp>
            <p:nvSpPr>
              <p:cNvPr id="50" name="矩形 49"/>
              <p:cNvSpPr/>
              <p:nvPr/>
            </p:nvSpPr>
            <p:spPr>
              <a:xfrm>
                <a:off x="874713" y="1752601"/>
                <a:ext cx="5132387" cy="170497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37"/>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8" name="组合 27"/>
            <p:cNvGrpSpPr/>
            <p:nvPr/>
          </p:nvGrpSpPr>
          <p:grpSpPr>
            <a:xfrm>
              <a:off x="6569586" y="4272447"/>
              <a:ext cx="3941252" cy="1005506"/>
              <a:chOff x="7483989" y="3314482"/>
              <a:chExt cx="3941252" cy="1005506"/>
            </a:xfrm>
          </p:grpSpPr>
          <p:sp>
            <p:nvSpPr>
              <p:cNvPr id="29" name="矩形 28"/>
              <p:cNvSpPr/>
              <p:nvPr/>
            </p:nvSpPr>
            <p:spPr>
              <a:xfrm>
                <a:off x="7483989" y="3732519"/>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9" name="矩形 38"/>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down)">
                                      <p:cBhvr>
                                        <p:cTn id="13" dur="500"/>
                                        <p:tgtEl>
                                          <p:spTgt spid="8"/>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ppt_x</p:attrName>
                                        </p:attrNameLst>
                                      </p:cBhvr>
                                      <p:tavLst>
                                        <p:tav tm="0">
                                          <p:val>
                                            <p:strVal val="#ppt_x+#ppt_w*1.125000"/>
                                          </p:val>
                                        </p:tav>
                                        <p:tav tm="100000">
                                          <p:val>
                                            <p:strVal val="#ppt_x"/>
                                          </p:val>
                                        </p:tav>
                                      </p:tavLst>
                                    </p:anim>
                                    <p:animEffect transition="in" filter="wipe(left)">
                                      <p:cBhvr>
                                        <p:cTn id="18" dur="500"/>
                                        <p:tgtEl>
                                          <p:spTgt spid="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931863" y="1901826"/>
            <a:ext cx="5121275" cy="1887537"/>
            <a:chOff x="931863" y="1901826"/>
            <a:chExt cx="5121275" cy="1887537"/>
          </a:xfrm>
        </p:grpSpPr>
        <p:sp>
          <p:nvSpPr>
            <p:cNvPr id="20" name="Rectangle 11"/>
            <p:cNvSpPr/>
            <p:nvPr/>
          </p:nvSpPr>
          <p:spPr>
            <a:xfrm>
              <a:off x="931863" y="1901826"/>
              <a:ext cx="5121275" cy="1887537"/>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a:ea typeface="微软雅黑" panose="020B0503020204020204" charset="-122"/>
                <a:sym typeface="+mn-lt"/>
              </a:endParaRPr>
            </a:p>
          </p:txBody>
        </p:sp>
        <p:grpSp>
          <p:nvGrpSpPr>
            <p:cNvPr id="23" name="组合 22"/>
            <p:cNvGrpSpPr/>
            <p:nvPr/>
          </p:nvGrpSpPr>
          <p:grpSpPr>
            <a:xfrm>
              <a:off x="1121106" y="2185085"/>
              <a:ext cx="4644693" cy="1222467"/>
              <a:chOff x="7483988" y="3377982"/>
              <a:chExt cx="4644693" cy="1222467"/>
            </a:xfrm>
          </p:grpSpPr>
          <p:sp>
            <p:nvSpPr>
              <p:cNvPr id="24" name="矩形 23"/>
              <p:cNvSpPr/>
              <p:nvPr/>
            </p:nvSpPr>
            <p:spPr>
              <a:xfrm>
                <a:off x="7483988" y="3732519"/>
                <a:ext cx="464469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5" name="矩形 24"/>
              <p:cNvSpPr/>
              <p:nvPr/>
            </p:nvSpPr>
            <p:spPr>
              <a:xfrm>
                <a:off x="7483989" y="3377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grpSp>
        <p:nvGrpSpPr>
          <p:cNvPr id="8" name="组合 7"/>
          <p:cNvGrpSpPr/>
          <p:nvPr/>
        </p:nvGrpSpPr>
        <p:grpSpPr>
          <a:xfrm>
            <a:off x="931863" y="3884612"/>
            <a:ext cx="5121275" cy="1887537"/>
            <a:chOff x="931863" y="3884612"/>
            <a:chExt cx="5121275" cy="1887537"/>
          </a:xfrm>
        </p:grpSpPr>
        <p:sp>
          <p:nvSpPr>
            <p:cNvPr id="19" name="Rectangle 11"/>
            <p:cNvSpPr/>
            <p:nvPr/>
          </p:nvSpPr>
          <p:spPr>
            <a:xfrm>
              <a:off x="931863" y="3884612"/>
              <a:ext cx="5121275" cy="1887537"/>
            </a:xfrm>
            <a:prstGeom prst="rect">
              <a:avLst/>
            </a:pr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26" name="组合 25"/>
            <p:cNvGrpSpPr/>
            <p:nvPr/>
          </p:nvGrpSpPr>
          <p:grpSpPr>
            <a:xfrm>
              <a:off x="1121106" y="4217146"/>
              <a:ext cx="4644693" cy="1222467"/>
              <a:chOff x="7483988" y="3377982"/>
              <a:chExt cx="4644693" cy="1222467"/>
            </a:xfrm>
          </p:grpSpPr>
          <p:sp>
            <p:nvSpPr>
              <p:cNvPr id="27" name="矩形 26"/>
              <p:cNvSpPr/>
              <p:nvPr/>
            </p:nvSpPr>
            <p:spPr>
              <a:xfrm>
                <a:off x="7483988" y="3732519"/>
                <a:ext cx="4644693"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8" name="矩形 27"/>
              <p:cNvSpPr/>
              <p:nvPr/>
            </p:nvSpPr>
            <p:spPr>
              <a:xfrm>
                <a:off x="7483989" y="3377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grpSp>
      <p:pic>
        <p:nvPicPr>
          <p:cNvPr id="30" name="图片占位符 29"/>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3398642" y="869167"/>
            <a:ext cx="8793358" cy="5988833"/>
          </a:xfrm>
          <a:prstGeom prst="rect">
            <a:avLst/>
          </a:prstGeom>
        </p:spPr>
      </p:pic>
      <p:sp>
        <p:nvSpPr>
          <p:cNvPr id="3" name="Rectangle 11"/>
          <p:cNvSpPr/>
          <p:nvPr/>
        </p:nvSpPr>
        <p:spPr>
          <a:xfrm>
            <a:off x="0" y="1748743"/>
            <a:ext cx="6879771" cy="3607028"/>
          </a:xfrm>
          <a:prstGeom prst="rect">
            <a:avLst/>
          </a:prstGeom>
          <a:gradFill flip="none" rotWithShape="1">
            <a:gsLst>
              <a:gs pos="0">
                <a:srgbClr val="E52D27"/>
              </a:gs>
              <a:gs pos="100000">
                <a:srgbClr val="B31217"/>
              </a:gs>
            </a:gsLst>
            <a:lin ang="2700000" scaled="1"/>
            <a:tileRect/>
          </a:gradFill>
          <a:ln>
            <a:noFill/>
          </a:ln>
          <a:effectLst>
            <a:outerShdw blurRad="444500" dist="152400" algn="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grpSp>
        <p:nvGrpSpPr>
          <p:cNvPr id="14" name="组合 13"/>
          <p:cNvGrpSpPr/>
          <p:nvPr/>
        </p:nvGrpSpPr>
        <p:grpSpPr>
          <a:xfrm>
            <a:off x="10928350" y="521697"/>
            <a:ext cx="388938" cy="165169"/>
            <a:chOff x="7677150" y="895350"/>
            <a:chExt cx="1657350" cy="266700"/>
          </a:xfrm>
        </p:grpSpPr>
        <p:cxnSp>
          <p:nvCxnSpPr>
            <p:cNvPr id="11" name="直接连接符 10"/>
            <p:cNvCxnSpPr/>
            <p:nvPr/>
          </p:nvCxnSpPr>
          <p:spPr>
            <a:xfrm>
              <a:off x="7677150" y="89535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77150" y="102870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677150" y="1162050"/>
              <a:ext cx="16573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项目介绍</a:t>
            </a:r>
          </a:p>
        </p:txBody>
      </p:sp>
      <p:sp>
        <p:nvSpPr>
          <p:cNvPr id="16" name="文本框 15"/>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市场分析</a:t>
            </a:r>
          </a:p>
        </p:txBody>
      </p:sp>
      <p:sp>
        <p:nvSpPr>
          <p:cNvPr id="17" name="文本框 16"/>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项目规划</a:t>
            </a:r>
          </a:p>
        </p:txBody>
      </p:sp>
      <p:sp>
        <p:nvSpPr>
          <p:cNvPr id="18" name="文本框 17"/>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投资汇报</a:t>
            </a:r>
          </a:p>
        </p:txBody>
      </p:sp>
      <p:sp>
        <p:nvSpPr>
          <p:cNvPr id="20" name="文本框 19"/>
          <p:cNvSpPr txBox="1"/>
          <p:nvPr/>
        </p:nvSpPr>
        <p:spPr>
          <a:xfrm>
            <a:off x="1133157" y="2956398"/>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dirty="0">
                <a:solidFill>
                  <a:prstClr val="white"/>
                </a:solidFill>
                <a:latin typeface="Arial" panose="020B0604020202020204"/>
                <a:ea typeface="微软雅黑" panose="020B0503020204020204" charset="-122"/>
              </a:rPr>
              <a:t>感谢您的观看</a:t>
            </a:r>
            <a:endParaRPr kumimoji="0" lang="zh-CN" altLang="en-US" sz="40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1" name="文本框 20"/>
          <p:cNvSpPr txBox="1"/>
          <p:nvPr/>
        </p:nvSpPr>
        <p:spPr>
          <a:xfrm>
            <a:off x="1117917" y="1955442"/>
            <a:ext cx="2066591"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cs"/>
              </a:rPr>
              <a:t>20XX</a:t>
            </a:r>
            <a:endParaRPr kumimoji="0" lang="zh-CN" altLang="en-US" sz="60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2" name="圆角矩形 21"/>
          <p:cNvSpPr/>
          <p:nvPr/>
        </p:nvSpPr>
        <p:spPr>
          <a:xfrm>
            <a:off x="1190290" y="4552496"/>
            <a:ext cx="1619585" cy="3602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1133158" y="3647060"/>
            <a:ext cx="4943792" cy="7386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The user can demonstrate on a computer, or print the presentation and make used in a wider it into a film to be used in a wider field</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1" grpId="0"/>
      <p:bldP spid="22"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a:xfrm>
            <a:off x="0" y="0"/>
            <a:ext cx="12192000"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6644176" y="478483"/>
            <a:ext cx="872206" cy="27699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7007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600" b="1" dirty="0">
                  <a:solidFill>
                    <a:srgbClr val="E52D27"/>
                  </a:solidFill>
                  <a:latin typeface="+mj-ea"/>
                  <a:ea typeface="+mj-ea"/>
                </a:rPr>
                <a:t>标题文字添加</a:t>
              </a:r>
            </a:p>
          </p:txBody>
        </p:sp>
      </p:grpSp>
      <p:pic>
        <p:nvPicPr>
          <p:cNvPr id="16" name="图片占位符 1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占位符 24"/>
          <p:cNvPicPr>
            <a:picLocks noGrp="1" noChangeAspect="1"/>
          </p:cNvPicPr>
          <p:nvPr>
            <p:ph type="pic" sz="quarter" idx="10"/>
          </p:nvPr>
        </p:nvPicPr>
        <p:blipFill>
          <a:blip r:embed="rId3" cstate="screen"/>
          <a:srcRect/>
          <a:stretch>
            <a:fillRect/>
          </a:stretch>
        </p:blipFill>
        <p:spPr/>
      </p:pic>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latin typeface="+mn-ea"/>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nvGrpSpPr>
          <p:cNvPr id="24" name="组合 23"/>
          <p:cNvGrpSpPr/>
          <p:nvPr/>
        </p:nvGrpSpPr>
        <p:grpSpPr>
          <a:xfrm>
            <a:off x="874713" y="3339532"/>
            <a:ext cx="609373" cy="609373"/>
            <a:chOff x="1074284" y="2810895"/>
            <a:chExt cx="798286" cy="798286"/>
          </a:xfrm>
        </p:grpSpPr>
        <p:sp>
          <p:nvSpPr>
            <p:cNvPr id="26" name="椭圆 25"/>
            <p:cNvSpPr/>
            <p:nvPr/>
          </p:nvSpPr>
          <p:spPr>
            <a:xfrm>
              <a:off x="1074284" y="2810895"/>
              <a:ext cx="798286" cy="798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8"/>
            <p:cNvSpPr/>
            <p:nvPr/>
          </p:nvSpPr>
          <p:spPr>
            <a:xfrm>
              <a:off x="1238556" y="3029402"/>
              <a:ext cx="469742" cy="361272"/>
            </a:xfrm>
            <a:custGeom>
              <a:avLst/>
              <a:gdLst>
                <a:gd name="connsiteX0" fmla="*/ 81503 w 580241"/>
                <a:gd name="connsiteY0" fmla="*/ 346335 h 446256"/>
                <a:gd name="connsiteX1" fmla="*/ 337020 w 580241"/>
                <a:gd name="connsiteY1" fmla="*/ 346335 h 446256"/>
                <a:gd name="connsiteX2" fmla="*/ 337020 w 580241"/>
                <a:gd name="connsiteY2" fmla="*/ 370962 h 446256"/>
                <a:gd name="connsiteX3" fmla="*/ 81503 w 580241"/>
                <a:gd name="connsiteY3" fmla="*/ 370962 h 446256"/>
                <a:gd name="connsiteX4" fmla="*/ 81503 w 580241"/>
                <a:gd name="connsiteY4" fmla="*/ 268784 h 446256"/>
                <a:gd name="connsiteX5" fmla="*/ 337020 w 580241"/>
                <a:gd name="connsiteY5" fmla="*/ 268784 h 446256"/>
                <a:gd name="connsiteX6" fmla="*/ 337020 w 580241"/>
                <a:gd name="connsiteY6" fmla="*/ 293411 h 446256"/>
                <a:gd name="connsiteX7" fmla="*/ 81503 w 580241"/>
                <a:gd name="connsiteY7" fmla="*/ 293411 h 446256"/>
                <a:gd name="connsiteX8" fmla="*/ 93882 w 580241"/>
                <a:gd name="connsiteY8" fmla="*/ 103579 h 446256"/>
                <a:gd name="connsiteX9" fmla="*/ 93882 w 580241"/>
                <a:gd name="connsiteY9" fmla="*/ 183649 h 446256"/>
                <a:gd name="connsiteX10" fmla="*/ 174083 w 580241"/>
                <a:gd name="connsiteY10" fmla="*/ 183649 h 446256"/>
                <a:gd name="connsiteX11" fmla="*/ 174083 w 580241"/>
                <a:gd name="connsiteY11" fmla="*/ 103579 h 446256"/>
                <a:gd name="connsiteX12" fmla="*/ 69225 w 580241"/>
                <a:gd name="connsiteY12" fmla="*/ 78963 h 446256"/>
                <a:gd name="connsiteX13" fmla="*/ 197583 w 580241"/>
                <a:gd name="connsiteY13" fmla="*/ 78963 h 446256"/>
                <a:gd name="connsiteX14" fmla="*/ 197583 w 580241"/>
                <a:gd name="connsiteY14" fmla="*/ 207110 h 446256"/>
                <a:gd name="connsiteX15" fmla="*/ 69225 w 580241"/>
                <a:gd name="connsiteY15" fmla="*/ 207110 h 446256"/>
                <a:gd name="connsiteX16" fmla="*/ 43258 w 580241"/>
                <a:gd name="connsiteY16" fmla="*/ 23464 h 446256"/>
                <a:gd name="connsiteX17" fmla="*/ 23498 w 580241"/>
                <a:gd name="connsiteY17" fmla="*/ 43106 h 446256"/>
                <a:gd name="connsiteX18" fmla="*/ 23498 w 580241"/>
                <a:gd name="connsiteY18" fmla="*/ 401817 h 446256"/>
                <a:gd name="connsiteX19" fmla="*/ 43258 w 580241"/>
                <a:gd name="connsiteY19" fmla="*/ 421459 h 446256"/>
                <a:gd name="connsiteX20" fmla="*/ 537161 w 580241"/>
                <a:gd name="connsiteY20" fmla="*/ 421459 h 446256"/>
                <a:gd name="connsiteX21" fmla="*/ 556832 w 580241"/>
                <a:gd name="connsiteY21" fmla="*/ 401817 h 446256"/>
                <a:gd name="connsiteX22" fmla="*/ 556743 w 580241"/>
                <a:gd name="connsiteY22" fmla="*/ 401817 h 446256"/>
                <a:gd name="connsiteX23" fmla="*/ 556743 w 580241"/>
                <a:gd name="connsiteY23" fmla="*/ 43106 h 446256"/>
                <a:gd name="connsiteX24" fmla="*/ 537072 w 580241"/>
                <a:gd name="connsiteY24" fmla="*/ 23464 h 446256"/>
                <a:gd name="connsiteX25" fmla="*/ 43258 w 580241"/>
                <a:gd name="connsiteY25" fmla="*/ 0 h 446256"/>
                <a:gd name="connsiteX26" fmla="*/ 537161 w 580241"/>
                <a:gd name="connsiteY26" fmla="*/ 0 h 446256"/>
                <a:gd name="connsiteX27" fmla="*/ 580241 w 580241"/>
                <a:gd name="connsiteY27" fmla="*/ 43106 h 446256"/>
                <a:gd name="connsiteX28" fmla="*/ 580241 w 580241"/>
                <a:gd name="connsiteY28" fmla="*/ 401906 h 446256"/>
                <a:gd name="connsiteX29" fmla="*/ 537072 w 580241"/>
                <a:gd name="connsiteY29" fmla="*/ 446256 h 446256"/>
                <a:gd name="connsiteX30" fmla="*/ 43258 w 580241"/>
                <a:gd name="connsiteY30" fmla="*/ 446256 h 446256"/>
                <a:gd name="connsiteX31" fmla="*/ 0 w 580241"/>
                <a:gd name="connsiteY31" fmla="*/ 403150 h 446256"/>
                <a:gd name="connsiteX32" fmla="*/ 0 w 580241"/>
                <a:gd name="connsiteY32" fmla="*/ 43106 h 446256"/>
                <a:gd name="connsiteX33" fmla="*/ 43258 w 580241"/>
                <a:gd name="connsiteY33" fmla="*/ 0 h 44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241" h="446256">
                  <a:moveTo>
                    <a:pt x="81503" y="346335"/>
                  </a:moveTo>
                  <a:lnTo>
                    <a:pt x="337020" y="346335"/>
                  </a:lnTo>
                  <a:lnTo>
                    <a:pt x="337020" y="370962"/>
                  </a:lnTo>
                  <a:lnTo>
                    <a:pt x="81503" y="370962"/>
                  </a:lnTo>
                  <a:close/>
                  <a:moveTo>
                    <a:pt x="81503" y="268784"/>
                  </a:moveTo>
                  <a:lnTo>
                    <a:pt x="337020" y="268784"/>
                  </a:lnTo>
                  <a:lnTo>
                    <a:pt x="337020" y="293411"/>
                  </a:lnTo>
                  <a:lnTo>
                    <a:pt x="81503" y="293411"/>
                  </a:lnTo>
                  <a:close/>
                  <a:moveTo>
                    <a:pt x="93882" y="103579"/>
                  </a:moveTo>
                  <a:lnTo>
                    <a:pt x="93882" y="183649"/>
                  </a:lnTo>
                  <a:lnTo>
                    <a:pt x="174083" y="183649"/>
                  </a:lnTo>
                  <a:lnTo>
                    <a:pt x="174083" y="103579"/>
                  </a:lnTo>
                  <a:close/>
                  <a:moveTo>
                    <a:pt x="69225" y="78963"/>
                  </a:moveTo>
                  <a:lnTo>
                    <a:pt x="197583" y="78963"/>
                  </a:lnTo>
                  <a:lnTo>
                    <a:pt x="197583" y="207110"/>
                  </a:lnTo>
                  <a:lnTo>
                    <a:pt x="69225" y="207110"/>
                  </a:lnTo>
                  <a:close/>
                  <a:moveTo>
                    <a:pt x="43258" y="23464"/>
                  </a:moveTo>
                  <a:cubicBezTo>
                    <a:pt x="32221" y="23464"/>
                    <a:pt x="23498" y="31996"/>
                    <a:pt x="23498" y="43106"/>
                  </a:cubicBezTo>
                  <a:lnTo>
                    <a:pt x="23498" y="401817"/>
                  </a:lnTo>
                  <a:cubicBezTo>
                    <a:pt x="23498" y="412838"/>
                    <a:pt x="32043" y="421459"/>
                    <a:pt x="43258" y="421459"/>
                  </a:cubicBezTo>
                  <a:lnTo>
                    <a:pt x="537161" y="421459"/>
                  </a:lnTo>
                  <a:cubicBezTo>
                    <a:pt x="548198" y="421459"/>
                    <a:pt x="556832" y="412927"/>
                    <a:pt x="556832" y="401817"/>
                  </a:cubicBezTo>
                  <a:lnTo>
                    <a:pt x="556743" y="401817"/>
                  </a:lnTo>
                  <a:lnTo>
                    <a:pt x="556743" y="43106"/>
                  </a:lnTo>
                  <a:cubicBezTo>
                    <a:pt x="556743" y="32085"/>
                    <a:pt x="548198" y="23464"/>
                    <a:pt x="537072" y="23464"/>
                  </a:cubicBezTo>
                  <a:close/>
                  <a:moveTo>
                    <a:pt x="43258" y="0"/>
                  </a:moveTo>
                  <a:lnTo>
                    <a:pt x="537161" y="0"/>
                  </a:lnTo>
                  <a:cubicBezTo>
                    <a:pt x="561816" y="0"/>
                    <a:pt x="580330" y="19731"/>
                    <a:pt x="580241" y="43106"/>
                  </a:cubicBezTo>
                  <a:lnTo>
                    <a:pt x="580241" y="401906"/>
                  </a:lnTo>
                  <a:cubicBezTo>
                    <a:pt x="580241" y="426614"/>
                    <a:pt x="560570" y="446256"/>
                    <a:pt x="537072" y="446256"/>
                  </a:cubicBezTo>
                  <a:lnTo>
                    <a:pt x="43258" y="446256"/>
                  </a:lnTo>
                  <a:cubicBezTo>
                    <a:pt x="18514" y="446256"/>
                    <a:pt x="0" y="426614"/>
                    <a:pt x="0" y="403150"/>
                  </a:cubicBezTo>
                  <a:lnTo>
                    <a:pt x="0" y="43106"/>
                  </a:lnTo>
                  <a:cubicBezTo>
                    <a:pt x="0" y="18486"/>
                    <a:pt x="19760" y="0"/>
                    <a:pt x="43258" y="0"/>
                  </a:cubicBez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8" name="组合 27"/>
          <p:cNvGrpSpPr/>
          <p:nvPr/>
        </p:nvGrpSpPr>
        <p:grpSpPr>
          <a:xfrm>
            <a:off x="874713" y="4326447"/>
            <a:ext cx="609373" cy="609373"/>
            <a:chOff x="1074284" y="2810895"/>
            <a:chExt cx="798286" cy="798286"/>
          </a:xfrm>
        </p:grpSpPr>
        <p:sp>
          <p:nvSpPr>
            <p:cNvPr id="29" name="椭圆 28"/>
            <p:cNvSpPr/>
            <p:nvPr/>
          </p:nvSpPr>
          <p:spPr>
            <a:xfrm>
              <a:off x="1074284" y="2810895"/>
              <a:ext cx="798286" cy="798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12"/>
            <p:cNvSpPr/>
            <p:nvPr/>
          </p:nvSpPr>
          <p:spPr>
            <a:xfrm>
              <a:off x="1238556" y="2975521"/>
              <a:ext cx="469742" cy="469033"/>
            </a:xfrm>
            <a:custGeom>
              <a:avLst/>
              <a:gdLst>
                <a:gd name="connsiteX0" fmla="*/ 364559 w 607639"/>
                <a:gd name="connsiteY0" fmla="*/ 149685 h 606722"/>
                <a:gd name="connsiteX1" fmla="*/ 352721 w 607639"/>
                <a:gd name="connsiteY1" fmla="*/ 154573 h 606722"/>
                <a:gd name="connsiteX2" fmla="*/ 206474 w 607639"/>
                <a:gd name="connsiteY2" fmla="*/ 300492 h 606722"/>
                <a:gd name="connsiteX3" fmla="*/ 206474 w 607639"/>
                <a:gd name="connsiteY3" fmla="*/ 324131 h 606722"/>
                <a:gd name="connsiteX4" fmla="*/ 352721 w 607639"/>
                <a:gd name="connsiteY4" fmla="*/ 470050 h 606722"/>
                <a:gd name="connsiteX5" fmla="*/ 364559 w 607639"/>
                <a:gd name="connsiteY5" fmla="*/ 474938 h 606722"/>
                <a:gd name="connsiteX6" fmla="*/ 376398 w 607639"/>
                <a:gd name="connsiteY6" fmla="*/ 470050 h 606722"/>
                <a:gd name="connsiteX7" fmla="*/ 376398 w 607639"/>
                <a:gd name="connsiteY7" fmla="*/ 446501 h 606722"/>
                <a:gd name="connsiteX8" fmla="*/ 250535 w 607639"/>
                <a:gd name="connsiteY8" fmla="*/ 320843 h 606722"/>
                <a:gd name="connsiteX9" fmla="*/ 250535 w 607639"/>
                <a:gd name="connsiteY9" fmla="*/ 303780 h 606722"/>
                <a:gd name="connsiteX10" fmla="*/ 376398 w 607639"/>
                <a:gd name="connsiteY10" fmla="*/ 178122 h 606722"/>
                <a:gd name="connsiteX11" fmla="*/ 376398 w 607639"/>
                <a:gd name="connsiteY11" fmla="*/ 154573 h 606722"/>
                <a:gd name="connsiteX12" fmla="*/ 364559 w 607639"/>
                <a:gd name="connsiteY12" fmla="*/ 149685 h 606722"/>
                <a:gd name="connsiteX13" fmla="*/ 364559 w 607639"/>
                <a:gd name="connsiteY13" fmla="*/ 125491 h 606722"/>
                <a:gd name="connsiteX14" fmla="*/ 393488 w 607639"/>
                <a:gd name="connsiteY14" fmla="*/ 137421 h 606722"/>
                <a:gd name="connsiteX15" fmla="*/ 393488 w 607639"/>
                <a:gd name="connsiteY15" fmla="*/ 195185 h 606722"/>
                <a:gd name="connsiteX16" fmla="*/ 276170 w 607639"/>
                <a:gd name="connsiteY16" fmla="*/ 312312 h 606722"/>
                <a:gd name="connsiteX17" fmla="*/ 393488 w 607639"/>
                <a:gd name="connsiteY17" fmla="*/ 429349 h 606722"/>
                <a:gd name="connsiteX18" fmla="*/ 393488 w 607639"/>
                <a:gd name="connsiteY18" fmla="*/ 487202 h 606722"/>
                <a:gd name="connsiteX19" fmla="*/ 364559 w 607639"/>
                <a:gd name="connsiteY19" fmla="*/ 499110 h 606722"/>
                <a:gd name="connsiteX20" fmla="*/ 335630 w 607639"/>
                <a:gd name="connsiteY20" fmla="*/ 487202 h 606722"/>
                <a:gd name="connsiteX21" fmla="*/ 189383 w 607639"/>
                <a:gd name="connsiteY21" fmla="*/ 341193 h 606722"/>
                <a:gd name="connsiteX22" fmla="*/ 189383 w 607639"/>
                <a:gd name="connsiteY22" fmla="*/ 283430 h 606722"/>
                <a:gd name="connsiteX23" fmla="*/ 335630 w 607639"/>
                <a:gd name="connsiteY23" fmla="*/ 137421 h 606722"/>
                <a:gd name="connsiteX24" fmla="*/ 364559 w 607639"/>
                <a:gd name="connsiteY24" fmla="*/ 125491 h 606722"/>
                <a:gd name="connsiteX25" fmla="*/ 487717 w 607639"/>
                <a:gd name="connsiteY25" fmla="*/ 43539 h 606722"/>
                <a:gd name="connsiteX26" fmla="*/ 512196 w 607639"/>
                <a:gd name="connsiteY26" fmla="*/ 43539 h 606722"/>
                <a:gd name="connsiteX27" fmla="*/ 524301 w 607639"/>
                <a:gd name="connsiteY27" fmla="*/ 55641 h 606722"/>
                <a:gd name="connsiteX28" fmla="*/ 512196 w 607639"/>
                <a:gd name="connsiteY28" fmla="*/ 67743 h 606722"/>
                <a:gd name="connsiteX29" fmla="*/ 487717 w 607639"/>
                <a:gd name="connsiteY29" fmla="*/ 67743 h 606722"/>
                <a:gd name="connsiteX30" fmla="*/ 475611 w 607639"/>
                <a:gd name="connsiteY30" fmla="*/ 55641 h 606722"/>
                <a:gd name="connsiteX31" fmla="*/ 487717 w 607639"/>
                <a:gd name="connsiteY31" fmla="*/ 43539 h 606722"/>
                <a:gd name="connsiteX32" fmla="*/ 95441 w 607639"/>
                <a:gd name="connsiteY32" fmla="*/ 43539 h 606722"/>
                <a:gd name="connsiteX33" fmla="*/ 436905 w 607639"/>
                <a:gd name="connsiteY33" fmla="*/ 43539 h 606722"/>
                <a:gd name="connsiteX34" fmla="*/ 449008 w 607639"/>
                <a:gd name="connsiteY34" fmla="*/ 55641 h 606722"/>
                <a:gd name="connsiteX35" fmla="*/ 436905 w 607639"/>
                <a:gd name="connsiteY35" fmla="*/ 67743 h 606722"/>
                <a:gd name="connsiteX36" fmla="*/ 95441 w 607639"/>
                <a:gd name="connsiteY36" fmla="*/ 67743 h 606722"/>
                <a:gd name="connsiteX37" fmla="*/ 83338 w 607639"/>
                <a:gd name="connsiteY37" fmla="*/ 55641 h 606722"/>
                <a:gd name="connsiteX38" fmla="*/ 95441 w 607639"/>
                <a:gd name="connsiteY38" fmla="*/ 43539 h 606722"/>
                <a:gd name="connsiteX39" fmla="*/ 107696 w 607639"/>
                <a:gd name="connsiteY39" fmla="*/ 24173 h 606722"/>
                <a:gd name="connsiteX40" fmla="*/ 24209 w 607639"/>
                <a:gd name="connsiteY40" fmla="*/ 107534 h 606722"/>
                <a:gd name="connsiteX41" fmla="*/ 24209 w 607639"/>
                <a:gd name="connsiteY41" fmla="*/ 499099 h 606722"/>
                <a:gd name="connsiteX42" fmla="*/ 107696 w 607639"/>
                <a:gd name="connsiteY42" fmla="*/ 582549 h 606722"/>
                <a:gd name="connsiteX43" fmla="*/ 499854 w 607639"/>
                <a:gd name="connsiteY43" fmla="*/ 582549 h 606722"/>
                <a:gd name="connsiteX44" fmla="*/ 583430 w 607639"/>
                <a:gd name="connsiteY44" fmla="*/ 499099 h 606722"/>
                <a:gd name="connsiteX45" fmla="*/ 583430 w 607639"/>
                <a:gd name="connsiteY45" fmla="*/ 107534 h 606722"/>
                <a:gd name="connsiteX46" fmla="*/ 499854 w 607639"/>
                <a:gd name="connsiteY46" fmla="*/ 24173 h 606722"/>
                <a:gd name="connsiteX47" fmla="*/ 107696 w 607639"/>
                <a:gd name="connsiteY47" fmla="*/ 0 h 606722"/>
                <a:gd name="connsiteX48" fmla="*/ 499854 w 607639"/>
                <a:gd name="connsiteY48" fmla="*/ 0 h 606722"/>
                <a:gd name="connsiteX49" fmla="*/ 607639 w 607639"/>
                <a:gd name="connsiteY49" fmla="*/ 107534 h 606722"/>
                <a:gd name="connsiteX50" fmla="*/ 607639 w 607639"/>
                <a:gd name="connsiteY50" fmla="*/ 499099 h 606722"/>
                <a:gd name="connsiteX51" fmla="*/ 499854 w 607639"/>
                <a:gd name="connsiteY51" fmla="*/ 606722 h 606722"/>
                <a:gd name="connsiteX52" fmla="*/ 107696 w 607639"/>
                <a:gd name="connsiteY52" fmla="*/ 606722 h 606722"/>
                <a:gd name="connsiteX53" fmla="*/ 0 w 607639"/>
                <a:gd name="connsiteY53" fmla="*/ 499099 h 606722"/>
                <a:gd name="connsiteX54" fmla="*/ 0 w 607639"/>
                <a:gd name="connsiteY54" fmla="*/ 107534 h 606722"/>
                <a:gd name="connsiteX55" fmla="*/ 107696 w 607639"/>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7639" h="606722">
                  <a:moveTo>
                    <a:pt x="364559" y="149685"/>
                  </a:moveTo>
                  <a:cubicBezTo>
                    <a:pt x="360287" y="149685"/>
                    <a:pt x="356014" y="151284"/>
                    <a:pt x="352721" y="154573"/>
                  </a:cubicBezTo>
                  <a:lnTo>
                    <a:pt x="206474" y="300492"/>
                  </a:lnTo>
                  <a:cubicBezTo>
                    <a:pt x="199976" y="306979"/>
                    <a:pt x="199976" y="317644"/>
                    <a:pt x="206474" y="324131"/>
                  </a:cubicBezTo>
                  <a:lnTo>
                    <a:pt x="352721" y="470050"/>
                  </a:lnTo>
                  <a:cubicBezTo>
                    <a:pt x="355925" y="473250"/>
                    <a:pt x="360109" y="474938"/>
                    <a:pt x="364559" y="474938"/>
                  </a:cubicBezTo>
                  <a:cubicBezTo>
                    <a:pt x="369010" y="474938"/>
                    <a:pt x="373193" y="473250"/>
                    <a:pt x="376398" y="470050"/>
                  </a:cubicBezTo>
                  <a:cubicBezTo>
                    <a:pt x="382896" y="463563"/>
                    <a:pt x="382896" y="452988"/>
                    <a:pt x="376398" y="446501"/>
                  </a:cubicBezTo>
                  <a:lnTo>
                    <a:pt x="250535" y="320843"/>
                  </a:lnTo>
                  <a:cubicBezTo>
                    <a:pt x="245817" y="316133"/>
                    <a:pt x="245817" y="308490"/>
                    <a:pt x="250535" y="303780"/>
                  </a:cubicBezTo>
                  <a:lnTo>
                    <a:pt x="376398" y="178122"/>
                  </a:lnTo>
                  <a:cubicBezTo>
                    <a:pt x="382896" y="171635"/>
                    <a:pt x="382896" y="161060"/>
                    <a:pt x="376398" y="154573"/>
                  </a:cubicBezTo>
                  <a:cubicBezTo>
                    <a:pt x="373104" y="151284"/>
                    <a:pt x="368832" y="149685"/>
                    <a:pt x="364559" y="149685"/>
                  </a:cubicBezTo>
                  <a:close/>
                  <a:moveTo>
                    <a:pt x="364559" y="125491"/>
                  </a:moveTo>
                  <a:cubicBezTo>
                    <a:pt x="375040" y="125491"/>
                    <a:pt x="385521" y="129468"/>
                    <a:pt x="393488" y="137421"/>
                  </a:cubicBezTo>
                  <a:cubicBezTo>
                    <a:pt x="409421" y="153328"/>
                    <a:pt x="409421" y="179278"/>
                    <a:pt x="393488" y="195185"/>
                  </a:cubicBezTo>
                  <a:lnTo>
                    <a:pt x="276170" y="312312"/>
                  </a:lnTo>
                  <a:lnTo>
                    <a:pt x="393488" y="429349"/>
                  </a:lnTo>
                  <a:cubicBezTo>
                    <a:pt x="409421" y="445345"/>
                    <a:pt x="409421" y="471206"/>
                    <a:pt x="393488" y="487202"/>
                  </a:cubicBezTo>
                  <a:cubicBezTo>
                    <a:pt x="385744" y="494933"/>
                    <a:pt x="375508" y="499110"/>
                    <a:pt x="364559" y="499110"/>
                  </a:cubicBezTo>
                  <a:cubicBezTo>
                    <a:pt x="353611" y="499110"/>
                    <a:pt x="343374" y="494933"/>
                    <a:pt x="335630" y="487202"/>
                  </a:cubicBezTo>
                  <a:lnTo>
                    <a:pt x="189383" y="341193"/>
                  </a:lnTo>
                  <a:cubicBezTo>
                    <a:pt x="173450" y="325286"/>
                    <a:pt x="173450" y="299337"/>
                    <a:pt x="189383" y="283430"/>
                  </a:cubicBezTo>
                  <a:lnTo>
                    <a:pt x="335630" y="137421"/>
                  </a:lnTo>
                  <a:cubicBezTo>
                    <a:pt x="343597" y="129468"/>
                    <a:pt x="354078" y="125491"/>
                    <a:pt x="364559" y="125491"/>
                  </a:cubicBezTo>
                  <a:close/>
                  <a:moveTo>
                    <a:pt x="487717" y="43539"/>
                  </a:moveTo>
                  <a:lnTo>
                    <a:pt x="512196" y="43539"/>
                  </a:lnTo>
                  <a:cubicBezTo>
                    <a:pt x="518871" y="43539"/>
                    <a:pt x="524301" y="48878"/>
                    <a:pt x="524301" y="55641"/>
                  </a:cubicBezTo>
                  <a:cubicBezTo>
                    <a:pt x="524301" y="62315"/>
                    <a:pt x="518871" y="67743"/>
                    <a:pt x="512196" y="67743"/>
                  </a:cubicBezTo>
                  <a:lnTo>
                    <a:pt x="487717" y="67743"/>
                  </a:lnTo>
                  <a:cubicBezTo>
                    <a:pt x="481041" y="67743"/>
                    <a:pt x="475611" y="62315"/>
                    <a:pt x="475611" y="55641"/>
                  </a:cubicBezTo>
                  <a:cubicBezTo>
                    <a:pt x="475611" y="48878"/>
                    <a:pt x="481041" y="43539"/>
                    <a:pt x="487717" y="43539"/>
                  </a:cubicBezTo>
                  <a:close/>
                  <a:moveTo>
                    <a:pt x="95441" y="43539"/>
                  </a:moveTo>
                  <a:lnTo>
                    <a:pt x="436905" y="43539"/>
                  </a:lnTo>
                  <a:cubicBezTo>
                    <a:pt x="443580" y="43539"/>
                    <a:pt x="449008" y="48878"/>
                    <a:pt x="449008" y="55641"/>
                  </a:cubicBezTo>
                  <a:cubicBezTo>
                    <a:pt x="449008" y="62315"/>
                    <a:pt x="443580" y="67743"/>
                    <a:pt x="436905" y="67743"/>
                  </a:cubicBezTo>
                  <a:lnTo>
                    <a:pt x="95441" y="67743"/>
                  </a:lnTo>
                  <a:cubicBezTo>
                    <a:pt x="88766" y="67743"/>
                    <a:pt x="83338" y="62315"/>
                    <a:pt x="83338" y="55641"/>
                  </a:cubicBezTo>
                  <a:cubicBezTo>
                    <a:pt x="83338" y="48878"/>
                    <a:pt x="88766" y="43539"/>
                    <a:pt x="95441" y="43539"/>
                  </a:cubicBezTo>
                  <a:close/>
                  <a:moveTo>
                    <a:pt x="107696" y="24173"/>
                  </a:moveTo>
                  <a:cubicBezTo>
                    <a:pt x="61680" y="24173"/>
                    <a:pt x="24209" y="61588"/>
                    <a:pt x="24209" y="107534"/>
                  </a:cubicBezTo>
                  <a:lnTo>
                    <a:pt x="24209" y="499099"/>
                  </a:lnTo>
                  <a:cubicBezTo>
                    <a:pt x="24209" y="545134"/>
                    <a:pt x="61680" y="582549"/>
                    <a:pt x="107696" y="582549"/>
                  </a:cubicBezTo>
                  <a:lnTo>
                    <a:pt x="499854" y="582549"/>
                  </a:lnTo>
                  <a:cubicBezTo>
                    <a:pt x="545959" y="582549"/>
                    <a:pt x="583430" y="545134"/>
                    <a:pt x="583430" y="499099"/>
                  </a:cubicBezTo>
                  <a:lnTo>
                    <a:pt x="583430" y="107534"/>
                  </a:lnTo>
                  <a:cubicBezTo>
                    <a:pt x="583430" y="61588"/>
                    <a:pt x="545959" y="24173"/>
                    <a:pt x="499854" y="24173"/>
                  </a:cubicBezTo>
                  <a:close/>
                  <a:moveTo>
                    <a:pt x="107696" y="0"/>
                  </a:moveTo>
                  <a:lnTo>
                    <a:pt x="499854" y="0"/>
                  </a:lnTo>
                  <a:cubicBezTo>
                    <a:pt x="559309" y="0"/>
                    <a:pt x="607639" y="48257"/>
                    <a:pt x="607639" y="107534"/>
                  </a:cubicBezTo>
                  <a:lnTo>
                    <a:pt x="607639" y="499099"/>
                  </a:lnTo>
                  <a:cubicBezTo>
                    <a:pt x="607639" y="558465"/>
                    <a:pt x="559309" y="606722"/>
                    <a:pt x="499854" y="606722"/>
                  </a:cubicBezTo>
                  <a:lnTo>
                    <a:pt x="107696" y="606722"/>
                  </a:lnTo>
                  <a:cubicBezTo>
                    <a:pt x="48330" y="606722"/>
                    <a:pt x="0" y="558465"/>
                    <a:pt x="0" y="499099"/>
                  </a:cubicBezTo>
                  <a:lnTo>
                    <a:pt x="0" y="107534"/>
                  </a:lnTo>
                  <a:cubicBezTo>
                    <a:pt x="0" y="48257"/>
                    <a:pt x="48330" y="0"/>
                    <a:pt x="107696" y="0"/>
                  </a:cubicBez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1" name="组合 30"/>
          <p:cNvGrpSpPr/>
          <p:nvPr/>
        </p:nvGrpSpPr>
        <p:grpSpPr>
          <a:xfrm>
            <a:off x="874713" y="5313362"/>
            <a:ext cx="609373" cy="609373"/>
            <a:chOff x="1074284" y="2810895"/>
            <a:chExt cx="798286" cy="798286"/>
          </a:xfrm>
        </p:grpSpPr>
        <p:sp>
          <p:nvSpPr>
            <p:cNvPr id="32" name="椭圆 31"/>
            <p:cNvSpPr/>
            <p:nvPr/>
          </p:nvSpPr>
          <p:spPr>
            <a:xfrm>
              <a:off x="1074284" y="2810895"/>
              <a:ext cx="798286" cy="79828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15"/>
            <p:cNvSpPr/>
            <p:nvPr/>
          </p:nvSpPr>
          <p:spPr>
            <a:xfrm>
              <a:off x="1238556" y="3038053"/>
              <a:ext cx="469742" cy="343969"/>
            </a:xfrm>
            <a:custGeom>
              <a:avLst/>
              <a:gdLst>
                <a:gd name="connsiteX0" fmla="*/ 37589 w 609332"/>
                <a:gd name="connsiteY0" fmla="*/ 366613 h 446185"/>
                <a:gd name="connsiteX1" fmla="*/ 32265 w 609332"/>
                <a:gd name="connsiteY1" fmla="*/ 371928 h 446185"/>
                <a:gd name="connsiteX2" fmla="*/ 32265 w 609332"/>
                <a:gd name="connsiteY2" fmla="*/ 408493 h 446185"/>
                <a:gd name="connsiteX3" fmla="*/ 37589 w 609332"/>
                <a:gd name="connsiteY3" fmla="*/ 413970 h 446185"/>
                <a:gd name="connsiteX4" fmla="*/ 571743 w 609332"/>
                <a:gd name="connsiteY4" fmla="*/ 413970 h 446185"/>
                <a:gd name="connsiteX5" fmla="*/ 577067 w 609332"/>
                <a:gd name="connsiteY5" fmla="*/ 408493 h 446185"/>
                <a:gd name="connsiteX6" fmla="*/ 577067 w 609332"/>
                <a:gd name="connsiteY6" fmla="*/ 371928 h 446185"/>
                <a:gd name="connsiteX7" fmla="*/ 571743 w 609332"/>
                <a:gd name="connsiteY7" fmla="*/ 366613 h 446185"/>
                <a:gd name="connsiteX8" fmla="*/ 486827 w 609332"/>
                <a:gd name="connsiteY8" fmla="*/ 82901 h 446185"/>
                <a:gd name="connsiteX9" fmla="*/ 498684 w 609332"/>
                <a:gd name="connsiteY9" fmla="*/ 86505 h 446185"/>
                <a:gd name="connsiteX10" fmla="*/ 500781 w 609332"/>
                <a:gd name="connsiteY10" fmla="*/ 109052 h 446185"/>
                <a:gd name="connsiteX11" fmla="*/ 404631 w 609332"/>
                <a:gd name="connsiteY11" fmla="*/ 225975 h 446185"/>
                <a:gd name="connsiteX12" fmla="*/ 357685 w 609332"/>
                <a:gd name="connsiteY12" fmla="*/ 230967 h 446185"/>
                <a:gd name="connsiteX13" fmla="*/ 308158 w 609332"/>
                <a:gd name="connsiteY13" fmla="*/ 192154 h 446185"/>
                <a:gd name="connsiteX14" fmla="*/ 307674 w 609332"/>
                <a:gd name="connsiteY14" fmla="*/ 191993 h 446185"/>
                <a:gd name="connsiteX15" fmla="*/ 307029 w 609332"/>
                <a:gd name="connsiteY15" fmla="*/ 192154 h 446185"/>
                <a:gd name="connsiteX16" fmla="*/ 232012 w 609332"/>
                <a:gd name="connsiteY16" fmla="*/ 290234 h 446185"/>
                <a:gd name="connsiteX17" fmla="*/ 209588 w 609332"/>
                <a:gd name="connsiteY17" fmla="*/ 302635 h 446185"/>
                <a:gd name="connsiteX18" fmla="*/ 206846 w 609332"/>
                <a:gd name="connsiteY18" fmla="*/ 302796 h 446185"/>
                <a:gd name="connsiteX19" fmla="*/ 185228 w 609332"/>
                <a:gd name="connsiteY19" fmla="*/ 294260 h 446185"/>
                <a:gd name="connsiteX20" fmla="*/ 126828 w 609332"/>
                <a:gd name="connsiteY20" fmla="*/ 240792 h 446185"/>
                <a:gd name="connsiteX21" fmla="*/ 125860 w 609332"/>
                <a:gd name="connsiteY21" fmla="*/ 218083 h 446185"/>
                <a:gd name="connsiteX22" fmla="*/ 148768 w 609332"/>
                <a:gd name="connsiteY22" fmla="*/ 217117 h 446185"/>
                <a:gd name="connsiteX23" fmla="*/ 206684 w 609332"/>
                <a:gd name="connsiteY23" fmla="*/ 270264 h 446185"/>
                <a:gd name="connsiteX24" fmla="*/ 281378 w 609332"/>
                <a:gd name="connsiteY24" fmla="*/ 172667 h 446185"/>
                <a:gd name="connsiteX25" fmla="*/ 303641 w 609332"/>
                <a:gd name="connsiteY25" fmla="*/ 159944 h 446185"/>
                <a:gd name="connsiteX26" fmla="*/ 328163 w 609332"/>
                <a:gd name="connsiteY26" fmla="*/ 166708 h 446185"/>
                <a:gd name="connsiteX27" fmla="*/ 377690 w 609332"/>
                <a:gd name="connsiteY27" fmla="*/ 205682 h 446185"/>
                <a:gd name="connsiteX28" fmla="*/ 379626 w 609332"/>
                <a:gd name="connsiteY28" fmla="*/ 205521 h 446185"/>
                <a:gd name="connsiteX29" fmla="*/ 475937 w 609332"/>
                <a:gd name="connsiteY29" fmla="*/ 88599 h 446185"/>
                <a:gd name="connsiteX30" fmla="*/ 486827 w 609332"/>
                <a:gd name="connsiteY30" fmla="*/ 82901 h 446185"/>
                <a:gd name="connsiteX31" fmla="*/ 90343 w 609332"/>
                <a:gd name="connsiteY31" fmla="*/ 32215 h 446185"/>
                <a:gd name="connsiteX32" fmla="*/ 74210 w 609332"/>
                <a:gd name="connsiteY32" fmla="*/ 48323 h 446185"/>
                <a:gd name="connsiteX33" fmla="*/ 74210 w 609332"/>
                <a:gd name="connsiteY33" fmla="*/ 334397 h 446185"/>
                <a:gd name="connsiteX34" fmla="*/ 535122 w 609332"/>
                <a:gd name="connsiteY34" fmla="*/ 334397 h 446185"/>
                <a:gd name="connsiteX35" fmla="*/ 535122 w 609332"/>
                <a:gd name="connsiteY35" fmla="*/ 48323 h 446185"/>
                <a:gd name="connsiteX36" fmla="*/ 518989 w 609332"/>
                <a:gd name="connsiteY36" fmla="*/ 32215 h 446185"/>
                <a:gd name="connsiteX37" fmla="*/ 90343 w 609332"/>
                <a:gd name="connsiteY37" fmla="*/ 0 h 446185"/>
                <a:gd name="connsiteX38" fmla="*/ 518989 w 609332"/>
                <a:gd name="connsiteY38" fmla="*/ 0 h 446185"/>
                <a:gd name="connsiteX39" fmla="*/ 567387 w 609332"/>
                <a:gd name="connsiteY39" fmla="*/ 48323 h 446185"/>
                <a:gd name="connsiteX40" fmla="*/ 567387 w 609332"/>
                <a:gd name="connsiteY40" fmla="*/ 334397 h 446185"/>
                <a:gd name="connsiteX41" fmla="*/ 571743 w 609332"/>
                <a:gd name="connsiteY41" fmla="*/ 334397 h 446185"/>
                <a:gd name="connsiteX42" fmla="*/ 609332 w 609332"/>
                <a:gd name="connsiteY42" fmla="*/ 371928 h 446185"/>
                <a:gd name="connsiteX43" fmla="*/ 609332 w 609332"/>
                <a:gd name="connsiteY43" fmla="*/ 408493 h 446185"/>
                <a:gd name="connsiteX44" fmla="*/ 571743 w 609332"/>
                <a:gd name="connsiteY44" fmla="*/ 446185 h 446185"/>
                <a:gd name="connsiteX45" fmla="*/ 37589 w 609332"/>
                <a:gd name="connsiteY45" fmla="*/ 446185 h 446185"/>
                <a:gd name="connsiteX46" fmla="*/ 0 w 609332"/>
                <a:gd name="connsiteY46" fmla="*/ 408493 h 446185"/>
                <a:gd name="connsiteX47" fmla="*/ 0 w 609332"/>
                <a:gd name="connsiteY47" fmla="*/ 371928 h 446185"/>
                <a:gd name="connsiteX48" fmla="*/ 37589 w 609332"/>
                <a:gd name="connsiteY48" fmla="*/ 334397 h 446185"/>
                <a:gd name="connsiteX49" fmla="*/ 41945 w 609332"/>
                <a:gd name="connsiteY49" fmla="*/ 334397 h 446185"/>
                <a:gd name="connsiteX50" fmla="*/ 41945 w 609332"/>
                <a:gd name="connsiteY50" fmla="*/ 48323 h 446185"/>
                <a:gd name="connsiteX51" fmla="*/ 90343 w 609332"/>
                <a:gd name="connsiteY51" fmla="*/ 0 h 4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332" h="446185">
                  <a:moveTo>
                    <a:pt x="37589" y="366613"/>
                  </a:moveTo>
                  <a:cubicBezTo>
                    <a:pt x="34685" y="366613"/>
                    <a:pt x="32265" y="369029"/>
                    <a:pt x="32265" y="371928"/>
                  </a:cubicBezTo>
                  <a:lnTo>
                    <a:pt x="32265" y="408493"/>
                  </a:lnTo>
                  <a:cubicBezTo>
                    <a:pt x="32265" y="411392"/>
                    <a:pt x="34685" y="413970"/>
                    <a:pt x="37589" y="413970"/>
                  </a:cubicBezTo>
                  <a:lnTo>
                    <a:pt x="571743" y="413970"/>
                  </a:lnTo>
                  <a:cubicBezTo>
                    <a:pt x="574647" y="413970"/>
                    <a:pt x="577067" y="411392"/>
                    <a:pt x="577067" y="408493"/>
                  </a:cubicBezTo>
                  <a:lnTo>
                    <a:pt x="577067" y="371928"/>
                  </a:lnTo>
                  <a:cubicBezTo>
                    <a:pt x="577067" y="369029"/>
                    <a:pt x="574647" y="366613"/>
                    <a:pt x="571743" y="366613"/>
                  </a:cubicBezTo>
                  <a:close/>
                  <a:moveTo>
                    <a:pt x="486827" y="82901"/>
                  </a:moveTo>
                  <a:cubicBezTo>
                    <a:pt x="490940" y="82519"/>
                    <a:pt x="495215" y="83686"/>
                    <a:pt x="498684" y="86505"/>
                  </a:cubicBezTo>
                  <a:cubicBezTo>
                    <a:pt x="505460" y="92142"/>
                    <a:pt x="506589" y="102288"/>
                    <a:pt x="500781" y="109052"/>
                  </a:cubicBezTo>
                  <a:lnTo>
                    <a:pt x="404631" y="225975"/>
                  </a:lnTo>
                  <a:cubicBezTo>
                    <a:pt x="393016" y="239986"/>
                    <a:pt x="372043" y="242241"/>
                    <a:pt x="357685" y="230967"/>
                  </a:cubicBezTo>
                  <a:lnTo>
                    <a:pt x="308158" y="192154"/>
                  </a:lnTo>
                  <a:cubicBezTo>
                    <a:pt x="308158" y="191993"/>
                    <a:pt x="307997" y="191832"/>
                    <a:pt x="307674" y="191993"/>
                  </a:cubicBezTo>
                  <a:cubicBezTo>
                    <a:pt x="307190" y="191993"/>
                    <a:pt x="307190" y="192154"/>
                    <a:pt x="307029" y="192154"/>
                  </a:cubicBezTo>
                  <a:lnTo>
                    <a:pt x="232012" y="290234"/>
                  </a:lnTo>
                  <a:cubicBezTo>
                    <a:pt x="226527" y="297320"/>
                    <a:pt x="218300" y="301830"/>
                    <a:pt x="209588" y="302635"/>
                  </a:cubicBezTo>
                  <a:cubicBezTo>
                    <a:pt x="208620" y="302796"/>
                    <a:pt x="207652" y="302796"/>
                    <a:pt x="206846" y="302796"/>
                  </a:cubicBezTo>
                  <a:cubicBezTo>
                    <a:pt x="198941" y="302796"/>
                    <a:pt x="191197" y="299736"/>
                    <a:pt x="185228" y="294260"/>
                  </a:cubicBezTo>
                  <a:lnTo>
                    <a:pt x="126828" y="240792"/>
                  </a:lnTo>
                  <a:cubicBezTo>
                    <a:pt x="120375" y="234833"/>
                    <a:pt x="119891" y="224686"/>
                    <a:pt x="125860" y="218083"/>
                  </a:cubicBezTo>
                  <a:cubicBezTo>
                    <a:pt x="131990" y="211480"/>
                    <a:pt x="142154" y="211158"/>
                    <a:pt x="148768" y="217117"/>
                  </a:cubicBezTo>
                  <a:lnTo>
                    <a:pt x="206684" y="270264"/>
                  </a:lnTo>
                  <a:lnTo>
                    <a:pt x="281378" y="172667"/>
                  </a:lnTo>
                  <a:cubicBezTo>
                    <a:pt x="286863" y="165581"/>
                    <a:pt x="294768" y="161071"/>
                    <a:pt x="303641" y="159944"/>
                  </a:cubicBezTo>
                  <a:cubicBezTo>
                    <a:pt x="312514" y="158817"/>
                    <a:pt x="321226" y="161232"/>
                    <a:pt x="328163" y="166708"/>
                  </a:cubicBezTo>
                  <a:lnTo>
                    <a:pt x="377690" y="205682"/>
                  </a:lnTo>
                  <a:cubicBezTo>
                    <a:pt x="378174" y="206166"/>
                    <a:pt x="379142" y="206005"/>
                    <a:pt x="379626" y="205521"/>
                  </a:cubicBezTo>
                  <a:lnTo>
                    <a:pt x="475937" y="88599"/>
                  </a:lnTo>
                  <a:cubicBezTo>
                    <a:pt x="478760" y="85216"/>
                    <a:pt x="482713" y="83284"/>
                    <a:pt x="486827" y="82901"/>
                  </a:cubicBezTo>
                  <a:close/>
                  <a:moveTo>
                    <a:pt x="90343" y="32215"/>
                  </a:moveTo>
                  <a:cubicBezTo>
                    <a:pt x="81470" y="32215"/>
                    <a:pt x="74210" y="39303"/>
                    <a:pt x="74210" y="48323"/>
                  </a:cubicBezTo>
                  <a:lnTo>
                    <a:pt x="74210" y="334397"/>
                  </a:lnTo>
                  <a:lnTo>
                    <a:pt x="535122" y="334397"/>
                  </a:lnTo>
                  <a:lnTo>
                    <a:pt x="535122" y="48323"/>
                  </a:lnTo>
                  <a:cubicBezTo>
                    <a:pt x="535122" y="39303"/>
                    <a:pt x="527862" y="32215"/>
                    <a:pt x="518989" y="32215"/>
                  </a:cubicBezTo>
                  <a:close/>
                  <a:moveTo>
                    <a:pt x="90343" y="0"/>
                  </a:moveTo>
                  <a:lnTo>
                    <a:pt x="518989" y="0"/>
                  </a:lnTo>
                  <a:cubicBezTo>
                    <a:pt x="545608" y="0"/>
                    <a:pt x="567387" y="21584"/>
                    <a:pt x="567387" y="48323"/>
                  </a:cubicBezTo>
                  <a:lnTo>
                    <a:pt x="567387" y="334397"/>
                  </a:lnTo>
                  <a:lnTo>
                    <a:pt x="571743" y="334397"/>
                  </a:lnTo>
                  <a:cubicBezTo>
                    <a:pt x="592393" y="334397"/>
                    <a:pt x="609332" y="351149"/>
                    <a:pt x="609332" y="371928"/>
                  </a:cubicBezTo>
                  <a:lnTo>
                    <a:pt x="609332" y="408493"/>
                  </a:lnTo>
                  <a:cubicBezTo>
                    <a:pt x="609332" y="429272"/>
                    <a:pt x="592393" y="446185"/>
                    <a:pt x="571743" y="446185"/>
                  </a:cubicBezTo>
                  <a:lnTo>
                    <a:pt x="37589" y="446185"/>
                  </a:lnTo>
                  <a:cubicBezTo>
                    <a:pt x="16939" y="446185"/>
                    <a:pt x="0" y="429272"/>
                    <a:pt x="0" y="408493"/>
                  </a:cubicBezTo>
                  <a:lnTo>
                    <a:pt x="0" y="371928"/>
                  </a:lnTo>
                  <a:cubicBezTo>
                    <a:pt x="0" y="351149"/>
                    <a:pt x="16939" y="334397"/>
                    <a:pt x="37589" y="334397"/>
                  </a:cubicBezTo>
                  <a:lnTo>
                    <a:pt x="41945" y="334397"/>
                  </a:lnTo>
                  <a:lnTo>
                    <a:pt x="41945" y="48323"/>
                  </a:lnTo>
                  <a:cubicBezTo>
                    <a:pt x="41945" y="21584"/>
                    <a:pt x="63724" y="0"/>
                    <a:pt x="90343" y="0"/>
                  </a:cubicBez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8" name="组合 17"/>
          <p:cNvGrpSpPr/>
          <p:nvPr/>
        </p:nvGrpSpPr>
        <p:grpSpPr>
          <a:xfrm>
            <a:off x="810839" y="1753285"/>
            <a:ext cx="4748132" cy="1242425"/>
            <a:chOff x="7483989" y="3314482"/>
            <a:chExt cx="4748132" cy="1242425"/>
          </a:xfrm>
        </p:grpSpPr>
        <p:sp>
          <p:nvSpPr>
            <p:cNvPr id="19" name="矩形 18"/>
            <p:cNvSpPr/>
            <p:nvPr/>
          </p:nvSpPr>
          <p:spPr>
            <a:xfrm>
              <a:off x="7483989" y="3688977"/>
              <a:ext cx="474813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0" name="矩形 19"/>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21" name="矩形 20"/>
          <p:cNvSpPr/>
          <p:nvPr/>
        </p:nvSpPr>
        <p:spPr>
          <a:xfrm>
            <a:off x="1552405" y="3350062"/>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2" name="矩形 21"/>
          <p:cNvSpPr/>
          <p:nvPr/>
        </p:nvSpPr>
        <p:spPr>
          <a:xfrm>
            <a:off x="1552405" y="4337398"/>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3" name="矩形 22"/>
          <p:cNvSpPr/>
          <p:nvPr/>
        </p:nvSpPr>
        <p:spPr>
          <a:xfrm>
            <a:off x="1552405" y="5335266"/>
            <a:ext cx="3941252" cy="5874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5" name="椭圆 16"/>
          <p:cNvSpPr/>
          <p:nvPr/>
        </p:nvSpPr>
        <p:spPr>
          <a:xfrm flipH="1">
            <a:off x="5806042" y="2606675"/>
            <a:ext cx="579916" cy="579106"/>
          </a:xfrm>
          <a:prstGeom prst="ellipse">
            <a:avLst/>
          </a:prstGeom>
          <a:solidFill>
            <a:schemeClr val="bg1"/>
          </a:solidFill>
          <a:ln>
            <a:noFill/>
          </a:ln>
          <a:effectLst>
            <a:outerShdw blurRad="342900" dist="101600" algn="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6"/>
          <p:cNvSpPr/>
          <p:nvPr/>
        </p:nvSpPr>
        <p:spPr>
          <a:xfrm flipH="1">
            <a:off x="5762171" y="2562864"/>
            <a:ext cx="667658" cy="666727"/>
          </a:xfrm>
          <a:custGeom>
            <a:avLst/>
            <a:gdLst>
              <a:gd name="T0" fmla="*/ 3033 w 6067"/>
              <a:gd name="T1" fmla="*/ 0 h 6067"/>
              <a:gd name="T2" fmla="*/ 0 w 6067"/>
              <a:gd name="T3" fmla="*/ 3033 h 6067"/>
              <a:gd name="T4" fmla="*/ 3033 w 6067"/>
              <a:gd name="T5" fmla="*/ 6067 h 6067"/>
              <a:gd name="T6" fmla="*/ 6067 w 6067"/>
              <a:gd name="T7" fmla="*/ 3033 h 6067"/>
              <a:gd name="T8" fmla="*/ 3033 w 6067"/>
              <a:gd name="T9" fmla="*/ 0 h 6067"/>
              <a:gd name="T10" fmla="*/ 3690 w 6067"/>
              <a:gd name="T11" fmla="*/ 4459 h 6067"/>
              <a:gd name="T12" fmla="*/ 3407 w 6067"/>
              <a:gd name="T13" fmla="*/ 4741 h 6067"/>
              <a:gd name="T14" fmla="*/ 1705 w 6067"/>
              <a:gd name="T15" fmla="*/ 3033 h 6067"/>
              <a:gd name="T16" fmla="*/ 3407 w 6067"/>
              <a:gd name="T17" fmla="*/ 1325 h 6067"/>
              <a:gd name="T18" fmla="*/ 3690 w 6067"/>
              <a:gd name="T19" fmla="*/ 1608 h 6067"/>
              <a:gd name="T20" fmla="*/ 2269 w 6067"/>
              <a:gd name="T21" fmla="*/ 3033 h 6067"/>
              <a:gd name="T22" fmla="*/ 3690 w 6067"/>
              <a:gd name="T23" fmla="*/ 4459 h 6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67" h="6067">
                <a:moveTo>
                  <a:pt x="3033" y="0"/>
                </a:moveTo>
                <a:cubicBezTo>
                  <a:pt x="1358" y="0"/>
                  <a:pt x="0" y="1358"/>
                  <a:pt x="0" y="3033"/>
                </a:cubicBezTo>
                <a:cubicBezTo>
                  <a:pt x="0" y="4709"/>
                  <a:pt x="1358" y="6067"/>
                  <a:pt x="3033" y="6067"/>
                </a:cubicBezTo>
                <a:cubicBezTo>
                  <a:pt x="4709" y="6067"/>
                  <a:pt x="6067" y="4709"/>
                  <a:pt x="6067" y="3033"/>
                </a:cubicBezTo>
                <a:cubicBezTo>
                  <a:pt x="6067" y="1358"/>
                  <a:pt x="4709" y="0"/>
                  <a:pt x="3033" y="0"/>
                </a:cubicBezTo>
                <a:close/>
                <a:moveTo>
                  <a:pt x="3690" y="4459"/>
                </a:moveTo>
                <a:lnTo>
                  <a:pt x="3407" y="4741"/>
                </a:lnTo>
                <a:lnTo>
                  <a:pt x="1705" y="3033"/>
                </a:lnTo>
                <a:lnTo>
                  <a:pt x="3407" y="1325"/>
                </a:lnTo>
                <a:lnTo>
                  <a:pt x="3690" y="1608"/>
                </a:lnTo>
                <a:lnTo>
                  <a:pt x="2269" y="3033"/>
                </a:lnTo>
                <a:lnTo>
                  <a:pt x="3690" y="4459"/>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1500"/>
                            </p:stCondLst>
                            <p:childTnLst>
                              <p:par>
                                <p:cTn id="31" presetID="1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ppt_x</p:attrName>
                                        </p:attrNameLst>
                                      </p:cBhvr>
                                      <p:tavLst>
                                        <p:tav tm="0">
                                          <p:val>
                                            <p:strVal val="#ppt_x-#ppt_w*1.125000"/>
                                          </p:val>
                                        </p:tav>
                                        <p:tav tm="100000">
                                          <p:val>
                                            <p:strVal val="#ppt_x"/>
                                          </p:val>
                                        </p:tav>
                                      </p:tavLst>
                                    </p:anim>
                                    <p:animEffect transition="in" filter="wipe(right)">
                                      <p:cBhvr>
                                        <p:cTn id="34" dur="500"/>
                                        <p:tgtEl>
                                          <p:spTgt spid="21"/>
                                        </p:tgtEl>
                                      </p:cBhvr>
                                    </p:animEffect>
                                  </p:childTnLst>
                                </p:cTn>
                              </p:par>
                            </p:childTnLst>
                          </p:cTn>
                        </p:par>
                        <p:par>
                          <p:cTn id="35" fill="hold">
                            <p:stCondLst>
                              <p:cond delay="2000"/>
                            </p:stCondLst>
                            <p:childTnLst>
                              <p:par>
                                <p:cTn id="36" presetID="1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ppt_x</p:attrName>
                                        </p:attrNameLst>
                                      </p:cBhvr>
                                      <p:tavLst>
                                        <p:tav tm="0">
                                          <p:val>
                                            <p:strVal val="#ppt_x-#ppt_w*1.125000"/>
                                          </p:val>
                                        </p:tav>
                                        <p:tav tm="100000">
                                          <p:val>
                                            <p:strVal val="#ppt_x"/>
                                          </p:val>
                                        </p:tav>
                                      </p:tavLst>
                                    </p:anim>
                                    <p:animEffect transition="in" filter="wipe(right)">
                                      <p:cBhvr>
                                        <p:cTn id="39" dur="500"/>
                                        <p:tgtEl>
                                          <p:spTgt spid="22"/>
                                        </p:tgtEl>
                                      </p:cBhvr>
                                    </p:animEffect>
                                  </p:childTnLst>
                                </p:cTn>
                              </p:par>
                            </p:childTnLst>
                          </p:cTn>
                        </p:par>
                        <p:par>
                          <p:cTn id="40" fill="hold">
                            <p:stCondLst>
                              <p:cond delay="2500"/>
                            </p:stCondLst>
                            <p:childTnLst>
                              <p:par>
                                <p:cTn id="41" presetID="1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p:tgtEl>
                                          <p:spTgt spid="23"/>
                                        </p:tgtEl>
                                        <p:attrNameLst>
                                          <p:attrName>ppt_x</p:attrName>
                                        </p:attrNameLst>
                                      </p:cBhvr>
                                      <p:tavLst>
                                        <p:tav tm="0">
                                          <p:val>
                                            <p:strVal val="#ppt_x-#ppt_w*1.125000"/>
                                          </p:val>
                                        </p:tav>
                                        <p:tav tm="100000">
                                          <p:val>
                                            <p:strVal val="#ppt_x"/>
                                          </p:val>
                                        </p:tav>
                                      </p:tavLst>
                                    </p:anim>
                                    <p:animEffect transition="in" filter="wipe(right)">
                                      <p:cBhvr>
                                        <p:cTn id="44" dur="500"/>
                                        <p:tgtEl>
                                          <p:spTgt spid="23"/>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946002" y="2254250"/>
            <a:ext cx="2265363" cy="1535113"/>
            <a:chOff x="1121107" y="2352676"/>
            <a:chExt cx="2265363" cy="1535113"/>
          </a:xfrm>
        </p:grpSpPr>
        <p:sp>
          <p:nvSpPr>
            <p:cNvPr id="8" name="MH_SubTitle_1"/>
            <p:cNvSpPr/>
            <p:nvPr>
              <p:custDataLst>
                <p:tags r:id="rId7"/>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charset="-122"/>
              </a:endParaRPr>
            </a:p>
          </p:txBody>
        </p:sp>
        <p:sp>
          <p:nvSpPr>
            <p:cNvPr id="9" name="MH_Other_1"/>
            <p:cNvSpPr/>
            <p:nvPr>
              <p:custDataLst>
                <p:tags r:id="rId8"/>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grpSp>
        <p:nvGrpSpPr>
          <p:cNvPr id="10" name="组合 9"/>
          <p:cNvGrpSpPr/>
          <p:nvPr/>
        </p:nvGrpSpPr>
        <p:grpSpPr>
          <a:xfrm>
            <a:off x="3624213" y="2254250"/>
            <a:ext cx="2265363" cy="1535113"/>
            <a:chOff x="1121107" y="2352676"/>
            <a:chExt cx="2265363" cy="1535113"/>
          </a:xfrm>
        </p:grpSpPr>
        <p:sp>
          <p:nvSpPr>
            <p:cNvPr id="11" name="MH_SubTitle_1"/>
            <p:cNvSpPr/>
            <p:nvPr>
              <p:custDataLst>
                <p:tags r:id="rId5"/>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charset="-122"/>
              </a:endParaRPr>
            </a:p>
          </p:txBody>
        </p:sp>
        <p:sp>
          <p:nvSpPr>
            <p:cNvPr id="12" name="MH_Other_1"/>
            <p:cNvSpPr/>
            <p:nvPr>
              <p:custDataLst>
                <p:tags r:id="rId6"/>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charset="-122"/>
              </a:endParaRPr>
            </a:p>
          </p:txBody>
        </p:sp>
      </p:grpSp>
      <p:grpSp>
        <p:nvGrpSpPr>
          <p:cNvPr id="13" name="组合 12"/>
          <p:cNvGrpSpPr/>
          <p:nvPr/>
        </p:nvGrpSpPr>
        <p:grpSpPr>
          <a:xfrm>
            <a:off x="6302424" y="2254250"/>
            <a:ext cx="2265363" cy="1535113"/>
            <a:chOff x="1121107" y="2352676"/>
            <a:chExt cx="2265363" cy="1535113"/>
          </a:xfrm>
        </p:grpSpPr>
        <p:sp>
          <p:nvSpPr>
            <p:cNvPr id="14" name="MH_SubTitle_1"/>
            <p:cNvSpPr/>
            <p:nvPr>
              <p:custDataLst>
                <p:tags r:id="rId3"/>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charset="-122"/>
              </a:endParaRPr>
            </a:p>
          </p:txBody>
        </p:sp>
        <p:sp>
          <p:nvSpPr>
            <p:cNvPr id="15" name="MH_Other_1"/>
            <p:cNvSpPr/>
            <p:nvPr>
              <p:custDataLst>
                <p:tags r:id="rId4"/>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grpSp>
        <p:nvGrpSpPr>
          <p:cNvPr id="16" name="组合 15"/>
          <p:cNvGrpSpPr/>
          <p:nvPr/>
        </p:nvGrpSpPr>
        <p:grpSpPr>
          <a:xfrm>
            <a:off x="8980636" y="2254250"/>
            <a:ext cx="2265363" cy="1535113"/>
            <a:chOff x="1121107" y="2352676"/>
            <a:chExt cx="2265363" cy="1535113"/>
          </a:xfrm>
        </p:grpSpPr>
        <p:sp>
          <p:nvSpPr>
            <p:cNvPr id="17" name="MH_SubTitle_1"/>
            <p:cNvSpPr/>
            <p:nvPr>
              <p:custDataLst>
                <p:tags r:id="rId1"/>
              </p:custDataLst>
            </p:nvPr>
          </p:nvSpPr>
          <p:spPr>
            <a:xfrm>
              <a:off x="1486232" y="2352676"/>
              <a:ext cx="1535113" cy="153511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charset="-122"/>
              </a:endParaRPr>
            </a:p>
          </p:txBody>
        </p:sp>
        <p:sp>
          <p:nvSpPr>
            <p:cNvPr id="18" name="MH_Other_1"/>
            <p:cNvSpPr/>
            <p:nvPr>
              <p:custDataLst>
                <p:tags r:id="rId2"/>
              </p:custDataLst>
            </p:nvPr>
          </p:nvSpPr>
          <p:spPr>
            <a:xfrm>
              <a:off x="1121107" y="3459164"/>
              <a:ext cx="2265363" cy="4016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charset="-122"/>
              </a:endParaRPr>
            </a:p>
          </p:txBody>
        </p:sp>
      </p:grpSp>
      <p:grpSp>
        <p:nvGrpSpPr>
          <p:cNvPr id="20" name="组合 19"/>
          <p:cNvGrpSpPr/>
          <p:nvPr/>
        </p:nvGrpSpPr>
        <p:grpSpPr>
          <a:xfrm>
            <a:off x="874713" y="3988485"/>
            <a:ext cx="2396344" cy="1285967"/>
            <a:chOff x="8256443" y="3314482"/>
            <a:chExt cx="2396344" cy="1285967"/>
          </a:xfrm>
        </p:grpSpPr>
        <p:sp>
          <p:nvSpPr>
            <p:cNvPr id="21" name="矩形 20"/>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2" name="矩形 21"/>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3" name="组合 22"/>
          <p:cNvGrpSpPr/>
          <p:nvPr/>
        </p:nvGrpSpPr>
        <p:grpSpPr>
          <a:xfrm>
            <a:off x="3564104" y="3988485"/>
            <a:ext cx="2396344" cy="1285967"/>
            <a:chOff x="8256443" y="3314482"/>
            <a:chExt cx="2396344" cy="1285967"/>
          </a:xfrm>
        </p:grpSpPr>
        <p:sp>
          <p:nvSpPr>
            <p:cNvPr id="24" name="矩形 23"/>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5" name="矩形 24"/>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6" name="组合 25"/>
          <p:cNvGrpSpPr/>
          <p:nvPr/>
        </p:nvGrpSpPr>
        <p:grpSpPr>
          <a:xfrm>
            <a:off x="6253495" y="3988485"/>
            <a:ext cx="2396344" cy="1285967"/>
            <a:chOff x="8256443" y="3314482"/>
            <a:chExt cx="2396344" cy="1285967"/>
          </a:xfrm>
        </p:grpSpPr>
        <p:sp>
          <p:nvSpPr>
            <p:cNvPr id="27" name="矩形 26"/>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8" name="矩形 27"/>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29" name="组合 28"/>
          <p:cNvGrpSpPr/>
          <p:nvPr/>
        </p:nvGrpSpPr>
        <p:grpSpPr>
          <a:xfrm>
            <a:off x="8942886" y="3988485"/>
            <a:ext cx="2396344" cy="1285967"/>
            <a:chOff x="8256443" y="3314482"/>
            <a:chExt cx="2396344" cy="1285967"/>
          </a:xfrm>
        </p:grpSpPr>
        <p:sp>
          <p:nvSpPr>
            <p:cNvPr id="30" name="矩形 29"/>
            <p:cNvSpPr/>
            <p:nvPr/>
          </p:nvSpPr>
          <p:spPr>
            <a:xfrm>
              <a:off x="8256443" y="3732519"/>
              <a:ext cx="239634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1" name="矩形 30"/>
            <p:cNvSpPr/>
            <p:nvPr/>
          </p:nvSpPr>
          <p:spPr>
            <a:xfrm>
              <a:off x="8429339" y="3314482"/>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
        <p:nvSpPr>
          <p:cNvPr id="38" name="椭圆 18"/>
          <p:cNvSpPr/>
          <p:nvPr/>
        </p:nvSpPr>
        <p:spPr>
          <a:xfrm>
            <a:off x="1820547" y="2794107"/>
            <a:ext cx="504676" cy="349644"/>
          </a:xfrm>
          <a:custGeom>
            <a:avLst/>
            <a:gdLst>
              <a:gd name="connsiteX0" fmla="*/ 419166 w 605379"/>
              <a:gd name="connsiteY0" fmla="*/ 309396 h 419413"/>
              <a:gd name="connsiteX1" fmla="*/ 458357 w 605379"/>
              <a:gd name="connsiteY1" fmla="*/ 309396 h 419413"/>
              <a:gd name="connsiteX2" fmla="*/ 458357 w 605379"/>
              <a:gd name="connsiteY2" fmla="*/ 355428 h 419413"/>
              <a:gd name="connsiteX3" fmla="*/ 490632 w 605379"/>
              <a:gd name="connsiteY3" fmla="*/ 355428 h 419413"/>
              <a:gd name="connsiteX4" fmla="*/ 490632 w 605379"/>
              <a:gd name="connsiteY4" fmla="*/ 367857 h 419413"/>
              <a:gd name="connsiteX5" fmla="*/ 601751 w 605379"/>
              <a:gd name="connsiteY5" fmla="*/ 367857 h 419413"/>
              <a:gd name="connsiteX6" fmla="*/ 601751 w 605379"/>
              <a:gd name="connsiteY6" fmla="*/ 406984 h 419413"/>
              <a:gd name="connsiteX7" fmla="*/ 490632 w 605379"/>
              <a:gd name="connsiteY7" fmla="*/ 406984 h 419413"/>
              <a:gd name="connsiteX8" fmla="*/ 490632 w 605379"/>
              <a:gd name="connsiteY8" fmla="*/ 419413 h 419413"/>
              <a:gd name="connsiteX9" fmla="*/ 387351 w 605379"/>
              <a:gd name="connsiteY9" fmla="*/ 419413 h 419413"/>
              <a:gd name="connsiteX10" fmla="*/ 387351 w 605379"/>
              <a:gd name="connsiteY10" fmla="*/ 406984 h 419413"/>
              <a:gd name="connsiteX11" fmla="*/ 275771 w 605379"/>
              <a:gd name="connsiteY11" fmla="*/ 406984 h 419413"/>
              <a:gd name="connsiteX12" fmla="*/ 275771 w 605379"/>
              <a:gd name="connsiteY12" fmla="*/ 367857 h 419413"/>
              <a:gd name="connsiteX13" fmla="*/ 387351 w 605379"/>
              <a:gd name="connsiteY13" fmla="*/ 367857 h 419413"/>
              <a:gd name="connsiteX14" fmla="*/ 387351 w 605379"/>
              <a:gd name="connsiteY14" fmla="*/ 355428 h 419413"/>
              <a:gd name="connsiteX15" fmla="*/ 419166 w 605379"/>
              <a:gd name="connsiteY15" fmla="*/ 355428 h 419413"/>
              <a:gd name="connsiteX16" fmla="*/ 484595 w 605379"/>
              <a:gd name="connsiteY16" fmla="*/ 252767 h 419413"/>
              <a:gd name="connsiteX17" fmla="*/ 484595 w 605379"/>
              <a:gd name="connsiteY17" fmla="*/ 277621 h 419413"/>
              <a:gd name="connsiteX18" fmla="*/ 559739 w 605379"/>
              <a:gd name="connsiteY18" fmla="*/ 277621 h 419413"/>
              <a:gd name="connsiteX19" fmla="*/ 559739 w 605379"/>
              <a:gd name="connsiteY19" fmla="*/ 252767 h 419413"/>
              <a:gd name="connsiteX20" fmla="*/ 303418 w 605379"/>
              <a:gd name="connsiteY20" fmla="*/ 225611 h 419413"/>
              <a:gd name="connsiteX21" fmla="*/ 292815 w 605379"/>
              <a:gd name="connsiteY21" fmla="*/ 236197 h 419413"/>
              <a:gd name="connsiteX22" fmla="*/ 303418 w 605379"/>
              <a:gd name="connsiteY22" fmla="*/ 246783 h 419413"/>
              <a:gd name="connsiteX23" fmla="*/ 314021 w 605379"/>
              <a:gd name="connsiteY23" fmla="*/ 236197 h 419413"/>
              <a:gd name="connsiteX24" fmla="*/ 303418 w 605379"/>
              <a:gd name="connsiteY24" fmla="*/ 225611 h 419413"/>
              <a:gd name="connsiteX25" fmla="*/ 289588 w 605379"/>
              <a:gd name="connsiteY25" fmla="*/ 205820 h 419413"/>
              <a:gd name="connsiteX26" fmla="*/ 588322 w 605379"/>
              <a:gd name="connsiteY26" fmla="*/ 205820 h 419413"/>
              <a:gd name="connsiteX27" fmla="*/ 605379 w 605379"/>
              <a:gd name="connsiteY27" fmla="*/ 223310 h 419413"/>
              <a:gd name="connsiteX28" fmla="*/ 605379 w 605379"/>
              <a:gd name="connsiteY28" fmla="*/ 282223 h 419413"/>
              <a:gd name="connsiteX29" fmla="*/ 588322 w 605379"/>
              <a:gd name="connsiteY29" fmla="*/ 299253 h 419413"/>
              <a:gd name="connsiteX30" fmla="*/ 289588 w 605379"/>
              <a:gd name="connsiteY30" fmla="*/ 299253 h 419413"/>
              <a:gd name="connsiteX31" fmla="*/ 272069 w 605379"/>
              <a:gd name="connsiteY31" fmla="*/ 282223 h 419413"/>
              <a:gd name="connsiteX32" fmla="*/ 272069 w 605379"/>
              <a:gd name="connsiteY32" fmla="*/ 223310 h 419413"/>
              <a:gd name="connsiteX33" fmla="*/ 289588 w 605379"/>
              <a:gd name="connsiteY33" fmla="*/ 205820 h 419413"/>
              <a:gd name="connsiteX34" fmla="*/ 484595 w 605379"/>
              <a:gd name="connsiteY34" fmla="*/ 149618 h 419413"/>
              <a:gd name="connsiteX35" fmla="*/ 484595 w 605379"/>
              <a:gd name="connsiteY35" fmla="*/ 174933 h 419413"/>
              <a:gd name="connsiteX36" fmla="*/ 559739 w 605379"/>
              <a:gd name="connsiteY36" fmla="*/ 174933 h 419413"/>
              <a:gd name="connsiteX37" fmla="*/ 559739 w 605379"/>
              <a:gd name="connsiteY37" fmla="*/ 149618 h 419413"/>
              <a:gd name="connsiteX38" fmla="*/ 303418 w 605379"/>
              <a:gd name="connsiteY38" fmla="*/ 122463 h 419413"/>
              <a:gd name="connsiteX39" fmla="*/ 292815 w 605379"/>
              <a:gd name="connsiteY39" fmla="*/ 133509 h 419413"/>
              <a:gd name="connsiteX40" fmla="*/ 303418 w 605379"/>
              <a:gd name="connsiteY40" fmla="*/ 144095 h 419413"/>
              <a:gd name="connsiteX41" fmla="*/ 314021 w 605379"/>
              <a:gd name="connsiteY41" fmla="*/ 133509 h 419413"/>
              <a:gd name="connsiteX42" fmla="*/ 303418 w 605379"/>
              <a:gd name="connsiteY42" fmla="*/ 122463 h 419413"/>
              <a:gd name="connsiteX43" fmla="*/ 289588 w 605379"/>
              <a:gd name="connsiteY43" fmla="*/ 103132 h 419413"/>
              <a:gd name="connsiteX44" fmla="*/ 588322 w 605379"/>
              <a:gd name="connsiteY44" fmla="*/ 103132 h 419413"/>
              <a:gd name="connsiteX45" fmla="*/ 605379 w 605379"/>
              <a:gd name="connsiteY45" fmla="*/ 120162 h 419413"/>
              <a:gd name="connsiteX46" fmla="*/ 605379 w 605379"/>
              <a:gd name="connsiteY46" fmla="*/ 179075 h 419413"/>
              <a:gd name="connsiteX47" fmla="*/ 588322 w 605379"/>
              <a:gd name="connsiteY47" fmla="*/ 196565 h 419413"/>
              <a:gd name="connsiteX48" fmla="*/ 289588 w 605379"/>
              <a:gd name="connsiteY48" fmla="*/ 196565 h 419413"/>
              <a:gd name="connsiteX49" fmla="*/ 272069 w 605379"/>
              <a:gd name="connsiteY49" fmla="*/ 179075 h 419413"/>
              <a:gd name="connsiteX50" fmla="*/ 272069 w 605379"/>
              <a:gd name="connsiteY50" fmla="*/ 120162 h 419413"/>
              <a:gd name="connsiteX51" fmla="*/ 289588 w 605379"/>
              <a:gd name="connsiteY51" fmla="*/ 103132 h 419413"/>
              <a:gd name="connsiteX52" fmla="*/ 484595 w 605379"/>
              <a:gd name="connsiteY52" fmla="*/ 46947 h 419413"/>
              <a:gd name="connsiteX53" fmla="*/ 484595 w 605379"/>
              <a:gd name="connsiteY53" fmla="*/ 71801 h 419413"/>
              <a:gd name="connsiteX54" fmla="*/ 559739 w 605379"/>
              <a:gd name="connsiteY54" fmla="*/ 71801 h 419413"/>
              <a:gd name="connsiteX55" fmla="*/ 559739 w 605379"/>
              <a:gd name="connsiteY55" fmla="*/ 46947 h 419413"/>
              <a:gd name="connsiteX56" fmla="*/ 303418 w 605379"/>
              <a:gd name="connsiteY56" fmla="*/ 19791 h 419413"/>
              <a:gd name="connsiteX57" fmla="*/ 292815 w 605379"/>
              <a:gd name="connsiteY57" fmla="*/ 30377 h 419413"/>
              <a:gd name="connsiteX58" fmla="*/ 303418 w 605379"/>
              <a:gd name="connsiteY58" fmla="*/ 40963 h 419413"/>
              <a:gd name="connsiteX59" fmla="*/ 314021 w 605379"/>
              <a:gd name="connsiteY59" fmla="*/ 30377 h 419413"/>
              <a:gd name="connsiteX60" fmla="*/ 303418 w 605379"/>
              <a:gd name="connsiteY60" fmla="*/ 19791 h 419413"/>
              <a:gd name="connsiteX61" fmla="*/ 289588 w 605379"/>
              <a:gd name="connsiteY61" fmla="*/ 0 h 419413"/>
              <a:gd name="connsiteX62" fmla="*/ 588322 w 605379"/>
              <a:gd name="connsiteY62" fmla="*/ 0 h 419413"/>
              <a:gd name="connsiteX63" fmla="*/ 605379 w 605379"/>
              <a:gd name="connsiteY63" fmla="*/ 17490 h 419413"/>
              <a:gd name="connsiteX64" fmla="*/ 605379 w 605379"/>
              <a:gd name="connsiteY64" fmla="*/ 76403 h 419413"/>
              <a:gd name="connsiteX65" fmla="*/ 588322 w 605379"/>
              <a:gd name="connsiteY65" fmla="*/ 93433 h 419413"/>
              <a:gd name="connsiteX66" fmla="*/ 289588 w 605379"/>
              <a:gd name="connsiteY66" fmla="*/ 93433 h 419413"/>
              <a:gd name="connsiteX67" fmla="*/ 272069 w 605379"/>
              <a:gd name="connsiteY67" fmla="*/ 76403 h 419413"/>
              <a:gd name="connsiteX68" fmla="*/ 272069 w 605379"/>
              <a:gd name="connsiteY68" fmla="*/ 17490 h 419413"/>
              <a:gd name="connsiteX69" fmla="*/ 289588 w 605379"/>
              <a:gd name="connsiteY69" fmla="*/ 0 h 419413"/>
              <a:gd name="connsiteX70" fmla="*/ 79796 w 605379"/>
              <a:gd name="connsiteY70" fmla="*/ 0 h 419413"/>
              <a:gd name="connsiteX71" fmla="*/ 159093 w 605379"/>
              <a:gd name="connsiteY71" fmla="*/ 0 h 419413"/>
              <a:gd name="connsiteX72" fmla="*/ 188138 w 605379"/>
              <a:gd name="connsiteY72" fmla="*/ 29004 h 419413"/>
              <a:gd name="connsiteX73" fmla="*/ 188138 w 605379"/>
              <a:gd name="connsiteY73" fmla="*/ 274391 h 419413"/>
              <a:gd name="connsiteX74" fmla="*/ 219948 w 605379"/>
              <a:gd name="connsiteY74" fmla="*/ 274391 h 419413"/>
              <a:gd name="connsiteX75" fmla="*/ 237468 w 605379"/>
              <a:gd name="connsiteY75" fmla="*/ 284980 h 419413"/>
              <a:gd name="connsiteX76" fmla="*/ 234701 w 605379"/>
              <a:gd name="connsiteY76" fmla="*/ 305237 h 419413"/>
              <a:gd name="connsiteX77" fmla="*/ 148950 w 605379"/>
              <a:gd name="connsiteY77" fmla="*/ 406062 h 419413"/>
              <a:gd name="connsiteX78" fmla="*/ 119444 w 605379"/>
              <a:gd name="connsiteY78" fmla="*/ 419413 h 419413"/>
              <a:gd name="connsiteX79" fmla="*/ 90399 w 605379"/>
              <a:gd name="connsiteY79" fmla="*/ 406062 h 419413"/>
              <a:gd name="connsiteX80" fmla="*/ 4648 w 605379"/>
              <a:gd name="connsiteY80" fmla="*/ 305237 h 419413"/>
              <a:gd name="connsiteX81" fmla="*/ 1882 w 605379"/>
              <a:gd name="connsiteY81" fmla="*/ 284980 h 419413"/>
              <a:gd name="connsiteX82" fmla="*/ 18940 w 605379"/>
              <a:gd name="connsiteY82" fmla="*/ 274391 h 419413"/>
              <a:gd name="connsiteX83" fmla="*/ 50751 w 605379"/>
              <a:gd name="connsiteY83" fmla="*/ 274391 h 419413"/>
              <a:gd name="connsiteX84" fmla="*/ 50751 w 605379"/>
              <a:gd name="connsiteY84" fmla="*/ 29004 h 419413"/>
              <a:gd name="connsiteX85" fmla="*/ 79796 w 605379"/>
              <a:gd name="connsiteY85" fmla="*/ 0 h 41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5379" h="419413">
                <a:moveTo>
                  <a:pt x="419166" y="309396"/>
                </a:moveTo>
                <a:lnTo>
                  <a:pt x="458357" y="309396"/>
                </a:lnTo>
                <a:lnTo>
                  <a:pt x="458357" y="355428"/>
                </a:lnTo>
                <a:lnTo>
                  <a:pt x="490632" y="355428"/>
                </a:lnTo>
                <a:lnTo>
                  <a:pt x="490632" y="367857"/>
                </a:lnTo>
                <a:lnTo>
                  <a:pt x="601751" y="367857"/>
                </a:lnTo>
                <a:lnTo>
                  <a:pt x="601751" y="406984"/>
                </a:lnTo>
                <a:lnTo>
                  <a:pt x="490632" y="406984"/>
                </a:lnTo>
                <a:lnTo>
                  <a:pt x="490632" y="419413"/>
                </a:lnTo>
                <a:lnTo>
                  <a:pt x="387351" y="419413"/>
                </a:lnTo>
                <a:lnTo>
                  <a:pt x="387351" y="406984"/>
                </a:lnTo>
                <a:lnTo>
                  <a:pt x="275771" y="406984"/>
                </a:lnTo>
                <a:lnTo>
                  <a:pt x="275771" y="367857"/>
                </a:lnTo>
                <a:lnTo>
                  <a:pt x="387351" y="367857"/>
                </a:lnTo>
                <a:lnTo>
                  <a:pt x="387351" y="355428"/>
                </a:lnTo>
                <a:lnTo>
                  <a:pt x="419166" y="355428"/>
                </a:lnTo>
                <a:close/>
                <a:moveTo>
                  <a:pt x="484595" y="252767"/>
                </a:moveTo>
                <a:lnTo>
                  <a:pt x="484595" y="277621"/>
                </a:lnTo>
                <a:lnTo>
                  <a:pt x="559739" y="277621"/>
                </a:lnTo>
                <a:lnTo>
                  <a:pt x="559739" y="252767"/>
                </a:lnTo>
                <a:close/>
                <a:moveTo>
                  <a:pt x="303418" y="225611"/>
                </a:moveTo>
                <a:cubicBezTo>
                  <a:pt x="297425" y="225611"/>
                  <a:pt x="292815" y="230214"/>
                  <a:pt x="292815" y="236197"/>
                </a:cubicBezTo>
                <a:cubicBezTo>
                  <a:pt x="292815" y="242180"/>
                  <a:pt x="297425" y="246783"/>
                  <a:pt x="303418" y="246783"/>
                </a:cubicBezTo>
                <a:cubicBezTo>
                  <a:pt x="309411" y="246783"/>
                  <a:pt x="314021" y="242180"/>
                  <a:pt x="314021" y="236197"/>
                </a:cubicBezTo>
                <a:cubicBezTo>
                  <a:pt x="314021" y="230214"/>
                  <a:pt x="309411" y="225611"/>
                  <a:pt x="303418" y="225611"/>
                </a:cubicBezTo>
                <a:close/>
                <a:moveTo>
                  <a:pt x="289588" y="205820"/>
                </a:moveTo>
                <a:lnTo>
                  <a:pt x="588322" y="205820"/>
                </a:lnTo>
                <a:cubicBezTo>
                  <a:pt x="597542" y="205820"/>
                  <a:pt x="605379" y="213644"/>
                  <a:pt x="605379" y="223310"/>
                </a:cubicBezTo>
                <a:lnTo>
                  <a:pt x="605379" y="282223"/>
                </a:lnTo>
                <a:cubicBezTo>
                  <a:pt x="605379" y="291428"/>
                  <a:pt x="597542" y="299253"/>
                  <a:pt x="588322" y="299253"/>
                </a:cubicBezTo>
                <a:lnTo>
                  <a:pt x="289588" y="299253"/>
                </a:lnTo>
                <a:cubicBezTo>
                  <a:pt x="279906" y="299253"/>
                  <a:pt x="272069" y="291428"/>
                  <a:pt x="272069" y="282223"/>
                </a:cubicBezTo>
                <a:lnTo>
                  <a:pt x="272069" y="223310"/>
                </a:lnTo>
                <a:cubicBezTo>
                  <a:pt x="272069" y="213644"/>
                  <a:pt x="279906" y="205820"/>
                  <a:pt x="289588" y="205820"/>
                </a:cubicBezTo>
                <a:close/>
                <a:moveTo>
                  <a:pt x="484595" y="149618"/>
                </a:moveTo>
                <a:lnTo>
                  <a:pt x="484595" y="174933"/>
                </a:lnTo>
                <a:lnTo>
                  <a:pt x="559739" y="174933"/>
                </a:lnTo>
                <a:lnTo>
                  <a:pt x="559739" y="149618"/>
                </a:lnTo>
                <a:close/>
                <a:moveTo>
                  <a:pt x="303418" y="122463"/>
                </a:moveTo>
                <a:cubicBezTo>
                  <a:pt x="297425" y="122463"/>
                  <a:pt x="292815" y="127526"/>
                  <a:pt x="292815" y="133509"/>
                </a:cubicBezTo>
                <a:cubicBezTo>
                  <a:pt x="292815" y="139032"/>
                  <a:pt x="297425" y="144095"/>
                  <a:pt x="303418" y="144095"/>
                </a:cubicBezTo>
                <a:cubicBezTo>
                  <a:pt x="309411" y="144095"/>
                  <a:pt x="314021" y="139032"/>
                  <a:pt x="314021" y="133509"/>
                </a:cubicBezTo>
                <a:cubicBezTo>
                  <a:pt x="314021" y="127526"/>
                  <a:pt x="309411" y="122463"/>
                  <a:pt x="303418" y="122463"/>
                </a:cubicBezTo>
                <a:close/>
                <a:moveTo>
                  <a:pt x="289588" y="103132"/>
                </a:moveTo>
                <a:lnTo>
                  <a:pt x="588322" y="103132"/>
                </a:lnTo>
                <a:cubicBezTo>
                  <a:pt x="597542" y="103132"/>
                  <a:pt x="605379" y="110496"/>
                  <a:pt x="605379" y="120162"/>
                </a:cubicBezTo>
                <a:lnTo>
                  <a:pt x="605379" y="179075"/>
                </a:lnTo>
                <a:cubicBezTo>
                  <a:pt x="605379" y="188740"/>
                  <a:pt x="597542" y="196565"/>
                  <a:pt x="588322" y="196565"/>
                </a:cubicBezTo>
                <a:lnTo>
                  <a:pt x="289588" y="196565"/>
                </a:lnTo>
                <a:cubicBezTo>
                  <a:pt x="279906" y="196565"/>
                  <a:pt x="272069" y="188740"/>
                  <a:pt x="272069" y="179075"/>
                </a:cubicBezTo>
                <a:lnTo>
                  <a:pt x="272069" y="120162"/>
                </a:lnTo>
                <a:cubicBezTo>
                  <a:pt x="272069" y="110496"/>
                  <a:pt x="279906" y="103132"/>
                  <a:pt x="289588" y="103132"/>
                </a:cubicBezTo>
                <a:close/>
                <a:moveTo>
                  <a:pt x="484595" y="46947"/>
                </a:moveTo>
                <a:lnTo>
                  <a:pt x="484595" y="71801"/>
                </a:lnTo>
                <a:lnTo>
                  <a:pt x="559739" y="71801"/>
                </a:lnTo>
                <a:lnTo>
                  <a:pt x="559739" y="46947"/>
                </a:lnTo>
                <a:close/>
                <a:moveTo>
                  <a:pt x="303418" y="19791"/>
                </a:moveTo>
                <a:cubicBezTo>
                  <a:pt x="297425" y="19791"/>
                  <a:pt x="292815" y="24394"/>
                  <a:pt x="292815" y="30377"/>
                </a:cubicBezTo>
                <a:cubicBezTo>
                  <a:pt x="292815" y="36360"/>
                  <a:pt x="297425" y="40963"/>
                  <a:pt x="303418" y="40963"/>
                </a:cubicBezTo>
                <a:cubicBezTo>
                  <a:pt x="309411" y="40963"/>
                  <a:pt x="314021" y="36360"/>
                  <a:pt x="314021" y="30377"/>
                </a:cubicBezTo>
                <a:cubicBezTo>
                  <a:pt x="314021" y="24394"/>
                  <a:pt x="309411" y="19791"/>
                  <a:pt x="303418" y="19791"/>
                </a:cubicBezTo>
                <a:close/>
                <a:moveTo>
                  <a:pt x="289588" y="0"/>
                </a:moveTo>
                <a:lnTo>
                  <a:pt x="588322" y="0"/>
                </a:lnTo>
                <a:cubicBezTo>
                  <a:pt x="597542" y="0"/>
                  <a:pt x="605379" y="7824"/>
                  <a:pt x="605379" y="17490"/>
                </a:cubicBezTo>
                <a:lnTo>
                  <a:pt x="605379" y="76403"/>
                </a:lnTo>
                <a:cubicBezTo>
                  <a:pt x="605379" y="85608"/>
                  <a:pt x="597542" y="93433"/>
                  <a:pt x="588322" y="93433"/>
                </a:cubicBezTo>
                <a:lnTo>
                  <a:pt x="289588" y="93433"/>
                </a:lnTo>
                <a:cubicBezTo>
                  <a:pt x="279906" y="93433"/>
                  <a:pt x="272069" y="85608"/>
                  <a:pt x="272069" y="76403"/>
                </a:cubicBezTo>
                <a:lnTo>
                  <a:pt x="272069" y="17490"/>
                </a:lnTo>
                <a:cubicBezTo>
                  <a:pt x="272069" y="7824"/>
                  <a:pt x="279906" y="0"/>
                  <a:pt x="289588" y="0"/>
                </a:cubicBezTo>
                <a:close/>
                <a:moveTo>
                  <a:pt x="79796" y="0"/>
                </a:moveTo>
                <a:lnTo>
                  <a:pt x="159093" y="0"/>
                </a:lnTo>
                <a:cubicBezTo>
                  <a:pt x="175229" y="0"/>
                  <a:pt x="188138" y="12891"/>
                  <a:pt x="188138" y="29004"/>
                </a:cubicBezTo>
                <a:lnTo>
                  <a:pt x="188138" y="274391"/>
                </a:lnTo>
                <a:lnTo>
                  <a:pt x="219948" y="274391"/>
                </a:lnTo>
                <a:cubicBezTo>
                  <a:pt x="227325" y="274391"/>
                  <a:pt x="234240" y="278534"/>
                  <a:pt x="237468" y="284980"/>
                </a:cubicBezTo>
                <a:cubicBezTo>
                  <a:pt x="240234" y="291886"/>
                  <a:pt x="239312" y="299712"/>
                  <a:pt x="234701" y="305237"/>
                </a:cubicBezTo>
                <a:lnTo>
                  <a:pt x="148950" y="406062"/>
                </a:lnTo>
                <a:cubicBezTo>
                  <a:pt x="141574" y="414349"/>
                  <a:pt x="130970" y="419413"/>
                  <a:pt x="119444" y="419413"/>
                </a:cubicBezTo>
                <a:cubicBezTo>
                  <a:pt x="108380" y="419413"/>
                  <a:pt x="97315" y="414349"/>
                  <a:pt x="90399" y="406062"/>
                </a:cubicBezTo>
                <a:lnTo>
                  <a:pt x="4648" y="305237"/>
                </a:lnTo>
                <a:cubicBezTo>
                  <a:pt x="-423" y="299712"/>
                  <a:pt x="-1345" y="291886"/>
                  <a:pt x="1882" y="284980"/>
                </a:cubicBezTo>
                <a:cubicBezTo>
                  <a:pt x="4648" y="278534"/>
                  <a:pt x="11564" y="274391"/>
                  <a:pt x="18940" y="274391"/>
                </a:cubicBezTo>
                <a:lnTo>
                  <a:pt x="50751" y="274391"/>
                </a:lnTo>
                <a:lnTo>
                  <a:pt x="50751" y="29004"/>
                </a:lnTo>
                <a:cubicBezTo>
                  <a:pt x="50751" y="12891"/>
                  <a:pt x="64121" y="0"/>
                  <a:pt x="797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1"/>
          <p:cNvSpPr/>
          <p:nvPr/>
        </p:nvSpPr>
        <p:spPr>
          <a:xfrm>
            <a:off x="4519664" y="2716591"/>
            <a:ext cx="474461" cy="504676"/>
          </a:xfrm>
          <a:custGeom>
            <a:avLst/>
            <a:gdLst>
              <a:gd name="T0" fmla="*/ 3677 w 3677"/>
              <a:gd name="T1" fmla="*/ 367 h 3917"/>
              <a:gd name="T2" fmla="*/ 3104 w 3677"/>
              <a:gd name="T3" fmla="*/ 693 h 3917"/>
              <a:gd name="T4" fmla="*/ 2934 w 3677"/>
              <a:gd name="T5" fmla="*/ 0 h 3917"/>
              <a:gd name="T6" fmla="*/ 971 w 3677"/>
              <a:gd name="T7" fmla="*/ 1150 h 3917"/>
              <a:gd name="T8" fmla="*/ 869 w 3677"/>
              <a:gd name="T9" fmla="*/ 797 h 3917"/>
              <a:gd name="T10" fmla="*/ 0 w 3677"/>
              <a:gd name="T11" fmla="*/ 1300 h 3917"/>
              <a:gd name="T12" fmla="*/ 750 w 3677"/>
              <a:gd name="T13" fmla="*/ 3917 h 3917"/>
              <a:gd name="T14" fmla="*/ 3276 w 3677"/>
              <a:gd name="T15" fmla="*/ 2435 h 3917"/>
              <a:gd name="T16" fmla="*/ 3677 w 3677"/>
              <a:gd name="T17" fmla="*/ 367 h 3917"/>
              <a:gd name="T18" fmla="*/ 235 w 3677"/>
              <a:gd name="T19" fmla="*/ 1395 h 3917"/>
              <a:gd name="T20" fmla="*/ 748 w 3677"/>
              <a:gd name="T21" fmla="*/ 1098 h 3917"/>
              <a:gd name="T22" fmla="*/ 850 w 3677"/>
              <a:gd name="T23" fmla="*/ 1452 h 3917"/>
              <a:gd name="T24" fmla="*/ 2781 w 3677"/>
              <a:gd name="T25" fmla="*/ 322 h 3917"/>
              <a:gd name="T26" fmla="*/ 2918 w 3677"/>
              <a:gd name="T27" fmla="*/ 803 h 3917"/>
              <a:gd name="T28" fmla="*/ 1054 w 3677"/>
              <a:gd name="T29" fmla="*/ 1892 h 3917"/>
              <a:gd name="T30" fmla="*/ 788 w 3677"/>
              <a:gd name="T31" fmla="*/ 3328 h 3917"/>
              <a:gd name="T32" fmla="*/ 235 w 3677"/>
              <a:gd name="T33" fmla="*/ 1395 h 3917"/>
              <a:gd name="T34" fmla="*/ 1602 w 3677"/>
              <a:gd name="T35" fmla="*/ 3180 h 3917"/>
              <a:gd name="T36" fmla="*/ 947 w 3677"/>
              <a:gd name="T37" fmla="*/ 3567 h 3917"/>
              <a:gd name="T38" fmla="*/ 1234 w 3677"/>
              <a:gd name="T39" fmla="*/ 2010 h 3917"/>
              <a:gd name="T40" fmla="*/ 3398 w 3677"/>
              <a:gd name="T41" fmla="*/ 746 h 3917"/>
              <a:gd name="T42" fmla="*/ 3097 w 3677"/>
              <a:gd name="T43" fmla="*/ 2309 h 3917"/>
              <a:gd name="T44" fmla="*/ 1602 w 3677"/>
              <a:gd name="T45" fmla="*/ 3180 h 3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77" h="3917">
                <a:moveTo>
                  <a:pt x="3677" y="367"/>
                </a:moveTo>
                <a:lnTo>
                  <a:pt x="3104" y="693"/>
                </a:lnTo>
                <a:lnTo>
                  <a:pt x="2934" y="0"/>
                </a:lnTo>
                <a:lnTo>
                  <a:pt x="971" y="1150"/>
                </a:lnTo>
                <a:lnTo>
                  <a:pt x="869" y="797"/>
                </a:lnTo>
                <a:lnTo>
                  <a:pt x="0" y="1300"/>
                </a:lnTo>
                <a:lnTo>
                  <a:pt x="750" y="3917"/>
                </a:lnTo>
                <a:lnTo>
                  <a:pt x="3276" y="2435"/>
                </a:lnTo>
                <a:lnTo>
                  <a:pt x="3677" y="367"/>
                </a:lnTo>
                <a:close/>
                <a:moveTo>
                  <a:pt x="235" y="1395"/>
                </a:moveTo>
                <a:lnTo>
                  <a:pt x="748" y="1098"/>
                </a:lnTo>
                <a:lnTo>
                  <a:pt x="850" y="1452"/>
                </a:lnTo>
                <a:lnTo>
                  <a:pt x="2781" y="322"/>
                </a:lnTo>
                <a:lnTo>
                  <a:pt x="2918" y="803"/>
                </a:lnTo>
                <a:lnTo>
                  <a:pt x="1054" y="1892"/>
                </a:lnTo>
                <a:lnTo>
                  <a:pt x="788" y="3328"/>
                </a:lnTo>
                <a:lnTo>
                  <a:pt x="235" y="1395"/>
                </a:lnTo>
                <a:close/>
                <a:moveTo>
                  <a:pt x="1602" y="3180"/>
                </a:moveTo>
                <a:lnTo>
                  <a:pt x="947" y="3567"/>
                </a:lnTo>
                <a:lnTo>
                  <a:pt x="1234" y="2010"/>
                </a:lnTo>
                <a:lnTo>
                  <a:pt x="3398" y="746"/>
                </a:lnTo>
                <a:lnTo>
                  <a:pt x="3097" y="2309"/>
                </a:lnTo>
                <a:lnTo>
                  <a:pt x="1602" y="31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32"/>
          <p:cNvSpPr/>
          <p:nvPr/>
        </p:nvSpPr>
        <p:spPr>
          <a:xfrm>
            <a:off x="7182767" y="2716942"/>
            <a:ext cx="504676" cy="503973"/>
          </a:xfrm>
          <a:custGeom>
            <a:avLst/>
            <a:gdLst>
              <a:gd name="connsiteX0" fmla="*/ 503168 w 608415"/>
              <a:gd name="connsiteY0" fmla="*/ 458875 h 607568"/>
              <a:gd name="connsiteX1" fmla="*/ 489492 w 608415"/>
              <a:gd name="connsiteY1" fmla="*/ 472532 h 607568"/>
              <a:gd name="connsiteX2" fmla="*/ 503168 w 608415"/>
              <a:gd name="connsiteY2" fmla="*/ 486189 h 607568"/>
              <a:gd name="connsiteX3" fmla="*/ 516844 w 608415"/>
              <a:gd name="connsiteY3" fmla="*/ 472532 h 607568"/>
              <a:gd name="connsiteX4" fmla="*/ 503168 w 608415"/>
              <a:gd name="connsiteY4" fmla="*/ 458875 h 607568"/>
              <a:gd name="connsiteX5" fmla="*/ 542045 w 608415"/>
              <a:gd name="connsiteY5" fmla="*/ 418364 h 607568"/>
              <a:gd name="connsiteX6" fmla="*/ 552956 w 608415"/>
              <a:gd name="connsiteY6" fmla="*/ 422968 h 607568"/>
              <a:gd name="connsiteX7" fmla="*/ 552956 w 608415"/>
              <a:gd name="connsiteY7" fmla="*/ 444758 h 607568"/>
              <a:gd name="connsiteX8" fmla="*/ 543736 w 608415"/>
              <a:gd name="connsiteY8" fmla="*/ 453965 h 607568"/>
              <a:gd name="connsiteX9" fmla="*/ 547731 w 608415"/>
              <a:gd name="connsiteY9" fmla="*/ 472532 h 607568"/>
              <a:gd name="connsiteX10" fmla="*/ 503168 w 608415"/>
              <a:gd name="connsiteY10" fmla="*/ 517033 h 607568"/>
              <a:gd name="connsiteX11" fmla="*/ 458605 w 608415"/>
              <a:gd name="connsiteY11" fmla="*/ 472532 h 607568"/>
              <a:gd name="connsiteX12" fmla="*/ 503168 w 608415"/>
              <a:gd name="connsiteY12" fmla="*/ 428032 h 607568"/>
              <a:gd name="connsiteX13" fmla="*/ 521762 w 608415"/>
              <a:gd name="connsiteY13" fmla="*/ 432175 h 607568"/>
              <a:gd name="connsiteX14" fmla="*/ 531135 w 608415"/>
              <a:gd name="connsiteY14" fmla="*/ 422968 h 607568"/>
              <a:gd name="connsiteX15" fmla="*/ 542045 w 608415"/>
              <a:gd name="connsiteY15" fmla="*/ 418364 h 607568"/>
              <a:gd name="connsiteX16" fmla="*/ 98791 w 608415"/>
              <a:gd name="connsiteY16" fmla="*/ 403971 h 607568"/>
              <a:gd name="connsiteX17" fmla="*/ 98791 w 608415"/>
              <a:gd name="connsiteY17" fmla="*/ 443862 h 607568"/>
              <a:gd name="connsiteX18" fmla="*/ 407607 w 608415"/>
              <a:gd name="connsiteY18" fmla="*/ 505540 h 607568"/>
              <a:gd name="connsiteX19" fmla="*/ 407607 w 608415"/>
              <a:gd name="connsiteY19" fmla="*/ 403971 h 607568"/>
              <a:gd name="connsiteX20" fmla="*/ 508106 w 608415"/>
              <a:gd name="connsiteY20" fmla="*/ 345982 h 607568"/>
              <a:gd name="connsiteX21" fmla="*/ 528676 w 608415"/>
              <a:gd name="connsiteY21" fmla="*/ 366517 h 607568"/>
              <a:gd name="connsiteX22" fmla="*/ 508106 w 608415"/>
              <a:gd name="connsiteY22" fmla="*/ 387052 h 607568"/>
              <a:gd name="connsiteX23" fmla="*/ 487536 w 608415"/>
              <a:gd name="connsiteY23" fmla="*/ 366517 h 607568"/>
              <a:gd name="connsiteX24" fmla="*/ 508106 w 608415"/>
              <a:gd name="connsiteY24" fmla="*/ 345982 h 607568"/>
              <a:gd name="connsiteX25" fmla="*/ 438489 w 608415"/>
              <a:gd name="connsiteY25" fmla="*/ 268343 h 607568"/>
              <a:gd name="connsiteX26" fmla="*/ 438489 w 608415"/>
              <a:gd name="connsiteY26" fmla="*/ 576729 h 607568"/>
              <a:gd name="connsiteX27" fmla="*/ 577533 w 608415"/>
              <a:gd name="connsiteY27" fmla="*/ 576729 h 607568"/>
              <a:gd name="connsiteX28" fmla="*/ 577533 w 608415"/>
              <a:gd name="connsiteY28" fmla="*/ 268343 h 607568"/>
              <a:gd name="connsiteX29" fmla="*/ 189899 w 608415"/>
              <a:gd name="connsiteY29" fmla="*/ 235970 h 607568"/>
              <a:gd name="connsiteX30" fmla="*/ 189899 w 608415"/>
              <a:gd name="connsiteY30" fmla="*/ 286293 h 607568"/>
              <a:gd name="connsiteX31" fmla="*/ 202344 w 608415"/>
              <a:gd name="connsiteY31" fmla="*/ 294578 h 607568"/>
              <a:gd name="connsiteX32" fmla="*/ 214635 w 608415"/>
              <a:gd name="connsiteY32" fmla="*/ 286293 h 607568"/>
              <a:gd name="connsiteX33" fmla="*/ 214635 w 608415"/>
              <a:gd name="connsiteY33" fmla="*/ 235970 h 607568"/>
              <a:gd name="connsiteX34" fmla="*/ 472597 w 608415"/>
              <a:gd name="connsiteY34" fmla="*/ 132560 h 607568"/>
              <a:gd name="connsiteX35" fmla="*/ 472597 w 608415"/>
              <a:gd name="connsiteY35" fmla="*/ 237504 h 607568"/>
              <a:gd name="connsiteX36" fmla="*/ 543579 w 608415"/>
              <a:gd name="connsiteY36" fmla="*/ 237504 h 607568"/>
              <a:gd name="connsiteX37" fmla="*/ 543579 w 608415"/>
              <a:gd name="connsiteY37" fmla="*/ 132560 h 607568"/>
              <a:gd name="connsiteX38" fmla="*/ 268717 w 608415"/>
              <a:gd name="connsiteY38" fmla="*/ 64746 h 607568"/>
              <a:gd name="connsiteX39" fmla="*/ 268717 w 608415"/>
              <a:gd name="connsiteY39" fmla="*/ 101722 h 607568"/>
              <a:gd name="connsiteX40" fmla="*/ 577533 w 608415"/>
              <a:gd name="connsiteY40" fmla="*/ 101722 h 607568"/>
              <a:gd name="connsiteX41" fmla="*/ 577533 w 608415"/>
              <a:gd name="connsiteY41" fmla="*/ 64746 h 607568"/>
              <a:gd name="connsiteX42" fmla="*/ 98791 w 608415"/>
              <a:gd name="connsiteY42" fmla="*/ 64746 h 607568"/>
              <a:gd name="connsiteX43" fmla="*/ 98791 w 608415"/>
              <a:gd name="connsiteY43" fmla="*/ 101722 h 607568"/>
              <a:gd name="connsiteX44" fmla="*/ 135818 w 608415"/>
              <a:gd name="connsiteY44" fmla="*/ 101722 h 607568"/>
              <a:gd name="connsiteX45" fmla="*/ 135818 w 608415"/>
              <a:gd name="connsiteY45" fmla="*/ 64746 h 607568"/>
              <a:gd name="connsiteX46" fmla="*/ 166700 w 608415"/>
              <a:gd name="connsiteY46" fmla="*/ 30839 h 607568"/>
              <a:gd name="connsiteX47" fmla="*/ 166700 w 608415"/>
              <a:gd name="connsiteY47" fmla="*/ 203597 h 607568"/>
              <a:gd name="connsiteX48" fmla="*/ 237835 w 608415"/>
              <a:gd name="connsiteY48" fmla="*/ 203597 h 607568"/>
              <a:gd name="connsiteX49" fmla="*/ 237835 w 608415"/>
              <a:gd name="connsiteY49" fmla="*/ 30839 h 607568"/>
              <a:gd name="connsiteX50" fmla="*/ 151336 w 608415"/>
              <a:gd name="connsiteY50" fmla="*/ 0 h 607568"/>
              <a:gd name="connsiteX51" fmla="*/ 253199 w 608415"/>
              <a:gd name="connsiteY51" fmla="*/ 0 h 607568"/>
              <a:gd name="connsiteX52" fmla="*/ 268717 w 608415"/>
              <a:gd name="connsiteY52" fmla="*/ 15496 h 607568"/>
              <a:gd name="connsiteX53" fmla="*/ 268717 w 608415"/>
              <a:gd name="connsiteY53" fmla="*/ 33907 h 607568"/>
              <a:gd name="connsiteX54" fmla="*/ 592897 w 608415"/>
              <a:gd name="connsiteY54" fmla="*/ 33907 h 607568"/>
              <a:gd name="connsiteX55" fmla="*/ 608415 w 608415"/>
              <a:gd name="connsiteY55" fmla="*/ 49403 h 607568"/>
              <a:gd name="connsiteX56" fmla="*/ 608415 w 608415"/>
              <a:gd name="connsiteY56" fmla="*/ 117218 h 607568"/>
              <a:gd name="connsiteX57" fmla="*/ 592897 w 608415"/>
              <a:gd name="connsiteY57" fmla="*/ 132560 h 607568"/>
              <a:gd name="connsiteX58" fmla="*/ 574460 w 608415"/>
              <a:gd name="connsiteY58" fmla="*/ 132560 h 607568"/>
              <a:gd name="connsiteX59" fmla="*/ 574460 w 608415"/>
              <a:gd name="connsiteY59" fmla="*/ 237504 h 607568"/>
              <a:gd name="connsiteX60" fmla="*/ 593051 w 608415"/>
              <a:gd name="connsiteY60" fmla="*/ 237504 h 607568"/>
              <a:gd name="connsiteX61" fmla="*/ 608415 w 608415"/>
              <a:gd name="connsiteY61" fmla="*/ 252846 h 607568"/>
              <a:gd name="connsiteX62" fmla="*/ 608415 w 608415"/>
              <a:gd name="connsiteY62" fmla="*/ 592225 h 607568"/>
              <a:gd name="connsiteX63" fmla="*/ 593051 w 608415"/>
              <a:gd name="connsiteY63" fmla="*/ 607568 h 607568"/>
              <a:gd name="connsiteX64" fmla="*/ 423125 w 608415"/>
              <a:gd name="connsiteY64" fmla="*/ 607568 h 607568"/>
              <a:gd name="connsiteX65" fmla="*/ 407607 w 608415"/>
              <a:gd name="connsiteY65" fmla="*/ 592225 h 607568"/>
              <a:gd name="connsiteX66" fmla="*/ 407607 w 608415"/>
              <a:gd name="connsiteY66" fmla="*/ 536992 h 607568"/>
              <a:gd name="connsiteX67" fmla="*/ 80354 w 608415"/>
              <a:gd name="connsiteY67" fmla="*/ 471632 h 607568"/>
              <a:gd name="connsiteX68" fmla="*/ 67909 w 608415"/>
              <a:gd name="connsiteY68" fmla="*/ 456443 h 607568"/>
              <a:gd name="connsiteX69" fmla="*/ 67909 w 608415"/>
              <a:gd name="connsiteY69" fmla="*/ 388629 h 607568"/>
              <a:gd name="connsiteX70" fmla="*/ 83427 w 608415"/>
              <a:gd name="connsiteY70" fmla="*/ 373133 h 607568"/>
              <a:gd name="connsiteX71" fmla="*/ 407607 w 608415"/>
              <a:gd name="connsiteY71" fmla="*/ 373133 h 607568"/>
              <a:gd name="connsiteX72" fmla="*/ 407607 w 608415"/>
              <a:gd name="connsiteY72" fmla="*/ 252846 h 607568"/>
              <a:gd name="connsiteX73" fmla="*/ 423125 w 608415"/>
              <a:gd name="connsiteY73" fmla="*/ 237504 h 607568"/>
              <a:gd name="connsiteX74" fmla="*/ 441715 w 608415"/>
              <a:gd name="connsiteY74" fmla="*/ 237504 h 607568"/>
              <a:gd name="connsiteX75" fmla="*/ 441715 w 608415"/>
              <a:gd name="connsiteY75" fmla="*/ 132560 h 607568"/>
              <a:gd name="connsiteX76" fmla="*/ 268717 w 608415"/>
              <a:gd name="connsiteY76" fmla="*/ 132560 h 607568"/>
              <a:gd name="connsiteX77" fmla="*/ 268717 w 608415"/>
              <a:gd name="connsiteY77" fmla="*/ 218939 h 607568"/>
              <a:gd name="connsiteX78" fmla="*/ 253199 w 608415"/>
              <a:gd name="connsiteY78" fmla="*/ 234435 h 607568"/>
              <a:gd name="connsiteX79" fmla="*/ 245517 w 608415"/>
              <a:gd name="connsiteY79" fmla="*/ 234435 h 607568"/>
              <a:gd name="connsiteX80" fmla="*/ 245517 w 608415"/>
              <a:gd name="connsiteY80" fmla="*/ 294578 h 607568"/>
              <a:gd name="connsiteX81" fmla="*/ 238603 w 608415"/>
              <a:gd name="connsiteY81" fmla="*/ 307313 h 607568"/>
              <a:gd name="connsiteX82" fmla="*/ 210794 w 608415"/>
              <a:gd name="connsiteY82" fmla="*/ 325877 h 607568"/>
              <a:gd name="connsiteX83" fmla="*/ 202344 w 608415"/>
              <a:gd name="connsiteY83" fmla="*/ 328486 h 607568"/>
              <a:gd name="connsiteX84" fmla="*/ 193740 w 608415"/>
              <a:gd name="connsiteY84" fmla="*/ 325877 h 607568"/>
              <a:gd name="connsiteX85" fmla="*/ 165931 w 608415"/>
              <a:gd name="connsiteY85" fmla="*/ 307313 h 607568"/>
              <a:gd name="connsiteX86" fmla="*/ 159018 w 608415"/>
              <a:gd name="connsiteY86" fmla="*/ 294578 h 607568"/>
              <a:gd name="connsiteX87" fmla="*/ 159018 w 608415"/>
              <a:gd name="connsiteY87" fmla="*/ 234435 h 607568"/>
              <a:gd name="connsiteX88" fmla="*/ 151336 w 608415"/>
              <a:gd name="connsiteY88" fmla="*/ 234435 h 607568"/>
              <a:gd name="connsiteX89" fmla="*/ 135818 w 608415"/>
              <a:gd name="connsiteY89" fmla="*/ 218939 h 607568"/>
              <a:gd name="connsiteX90" fmla="*/ 135818 w 608415"/>
              <a:gd name="connsiteY90" fmla="*/ 132560 h 607568"/>
              <a:gd name="connsiteX91" fmla="*/ 83427 w 608415"/>
              <a:gd name="connsiteY91" fmla="*/ 132560 h 607568"/>
              <a:gd name="connsiteX92" fmla="*/ 67909 w 608415"/>
              <a:gd name="connsiteY92" fmla="*/ 117218 h 607568"/>
              <a:gd name="connsiteX93" fmla="*/ 67909 w 608415"/>
              <a:gd name="connsiteY93" fmla="*/ 98653 h 607568"/>
              <a:gd name="connsiteX94" fmla="*/ 30882 w 608415"/>
              <a:gd name="connsiteY94" fmla="*/ 98653 h 607568"/>
              <a:gd name="connsiteX95" fmla="*/ 30882 w 608415"/>
              <a:gd name="connsiteY95" fmla="*/ 117218 h 607568"/>
              <a:gd name="connsiteX96" fmla="*/ 15518 w 608415"/>
              <a:gd name="connsiteY96" fmla="*/ 132560 h 607568"/>
              <a:gd name="connsiteX97" fmla="*/ 0 w 608415"/>
              <a:gd name="connsiteY97" fmla="*/ 117218 h 607568"/>
              <a:gd name="connsiteX98" fmla="*/ 0 w 608415"/>
              <a:gd name="connsiteY98" fmla="*/ 49403 h 607568"/>
              <a:gd name="connsiteX99" fmla="*/ 15518 w 608415"/>
              <a:gd name="connsiteY99" fmla="*/ 33907 h 607568"/>
              <a:gd name="connsiteX100" fmla="*/ 30882 w 608415"/>
              <a:gd name="connsiteY100" fmla="*/ 49403 h 607568"/>
              <a:gd name="connsiteX101" fmla="*/ 30882 w 608415"/>
              <a:gd name="connsiteY101" fmla="*/ 67814 h 607568"/>
              <a:gd name="connsiteX102" fmla="*/ 67909 w 608415"/>
              <a:gd name="connsiteY102" fmla="*/ 67814 h 607568"/>
              <a:gd name="connsiteX103" fmla="*/ 67909 w 608415"/>
              <a:gd name="connsiteY103" fmla="*/ 49403 h 607568"/>
              <a:gd name="connsiteX104" fmla="*/ 83427 w 608415"/>
              <a:gd name="connsiteY104" fmla="*/ 33907 h 607568"/>
              <a:gd name="connsiteX105" fmla="*/ 135818 w 608415"/>
              <a:gd name="connsiteY105" fmla="*/ 33907 h 607568"/>
              <a:gd name="connsiteX106" fmla="*/ 135818 w 608415"/>
              <a:gd name="connsiteY106" fmla="*/ 15496 h 607568"/>
              <a:gd name="connsiteX107" fmla="*/ 151336 w 608415"/>
              <a:gd name="connsiteY10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8415" h="607568">
                <a:moveTo>
                  <a:pt x="503168" y="458875"/>
                </a:moveTo>
                <a:cubicBezTo>
                  <a:pt x="495639" y="458875"/>
                  <a:pt x="489492" y="465013"/>
                  <a:pt x="489492" y="472532"/>
                </a:cubicBezTo>
                <a:cubicBezTo>
                  <a:pt x="489492" y="480051"/>
                  <a:pt x="495639" y="486189"/>
                  <a:pt x="503168" y="486189"/>
                </a:cubicBezTo>
                <a:cubicBezTo>
                  <a:pt x="510698" y="486189"/>
                  <a:pt x="516844" y="480051"/>
                  <a:pt x="516844" y="472532"/>
                </a:cubicBezTo>
                <a:cubicBezTo>
                  <a:pt x="516844" y="465013"/>
                  <a:pt x="510698" y="458875"/>
                  <a:pt x="503168" y="458875"/>
                </a:cubicBezTo>
                <a:close/>
                <a:moveTo>
                  <a:pt x="542045" y="418364"/>
                </a:moveTo>
                <a:cubicBezTo>
                  <a:pt x="546003" y="418364"/>
                  <a:pt x="549960" y="419899"/>
                  <a:pt x="552956" y="422968"/>
                </a:cubicBezTo>
                <a:cubicBezTo>
                  <a:pt x="558949" y="428953"/>
                  <a:pt x="558949" y="438620"/>
                  <a:pt x="552956" y="444758"/>
                </a:cubicBezTo>
                <a:lnTo>
                  <a:pt x="543736" y="453965"/>
                </a:lnTo>
                <a:cubicBezTo>
                  <a:pt x="546348" y="459643"/>
                  <a:pt x="547731" y="465934"/>
                  <a:pt x="547731" y="472532"/>
                </a:cubicBezTo>
                <a:cubicBezTo>
                  <a:pt x="547731" y="497084"/>
                  <a:pt x="527755" y="517033"/>
                  <a:pt x="503168" y="517033"/>
                </a:cubicBezTo>
                <a:cubicBezTo>
                  <a:pt x="478582" y="517033"/>
                  <a:pt x="458605" y="497084"/>
                  <a:pt x="458605" y="472532"/>
                </a:cubicBezTo>
                <a:cubicBezTo>
                  <a:pt x="458605" y="447980"/>
                  <a:pt x="478582" y="428032"/>
                  <a:pt x="503168" y="428032"/>
                </a:cubicBezTo>
                <a:cubicBezTo>
                  <a:pt x="509776" y="428032"/>
                  <a:pt x="516076" y="429566"/>
                  <a:pt x="521762" y="432175"/>
                </a:cubicBezTo>
                <a:lnTo>
                  <a:pt x="531135" y="422968"/>
                </a:lnTo>
                <a:cubicBezTo>
                  <a:pt x="534132" y="419899"/>
                  <a:pt x="538089" y="418364"/>
                  <a:pt x="542045" y="418364"/>
                </a:cubicBezTo>
                <a:close/>
                <a:moveTo>
                  <a:pt x="98791" y="403971"/>
                </a:moveTo>
                <a:lnTo>
                  <a:pt x="98791" y="443862"/>
                </a:lnTo>
                <a:lnTo>
                  <a:pt x="407607" y="505540"/>
                </a:lnTo>
                <a:lnTo>
                  <a:pt x="407607" y="403971"/>
                </a:lnTo>
                <a:close/>
                <a:moveTo>
                  <a:pt x="508106" y="345982"/>
                </a:moveTo>
                <a:cubicBezTo>
                  <a:pt x="519466" y="345982"/>
                  <a:pt x="528676" y="355176"/>
                  <a:pt x="528676" y="366517"/>
                </a:cubicBezTo>
                <a:cubicBezTo>
                  <a:pt x="528676" y="377858"/>
                  <a:pt x="519466" y="387052"/>
                  <a:pt x="508106" y="387052"/>
                </a:cubicBezTo>
                <a:cubicBezTo>
                  <a:pt x="496746" y="387052"/>
                  <a:pt x="487536" y="377858"/>
                  <a:pt x="487536" y="366517"/>
                </a:cubicBezTo>
                <a:cubicBezTo>
                  <a:pt x="487536" y="355176"/>
                  <a:pt x="496746" y="345982"/>
                  <a:pt x="508106" y="345982"/>
                </a:cubicBezTo>
                <a:close/>
                <a:moveTo>
                  <a:pt x="438489" y="268343"/>
                </a:moveTo>
                <a:lnTo>
                  <a:pt x="438489" y="576729"/>
                </a:lnTo>
                <a:lnTo>
                  <a:pt x="577533" y="576729"/>
                </a:lnTo>
                <a:lnTo>
                  <a:pt x="577533" y="268343"/>
                </a:lnTo>
                <a:close/>
                <a:moveTo>
                  <a:pt x="189899" y="235970"/>
                </a:moveTo>
                <a:lnTo>
                  <a:pt x="189899" y="286293"/>
                </a:lnTo>
                <a:lnTo>
                  <a:pt x="202344" y="294578"/>
                </a:lnTo>
                <a:lnTo>
                  <a:pt x="214635" y="286293"/>
                </a:lnTo>
                <a:lnTo>
                  <a:pt x="214635" y="235970"/>
                </a:lnTo>
                <a:close/>
                <a:moveTo>
                  <a:pt x="472597" y="132560"/>
                </a:moveTo>
                <a:lnTo>
                  <a:pt x="472597" y="237504"/>
                </a:lnTo>
                <a:lnTo>
                  <a:pt x="543579" y="237504"/>
                </a:lnTo>
                <a:lnTo>
                  <a:pt x="543579" y="132560"/>
                </a:lnTo>
                <a:close/>
                <a:moveTo>
                  <a:pt x="268717" y="64746"/>
                </a:moveTo>
                <a:lnTo>
                  <a:pt x="268717" y="101722"/>
                </a:lnTo>
                <a:lnTo>
                  <a:pt x="577533" y="101722"/>
                </a:lnTo>
                <a:lnTo>
                  <a:pt x="577533" y="64746"/>
                </a:lnTo>
                <a:close/>
                <a:moveTo>
                  <a:pt x="98791" y="64746"/>
                </a:moveTo>
                <a:lnTo>
                  <a:pt x="98791" y="101722"/>
                </a:lnTo>
                <a:lnTo>
                  <a:pt x="135818" y="101722"/>
                </a:lnTo>
                <a:lnTo>
                  <a:pt x="135818" y="64746"/>
                </a:lnTo>
                <a:close/>
                <a:moveTo>
                  <a:pt x="166700" y="30839"/>
                </a:moveTo>
                <a:lnTo>
                  <a:pt x="166700" y="203597"/>
                </a:lnTo>
                <a:lnTo>
                  <a:pt x="237835" y="203597"/>
                </a:lnTo>
                <a:lnTo>
                  <a:pt x="237835" y="30839"/>
                </a:lnTo>
                <a:close/>
                <a:moveTo>
                  <a:pt x="151336" y="0"/>
                </a:moveTo>
                <a:lnTo>
                  <a:pt x="253199" y="0"/>
                </a:lnTo>
                <a:cubicBezTo>
                  <a:pt x="261803" y="0"/>
                  <a:pt x="268717" y="6904"/>
                  <a:pt x="268717" y="15496"/>
                </a:cubicBezTo>
                <a:lnTo>
                  <a:pt x="268717" y="33907"/>
                </a:lnTo>
                <a:lnTo>
                  <a:pt x="592897" y="33907"/>
                </a:lnTo>
                <a:cubicBezTo>
                  <a:pt x="601501" y="33907"/>
                  <a:pt x="608415" y="40811"/>
                  <a:pt x="608415" y="49403"/>
                </a:cubicBezTo>
                <a:lnTo>
                  <a:pt x="608415" y="117218"/>
                </a:lnTo>
                <a:cubicBezTo>
                  <a:pt x="608415" y="125656"/>
                  <a:pt x="601501" y="132560"/>
                  <a:pt x="592897" y="132560"/>
                </a:cubicBezTo>
                <a:lnTo>
                  <a:pt x="574460" y="132560"/>
                </a:lnTo>
                <a:lnTo>
                  <a:pt x="574460" y="237504"/>
                </a:lnTo>
                <a:lnTo>
                  <a:pt x="593051" y="237504"/>
                </a:lnTo>
                <a:cubicBezTo>
                  <a:pt x="601501" y="237504"/>
                  <a:pt x="608415" y="244408"/>
                  <a:pt x="608415" y="252846"/>
                </a:cubicBezTo>
                <a:lnTo>
                  <a:pt x="608415" y="592225"/>
                </a:lnTo>
                <a:cubicBezTo>
                  <a:pt x="608415" y="600664"/>
                  <a:pt x="601501" y="607568"/>
                  <a:pt x="593051" y="607568"/>
                </a:cubicBezTo>
                <a:lnTo>
                  <a:pt x="423125" y="607568"/>
                </a:lnTo>
                <a:cubicBezTo>
                  <a:pt x="414521" y="607568"/>
                  <a:pt x="407607" y="600664"/>
                  <a:pt x="407607" y="592225"/>
                </a:cubicBezTo>
                <a:lnTo>
                  <a:pt x="407607" y="536992"/>
                </a:lnTo>
                <a:lnTo>
                  <a:pt x="80354" y="471632"/>
                </a:lnTo>
                <a:cubicBezTo>
                  <a:pt x="73133" y="470098"/>
                  <a:pt x="67909" y="463808"/>
                  <a:pt x="67909" y="456443"/>
                </a:cubicBezTo>
                <a:lnTo>
                  <a:pt x="67909" y="388629"/>
                </a:lnTo>
                <a:cubicBezTo>
                  <a:pt x="67909" y="380037"/>
                  <a:pt x="74823" y="373133"/>
                  <a:pt x="83427" y="373133"/>
                </a:cubicBezTo>
                <a:lnTo>
                  <a:pt x="407607" y="373133"/>
                </a:lnTo>
                <a:lnTo>
                  <a:pt x="407607" y="252846"/>
                </a:lnTo>
                <a:cubicBezTo>
                  <a:pt x="407607" y="244408"/>
                  <a:pt x="414521" y="237504"/>
                  <a:pt x="423125" y="237504"/>
                </a:cubicBezTo>
                <a:lnTo>
                  <a:pt x="441715" y="237504"/>
                </a:lnTo>
                <a:lnTo>
                  <a:pt x="441715" y="132560"/>
                </a:lnTo>
                <a:lnTo>
                  <a:pt x="268717" y="132560"/>
                </a:lnTo>
                <a:lnTo>
                  <a:pt x="268717" y="218939"/>
                </a:lnTo>
                <a:cubicBezTo>
                  <a:pt x="268717" y="227531"/>
                  <a:pt x="261803" y="234435"/>
                  <a:pt x="253199" y="234435"/>
                </a:cubicBezTo>
                <a:lnTo>
                  <a:pt x="245517" y="234435"/>
                </a:lnTo>
                <a:lnTo>
                  <a:pt x="245517" y="294578"/>
                </a:lnTo>
                <a:cubicBezTo>
                  <a:pt x="245517" y="299641"/>
                  <a:pt x="242905" y="304551"/>
                  <a:pt x="238603" y="307313"/>
                </a:cubicBezTo>
                <a:lnTo>
                  <a:pt x="210794" y="325877"/>
                </a:lnTo>
                <a:cubicBezTo>
                  <a:pt x="208336" y="327565"/>
                  <a:pt x="205263" y="328486"/>
                  <a:pt x="202344" y="328486"/>
                </a:cubicBezTo>
                <a:cubicBezTo>
                  <a:pt x="199271" y="328486"/>
                  <a:pt x="196352" y="327565"/>
                  <a:pt x="193740" y="325877"/>
                </a:cubicBezTo>
                <a:lnTo>
                  <a:pt x="165931" y="307313"/>
                </a:lnTo>
                <a:cubicBezTo>
                  <a:pt x="161629" y="304551"/>
                  <a:pt x="159018" y="299641"/>
                  <a:pt x="159018" y="294578"/>
                </a:cubicBezTo>
                <a:lnTo>
                  <a:pt x="159018" y="234435"/>
                </a:lnTo>
                <a:lnTo>
                  <a:pt x="151336" y="234435"/>
                </a:lnTo>
                <a:cubicBezTo>
                  <a:pt x="142732" y="234435"/>
                  <a:pt x="135818" y="227531"/>
                  <a:pt x="135818" y="218939"/>
                </a:cubicBezTo>
                <a:lnTo>
                  <a:pt x="135818" y="132560"/>
                </a:lnTo>
                <a:lnTo>
                  <a:pt x="83427" y="132560"/>
                </a:lnTo>
                <a:cubicBezTo>
                  <a:pt x="74823" y="132560"/>
                  <a:pt x="67909" y="125656"/>
                  <a:pt x="67909" y="117218"/>
                </a:cubicBezTo>
                <a:lnTo>
                  <a:pt x="67909" y="98653"/>
                </a:lnTo>
                <a:lnTo>
                  <a:pt x="30882" y="98653"/>
                </a:lnTo>
                <a:lnTo>
                  <a:pt x="30882" y="117218"/>
                </a:lnTo>
                <a:cubicBezTo>
                  <a:pt x="30882" y="125656"/>
                  <a:pt x="23968" y="132560"/>
                  <a:pt x="15518" y="132560"/>
                </a:cubicBezTo>
                <a:cubicBezTo>
                  <a:pt x="6914" y="132560"/>
                  <a:pt x="0" y="125656"/>
                  <a:pt x="0" y="117218"/>
                </a:cubicBezTo>
                <a:lnTo>
                  <a:pt x="0" y="49403"/>
                </a:lnTo>
                <a:cubicBezTo>
                  <a:pt x="0" y="40811"/>
                  <a:pt x="6914" y="33907"/>
                  <a:pt x="15518" y="33907"/>
                </a:cubicBezTo>
                <a:cubicBezTo>
                  <a:pt x="23968" y="33907"/>
                  <a:pt x="30882" y="40811"/>
                  <a:pt x="30882" y="49403"/>
                </a:cubicBezTo>
                <a:lnTo>
                  <a:pt x="30882" y="67814"/>
                </a:lnTo>
                <a:lnTo>
                  <a:pt x="67909" y="67814"/>
                </a:lnTo>
                <a:lnTo>
                  <a:pt x="67909" y="49403"/>
                </a:lnTo>
                <a:cubicBezTo>
                  <a:pt x="67909" y="40811"/>
                  <a:pt x="74823" y="33907"/>
                  <a:pt x="83427" y="33907"/>
                </a:cubicBezTo>
                <a:lnTo>
                  <a:pt x="135818" y="33907"/>
                </a:lnTo>
                <a:lnTo>
                  <a:pt x="135818" y="15496"/>
                </a:lnTo>
                <a:cubicBezTo>
                  <a:pt x="135818" y="6904"/>
                  <a:pt x="142732" y="0"/>
                  <a:pt x="1513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33"/>
          <p:cNvSpPr/>
          <p:nvPr/>
        </p:nvSpPr>
        <p:spPr>
          <a:xfrm>
            <a:off x="9860979" y="2793244"/>
            <a:ext cx="504676" cy="351369"/>
          </a:xfrm>
          <a:custGeom>
            <a:avLst/>
            <a:gdLst>
              <a:gd name="T0" fmla="*/ 3827 w 3967"/>
              <a:gd name="T1" fmla="*/ 1301 h 2766"/>
              <a:gd name="T2" fmla="*/ 3743 w 3967"/>
              <a:gd name="T3" fmla="*/ 778 h 2766"/>
              <a:gd name="T4" fmla="*/ 3197 w 3967"/>
              <a:gd name="T5" fmla="*/ 646 h 2766"/>
              <a:gd name="T6" fmla="*/ 3279 w 3967"/>
              <a:gd name="T7" fmla="*/ 50 h 2766"/>
              <a:gd name="T8" fmla="*/ 1111 w 3967"/>
              <a:gd name="T9" fmla="*/ 0 h 2766"/>
              <a:gd name="T10" fmla="*/ 956 w 3967"/>
              <a:gd name="T11" fmla="*/ 218 h 2766"/>
              <a:gd name="T12" fmla="*/ 543 w 3967"/>
              <a:gd name="T13" fmla="*/ 351 h 2766"/>
              <a:gd name="T14" fmla="*/ 897 w 3967"/>
              <a:gd name="T15" fmla="*/ 484 h 2766"/>
              <a:gd name="T16" fmla="*/ 350 w 3967"/>
              <a:gd name="T17" fmla="*/ 761 h 2766"/>
              <a:gd name="T18" fmla="*/ 350 w 3967"/>
              <a:gd name="T19" fmla="*/ 1027 h 2766"/>
              <a:gd name="T20" fmla="*/ 714 w 3967"/>
              <a:gd name="T21" fmla="*/ 1304 h 2766"/>
              <a:gd name="T22" fmla="*/ 0 w 3967"/>
              <a:gd name="T23" fmla="*/ 1437 h 2766"/>
              <a:gd name="T24" fmla="*/ 655 w 3967"/>
              <a:gd name="T25" fmla="*/ 1570 h 2766"/>
              <a:gd name="T26" fmla="*/ 573 w 3967"/>
              <a:gd name="T27" fmla="*/ 2172 h 2766"/>
              <a:gd name="T28" fmla="*/ 762 w 3967"/>
              <a:gd name="T29" fmla="*/ 2222 h 2766"/>
              <a:gd name="T30" fmla="*/ 1274 w 3967"/>
              <a:gd name="T31" fmla="*/ 2766 h 2766"/>
              <a:gd name="T32" fmla="*/ 1786 w 3967"/>
              <a:gd name="T33" fmla="*/ 2222 h 2766"/>
              <a:gd name="T34" fmla="*/ 2608 w 3967"/>
              <a:gd name="T35" fmla="*/ 2252 h 2766"/>
              <a:gd name="T36" fmla="*/ 3634 w 3967"/>
              <a:gd name="T37" fmla="*/ 2252 h 2766"/>
              <a:gd name="T38" fmla="*/ 3736 w 3967"/>
              <a:gd name="T39" fmla="*/ 2131 h 2766"/>
              <a:gd name="T40" fmla="*/ 3935 w 3967"/>
              <a:gd name="T41" fmla="*/ 1356 h 2766"/>
              <a:gd name="T42" fmla="*/ 3477 w 3967"/>
              <a:gd name="T43" fmla="*/ 912 h 2766"/>
              <a:gd name="T44" fmla="*/ 3052 w 3967"/>
              <a:gd name="T45" fmla="*/ 1301 h 2766"/>
              <a:gd name="T46" fmla="*/ 3175 w 3967"/>
              <a:gd name="T47" fmla="*/ 912 h 2766"/>
              <a:gd name="T48" fmla="*/ 1026 w 3967"/>
              <a:gd name="T49" fmla="*/ 2252 h 2766"/>
              <a:gd name="T50" fmla="*/ 1521 w 3967"/>
              <a:gd name="T51" fmla="*/ 2252 h 2766"/>
              <a:gd name="T52" fmla="*/ 1274 w 3967"/>
              <a:gd name="T53" fmla="*/ 1739 h 2766"/>
              <a:gd name="T54" fmla="*/ 842 w 3967"/>
              <a:gd name="T55" fmla="*/ 1956 h 2766"/>
              <a:gd name="T56" fmla="*/ 3010 w 3967"/>
              <a:gd name="T57" fmla="*/ 266 h 2766"/>
              <a:gd name="T58" fmla="*/ 1693 w 3967"/>
              <a:gd name="T59" fmla="*/ 1956 h 2766"/>
              <a:gd name="T60" fmla="*/ 3121 w 3967"/>
              <a:gd name="T61" fmla="*/ 2500 h 2766"/>
              <a:gd name="T62" fmla="*/ 3121 w 3967"/>
              <a:gd name="T63" fmla="*/ 2005 h 2766"/>
              <a:gd name="T64" fmla="*/ 3121 w 3967"/>
              <a:gd name="T65" fmla="*/ 2500 h 2766"/>
              <a:gd name="T66" fmla="*/ 3121 w 3967"/>
              <a:gd name="T67" fmla="*/ 1739 h 2766"/>
              <a:gd name="T68" fmla="*/ 2993 w 3967"/>
              <a:gd name="T69" fmla="*/ 1567 h 2766"/>
              <a:gd name="T70" fmla="*/ 3522 w 3967"/>
              <a:gd name="T71" fmla="*/ 1933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67" h="2766">
                <a:moveTo>
                  <a:pt x="3935" y="1356"/>
                </a:moveTo>
                <a:cubicBezTo>
                  <a:pt x="3910" y="1322"/>
                  <a:pt x="3870" y="1301"/>
                  <a:pt x="3827" y="1301"/>
                </a:cubicBezTo>
                <a:lnTo>
                  <a:pt x="3744" y="1301"/>
                </a:lnTo>
                <a:lnTo>
                  <a:pt x="3743" y="778"/>
                </a:lnTo>
                <a:cubicBezTo>
                  <a:pt x="3742" y="705"/>
                  <a:pt x="3683" y="646"/>
                  <a:pt x="3610" y="646"/>
                </a:cubicBezTo>
                <a:lnTo>
                  <a:pt x="3197" y="646"/>
                </a:lnTo>
                <a:lnTo>
                  <a:pt x="3305" y="162"/>
                </a:lnTo>
                <a:cubicBezTo>
                  <a:pt x="3314" y="123"/>
                  <a:pt x="3304" y="82"/>
                  <a:pt x="3279" y="50"/>
                </a:cubicBezTo>
                <a:cubicBezTo>
                  <a:pt x="3254" y="19"/>
                  <a:pt x="3215" y="0"/>
                  <a:pt x="3175" y="0"/>
                </a:cubicBezTo>
                <a:lnTo>
                  <a:pt x="1111" y="0"/>
                </a:lnTo>
                <a:cubicBezTo>
                  <a:pt x="1048" y="0"/>
                  <a:pt x="995" y="44"/>
                  <a:pt x="981" y="105"/>
                </a:cubicBezTo>
                <a:lnTo>
                  <a:pt x="956" y="218"/>
                </a:lnTo>
                <a:lnTo>
                  <a:pt x="676" y="218"/>
                </a:lnTo>
                <a:cubicBezTo>
                  <a:pt x="603" y="218"/>
                  <a:pt x="543" y="277"/>
                  <a:pt x="543" y="351"/>
                </a:cubicBezTo>
                <a:cubicBezTo>
                  <a:pt x="543" y="424"/>
                  <a:pt x="603" y="484"/>
                  <a:pt x="676" y="484"/>
                </a:cubicBezTo>
                <a:lnTo>
                  <a:pt x="897" y="484"/>
                </a:lnTo>
                <a:lnTo>
                  <a:pt x="835" y="761"/>
                </a:lnTo>
                <a:lnTo>
                  <a:pt x="350" y="761"/>
                </a:lnTo>
                <a:cubicBezTo>
                  <a:pt x="277" y="761"/>
                  <a:pt x="217" y="821"/>
                  <a:pt x="217" y="894"/>
                </a:cubicBezTo>
                <a:cubicBezTo>
                  <a:pt x="217" y="967"/>
                  <a:pt x="277" y="1027"/>
                  <a:pt x="350" y="1027"/>
                </a:cubicBezTo>
                <a:lnTo>
                  <a:pt x="776" y="1027"/>
                </a:lnTo>
                <a:lnTo>
                  <a:pt x="714" y="1304"/>
                </a:lnTo>
                <a:lnTo>
                  <a:pt x="133" y="1304"/>
                </a:lnTo>
                <a:cubicBezTo>
                  <a:pt x="60" y="1304"/>
                  <a:pt x="0" y="1364"/>
                  <a:pt x="0" y="1437"/>
                </a:cubicBezTo>
                <a:cubicBezTo>
                  <a:pt x="0" y="1511"/>
                  <a:pt x="60" y="1570"/>
                  <a:pt x="133" y="1570"/>
                </a:cubicBezTo>
                <a:lnTo>
                  <a:pt x="655" y="1570"/>
                </a:lnTo>
                <a:lnTo>
                  <a:pt x="546" y="2061"/>
                </a:lnTo>
                <a:cubicBezTo>
                  <a:pt x="538" y="2100"/>
                  <a:pt x="547" y="2141"/>
                  <a:pt x="573" y="2172"/>
                </a:cubicBezTo>
                <a:cubicBezTo>
                  <a:pt x="598" y="2204"/>
                  <a:pt x="636" y="2222"/>
                  <a:pt x="676" y="2222"/>
                </a:cubicBezTo>
                <a:lnTo>
                  <a:pt x="762" y="2222"/>
                </a:lnTo>
                <a:cubicBezTo>
                  <a:pt x="761" y="2232"/>
                  <a:pt x="761" y="2242"/>
                  <a:pt x="761" y="2252"/>
                </a:cubicBezTo>
                <a:cubicBezTo>
                  <a:pt x="761" y="2535"/>
                  <a:pt x="991" y="2766"/>
                  <a:pt x="1274" y="2766"/>
                </a:cubicBezTo>
                <a:cubicBezTo>
                  <a:pt x="1557" y="2766"/>
                  <a:pt x="1787" y="2535"/>
                  <a:pt x="1787" y="2252"/>
                </a:cubicBezTo>
                <a:cubicBezTo>
                  <a:pt x="1787" y="2242"/>
                  <a:pt x="1787" y="2232"/>
                  <a:pt x="1786" y="2222"/>
                </a:cubicBezTo>
                <a:lnTo>
                  <a:pt x="2609" y="2222"/>
                </a:lnTo>
                <a:cubicBezTo>
                  <a:pt x="2608" y="2232"/>
                  <a:pt x="2608" y="2242"/>
                  <a:pt x="2608" y="2252"/>
                </a:cubicBezTo>
                <a:cubicBezTo>
                  <a:pt x="2608" y="2535"/>
                  <a:pt x="2838" y="2766"/>
                  <a:pt x="3121" y="2766"/>
                </a:cubicBezTo>
                <a:cubicBezTo>
                  <a:pt x="3404" y="2766"/>
                  <a:pt x="3634" y="2535"/>
                  <a:pt x="3634" y="2252"/>
                </a:cubicBezTo>
                <a:cubicBezTo>
                  <a:pt x="3634" y="2242"/>
                  <a:pt x="3634" y="2231"/>
                  <a:pt x="3633" y="2220"/>
                </a:cubicBezTo>
                <a:cubicBezTo>
                  <a:pt x="3679" y="2212"/>
                  <a:pt x="3720" y="2179"/>
                  <a:pt x="3736" y="2131"/>
                </a:cubicBezTo>
                <a:lnTo>
                  <a:pt x="3953" y="1476"/>
                </a:lnTo>
                <a:cubicBezTo>
                  <a:pt x="3967" y="1435"/>
                  <a:pt x="3960" y="1391"/>
                  <a:pt x="3935" y="1356"/>
                </a:cubicBezTo>
                <a:close/>
                <a:moveTo>
                  <a:pt x="3175" y="912"/>
                </a:moveTo>
                <a:lnTo>
                  <a:pt x="3477" y="912"/>
                </a:lnTo>
                <a:lnTo>
                  <a:pt x="3479" y="1301"/>
                </a:lnTo>
                <a:lnTo>
                  <a:pt x="3052" y="1301"/>
                </a:lnTo>
                <a:lnTo>
                  <a:pt x="3140" y="907"/>
                </a:lnTo>
                <a:cubicBezTo>
                  <a:pt x="3151" y="910"/>
                  <a:pt x="3163" y="912"/>
                  <a:pt x="3175" y="912"/>
                </a:cubicBezTo>
                <a:close/>
                <a:moveTo>
                  <a:pt x="1274" y="2500"/>
                </a:moveTo>
                <a:cubicBezTo>
                  <a:pt x="1137" y="2500"/>
                  <a:pt x="1026" y="2389"/>
                  <a:pt x="1026" y="2252"/>
                </a:cubicBezTo>
                <a:cubicBezTo>
                  <a:pt x="1026" y="2116"/>
                  <a:pt x="1137" y="2005"/>
                  <a:pt x="1274" y="2005"/>
                </a:cubicBezTo>
                <a:cubicBezTo>
                  <a:pt x="1410" y="2005"/>
                  <a:pt x="1521" y="2116"/>
                  <a:pt x="1521" y="2252"/>
                </a:cubicBezTo>
                <a:cubicBezTo>
                  <a:pt x="1521" y="2389"/>
                  <a:pt x="1410" y="2500"/>
                  <a:pt x="1274" y="2500"/>
                </a:cubicBezTo>
                <a:close/>
                <a:moveTo>
                  <a:pt x="1274" y="1739"/>
                </a:moveTo>
                <a:cubicBezTo>
                  <a:pt x="1101" y="1739"/>
                  <a:pt x="948" y="1825"/>
                  <a:pt x="855" y="1956"/>
                </a:cubicBezTo>
                <a:lnTo>
                  <a:pt x="842" y="1956"/>
                </a:lnTo>
                <a:lnTo>
                  <a:pt x="1217" y="266"/>
                </a:lnTo>
                <a:lnTo>
                  <a:pt x="3010" y="266"/>
                </a:lnTo>
                <a:lnTo>
                  <a:pt x="2634" y="1956"/>
                </a:lnTo>
                <a:lnTo>
                  <a:pt x="1693" y="1956"/>
                </a:lnTo>
                <a:cubicBezTo>
                  <a:pt x="1600" y="1825"/>
                  <a:pt x="1447" y="1739"/>
                  <a:pt x="1274" y="1739"/>
                </a:cubicBezTo>
                <a:close/>
                <a:moveTo>
                  <a:pt x="3121" y="2500"/>
                </a:moveTo>
                <a:cubicBezTo>
                  <a:pt x="2984" y="2500"/>
                  <a:pt x="2873" y="2389"/>
                  <a:pt x="2873" y="2252"/>
                </a:cubicBezTo>
                <a:cubicBezTo>
                  <a:pt x="2873" y="2116"/>
                  <a:pt x="2984" y="2005"/>
                  <a:pt x="3121" y="2005"/>
                </a:cubicBezTo>
                <a:cubicBezTo>
                  <a:pt x="3257" y="2005"/>
                  <a:pt x="3368" y="2116"/>
                  <a:pt x="3368" y="2252"/>
                </a:cubicBezTo>
                <a:cubicBezTo>
                  <a:pt x="3368" y="2389"/>
                  <a:pt x="3257" y="2500"/>
                  <a:pt x="3121" y="2500"/>
                </a:cubicBezTo>
                <a:close/>
                <a:moveTo>
                  <a:pt x="3522" y="1933"/>
                </a:moveTo>
                <a:cubicBezTo>
                  <a:pt x="3428" y="1815"/>
                  <a:pt x="3283" y="1739"/>
                  <a:pt x="3121" y="1739"/>
                </a:cubicBezTo>
                <a:cubicBezTo>
                  <a:pt x="3060" y="1739"/>
                  <a:pt x="3002" y="1750"/>
                  <a:pt x="2948" y="1769"/>
                </a:cubicBezTo>
                <a:lnTo>
                  <a:pt x="2993" y="1567"/>
                </a:lnTo>
                <a:lnTo>
                  <a:pt x="3643" y="1567"/>
                </a:lnTo>
                <a:lnTo>
                  <a:pt x="3522" y="1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2500"/>
                            </p:stCondLst>
                            <p:childTnLst>
                              <p:par>
                                <p:cTn id="64" presetID="53" presetClass="entr" presetSubtype="16"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9" name="组合 38"/>
          <p:cNvGrpSpPr/>
          <p:nvPr/>
        </p:nvGrpSpPr>
        <p:grpSpPr>
          <a:xfrm>
            <a:off x="6506667" y="2431095"/>
            <a:ext cx="848652" cy="951236"/>
            <a:chOff x="6506667" y="2431095"/>
            <a:chExt cx="848652" cy="951236"/>
          </a:xfrm>
        </p:grpSpPr>
        <p:sp>
          <p:nvSpPr>
            <p:cNvPr id="20" name="MH_Other_1"/>
            <p:cNvSpPr/>
            <p:nvPr>
              <p:custDataLst>
                <p:tags r:id="rId3"/>
              </p:custDataLst>
            </p:nvPr>
          </p:nvSpPr>
          <p:spPr>
            <a:xfrm>
              <a:off x="6506667" y="2653811"/>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E52D2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a:solidFill>
                    <a:srgbClr val="FFFFFF"/>
                  </a:solidFill>
                  <a:latin typeface="Agency FB" panose="020B0503020202020204" pitchFamily="34" charset="0"/>
                  <a:ea typeface="微软雅黑" panose="020B0503020204020204" charset="-122"/>
                </a:rPr>
                <a:t>01</a:t>
              </a:r>
              <a:endParaRPr lang="zh-CN" altLang="en-US" b="1" dirty="0">
                <a:solidFill>
                  <a:srgbClr val="FFFFFF"/>
                </a:solidFill>
                <a:latin typeface="Agency FB" panose="020B0503020202020204" pitchFamily="34" charset="0"/>
                <a:ea typeface="微软雅黑" panose="020B0503020204020204" charset="-122"/>
              </a:endParaRPr>
            </a:p>
          </p:txBody>
        </p:sp>
        <p:sp>
          <p:nvSpPr>
            <p:cNvPr id="19" name="MH_SubTitle_1"/>
            <p:cNvSpPr/>
            <p:nvPr>
              <p:custDataLst>
                <p:tags r:id="rId4"/>
              </p:custDataLst>
            </p:nvPr>
          </p:nvSpPr>
          <p:spPr>
            <a:xfrm>
              <a:off x="6506667" y="2431095"/>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E52D27"/>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40" name="组合 39"/>
          <p:cNvGrpSpPr/>
          <p:nvPr/>
        </p:nvGrpSpPr>
        <p:grpSpPr>
          <a:xfrm>
            <a:off x="6506667" y="4384357"/>
            <a:ext cx="848652" cy="951236"/>
            <a:chOff x="6506667" y="4384357"/>
            <a:chExt cx="848652" cy="951236"/>
          </a:xfrm>
        </p:grpSpPr>
        <p:sp>
          <p:nvSpPr>
            <p:cNvPr id="23" name="MH_Other_1"/>
            <p:cNvSpPr/>
            <p:nvPr>
              <p:custDataLst>
                <p:tags r:id="rId1"/>
              </p:custDataLst>
            </p:nvPr>
          </p:nvSpPr>
          <p:spPr>
            <a:xfrm>
              <a:off x="6506667" y="4607073"/>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2C58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dirty="0">
                  <a:solidFill>
                    <a:srgbClr val="FFFFFF"/>
                  </a:solidFill>
                  <a:latin typeface="Agency FB" panose="020B0503020202020204" pitchFamily="34" charset="0"/>
                  <a:ea typeface="微软雅黑" panose="020B0503020204020204" charset="-122"/>
                </a:rPr>
                <a:t>02</a:t>
              </a:r>
              <a:endParaRPr lang="zh-CN" altLang="en-US" b="1" dirty="0">
                <a:solidFill>
                  <a:srgbClr val="FFFFFF"/>
                </a:solidFill>
                <a:latin typeface="Agency FB" panose="020B0503020202020204" pitchFamily="34" charset="0"/>
                <a:ea typeface="微软雅黑" panose="020B0503020204020204" charset="-122"/>
              </a:endParaRPr>
            </a:p>
          </p:txBody>
        </p:sp>
        <p:sp>
          <p:nvSpPr>
            <p:cNvPr id="24" name="MH_SubTitle_1"/>
            <p:cNvSpPr/>
            <p:nvPr>
              <p:custDataLst>
                <p:tags r:id="rId2"/>
              </p:custDataLst>
            </p:nvPr>
          </p:nvSpPr>
          <p:spPr>
            <a:xfrm>
              <a:off x="6506667" y="4384357"/>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2C5876"/>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a:pPr algn="ctr">
                <a:defRPr/>
              </a:pPr>
              <a:endParaRPr lang="zh-CN" altLang="en-US" sz="1600" dirty="0">
                <a:solidFill>
                  <a:srgbClr val="000000"/>
                </a:solidFill>
              </a:endParaRPr>
            </a:p>
          </p:txBody>
        </p:sp>
      </p:grpSp>
      <p:grpSp>
        <p:nvGrpSpPr>
          <p:cNvPr id="32" name="组合 31"/>
          <p:cNvGrpSpPr/>
          <p:nvPr/>
        </p:nvGrpSpPr>
        <p:grpSpPr>
          <a:xfrm>
            <a:off x="7681539" y="2442060"/>
            <a:ext cx="3545261" cy="951235"/>
            <a:chOff x="7483989" y="3314482"/>
            <a:chExt cx="3545261" cy="951235"/>
          </a:xfrm>
        </p:grpSpPr>
        <p:sp>
          <p:nvSpPr>
            <p:cNvPr id="33" name="矩形 32"/>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4" name="矩形 3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5" name="组合 34"/>
          <p:cNvGrpSpPr/>
          <p:nvPr/>
        </p:nvGrpSpPr>
        <p:grpSpPr>
          <a:xfrm>
            <a:off x="7681539" y="4384357"/>
            <a:ext cx="3545261" cy="951235"/>
            <a:chOff x="7483989" y="3314482"/>
            <a:chExt cx="3545261" cy="951235"/>
          </a:xfrm>
        </p:grpSpPr>
        <p:sp>
          <p:nvSpPr>
            <p:cNvPr id="36" name="矩形 35"/>
            <p:cNvSpPr/>
            <p:nvPr/>
          </p:nvSpPr>
          <p:spPr>
            <a:xfrm>
              <a:off x="7483989" y="3656319"/>
              <a:ext cx="35452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7" name="矩形 3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pic>
        <p:nvPicPr>
          <p:cNvPr id="45" name="图片占位符 44"/>
          <p:cNvPicPr>
            <a:picLocks noGrp="1" noChangeAspect="1"/>
          </p:cNvPicPr>
          <p:nvPr>
            <p:ph type="pic" sz="quarter" idx="10"/>
          </p:nvPr>
        </p:nvPicPr>
        <p:blipFill>
          <a:blip r:embed="rId7" cstate="screen"/>
          <a:srcRect/>
          <a:stretch>
            <a:fillRect/>
          </a:stretch>
        </p:blipFill>
        <p:spPr/>
      </p:pic>
      <p:pic>
        <p:nvPicPr>
          <p:cNvPr id="46" name="图片占位符 45"/>
          <p:cNvPicPr>
            <a:picLocks noGrp="1" noChangeAspect="1"/>
          </p:cNvPicPr>
          <p:nvPr>
            <p:ph type="pic" sz="quarter" idx="11"/>
          </p:nvPr>
        </p:nvPicPr>
        <p:blipFill>
          <a:blip r:embed="rId8" cstate="screen"/>
          <a:srcRect/>
          <a:stretch>
            <a:fillRect/>
          </a:stretch>
        </p:blipFill>
        <p:spPr/>
      </p:pic>
      <p:pic>
        <p:nvPicPr>
          <p:cNvPr id="48" name="图片占位符 47"/>
          <p:cNvPicPr>
            <a:picLocks noGrp="1" noChangeAspect="1"/>
          </p:cNvPicPr>
          <p:nvPr>
            <p:ph type="pic" sz="quarter" idx="12"/>
          </p:nvPr>
        </p:nvPicPr>
        <p:blipFill>
          <a:blip r:embed="rId9" cstate="screen"/>
          <a:srcRect/>
          <a:stretch>
            <a:fillRect/>
          </a:stretch>
        </p:blipFill>
        <p:spPr/>
      </p:pic>
      <p:pic>
        <p:nvPicPr>
          <p:cNvPr id="47" name="图片占位符 46"/>
          <p:cNvPicPr>
            <a:picLocks noGrp="1" noChangeAspect="1"/>
          </p:cNvPicPr>
          <p:nvPr>
            <p:ph type="pic" sz="quarter" idx="13"/>
          </p:nvPr>
        </p:nvPicPr>
        <p:blipFill>
          <a:blip r:embed="rId10"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1659170" y="1574800"/>
            <a:ext cx="2418359" cy="2240081"/>
            <a:chOff x="1659170" y="1574800"/>
            <a:chExt cx="2418359" cy="2240081"/>
          </a:xfrm>
        </p:grpSpPr>
        <p:sp>
          <p:nvSpPr>
            <p:cNvPr id="45" name="MH_Other_1"/>
            <p:cNvSpPr/>
            <p:nvPr>
              <p:custDataLst>
                <p:tags r:id="rId13"/>
              </p:custDataLst>
            </p:nvPr>
          </p:nvSpPr>
          <p:spPr bwMode="auto">
            <a:xfrm rot="18900000">
              <a:off x="1925442" y="1574800"/>
              <a:ext cx="2152087"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6" name="MH_SubTitle_1"/>
            <p:cNvSpPr/>
            <p:nvPr>
              <p:custDataLst>
                <p:tags r:id="rId14"/>
              </p:custDataLst>
            </p:nvPr>
          </p:nvSpPr>
          <p:spPr bwMode="auto">
            <a:xfrm>
              <a:off x="1949163"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charset="-122"/>
              </a:endParaRPr>
            </a:p>
          </p:txBody>
        </p:sp>
        <p:sp>
          <p:nvSpPr>
            <p:cNvPr id="47" name="MH_Other_2"/>
            <p:cNvSpPr/>
            <p:nvPr>
              <p:custDataLst>
                <p:tags r:id="rId15"/>
              </p:custDataLst>
            </p:nvPr>
          </p:nvSpPr>
          <p:spPr bwMode="auto">
            <a:xfrm>
              <a:off x="3296391" y="1904230"/>
              <a:ext cx="50125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prstClr val="white"/>
                  </a:solidFill>
                  <a:latin typeface="Arial" panose="020B0604020202020204"/>
                  <a:ea typeface="微软雅黑" panose="020B0503020204020204" charset="-122"/>
                </a:rPr>
                <a:t>A</a:t>
              </a:r>
              <a:endParaRPr lang="zh-CN" altLang="en-US">
                <a:solidFill>
                  <a:prstClr val="white"/>
                </a:solidFill>
                <a:latin typeface="Arial" panose="020B0604020202020204"/>
                <a:ea typeface="微软雅黑" panose="020B0503020204020204" charset="-122"/>
              </a:endParaRPr>
            </a:p>
          </p:txBody>
        </p:sp>
        <p:sp>
          <p:nvSpPr>
            <p:cNvPr id="32" name="椭圆 7"/>
            <p:cNvSpPr/>
            <p:nvPr/>
          </p:nvSpPr>
          <p:spPr>
            <a:xfrm>
              <a:off x="2450420" y="2307105"/>
              <a:ext cx="468052" cy="390072"/>
            </a:xfrm>
            <a:custGeom>
              <a:avLst/>
              <a:gdLst>
                <a:gd name="connsiteX0" fmla="*/ 480862 w 607156"/>
                <a:gd name="connsiteY0" fmla="*/ 316741 h 506001"/>
                <a:gd name="connsiteX1" fmla="*/ 470816 w 607156"/>
                <a:gd name="connsiteY1" fmla="*/ 326778 h 506001"/>
                <a:gd name="connsiteX2" fmla="*/ 470816 w 607156"/>
                <a:gd name="connsiteY2" fmla="*/ 369791 h 506001"/>
                <a:gd name="connsiteX3" fmla="*/ 429197 w 607156"/>
                <a:gd name="connsiteY3" fmla="*/ 369791 h 506001"/>
                <a:gd name="connsiteX4" fmla="*/ 419151 w 607156"/>
                <a:gd name="connsiteY4" fmla="*/ 379828 h 506001"/>
                <a:gd name="connsiteX5" fmla="*/ 419151 w 607156"/>
                <a:gd name="connsiteY5" fmla="*/ 389864 h 506001"/>
                <a:gd name="connsiteX6" fmla="*/ 429197 w 607156"/>
                <a:gd name="connsiteY6" fmla="*/ 399901 h 506001"/>
                <a:gd name="connsiteX7" fmla="*/ 470816 w 607156"/>
                <a:gd name="connsiteY7" fmla="*/ 399901 h 506001"/>
                <a:gd name="connsiteX8" fmla="*/ 470816 w 607156"/>
                <a:gd name="connsiteY8" fmla="*/ 442914 h 506001"/>
                <a:gd name="connsiteX9" fmla="*/ 480862 w 607156"/>
                <a:gd name="connsiteY9" fmla="*/ 452951 h 506001"/>
                <a:gd name="connsiteX10" fmla="*/ 492344 w 607156"/>
                <a:gd name="connsiteY10" fmla="*/ 452951 h 506001"/>
                <a:gd name="connsiteX11" fmla="*/ 502390 w 607156"/>
                <a:gd name="connsiteY11" fmla="*/ 442914 h 506001"/>
                <a:gd name="connsiteX12" fmla="*/ 502390 w 607156"/>
                <a:gd name="connsiteY12" fmla="*/ 399901 h 506001"/>
                <a:gd name="connsiteX13" fmla="*/ 544009 w 607156"/>
                <a:gd name="connsiteY13" fmla="*/ 399901 h 506001"/>
                <a:gd name="connsiteX14" fmla="*/ 554055 w 607156"/>
                <a:gd name="connsiteY14" fmla="*/ 389864 h 506001"/>
                <a:gd name="connsiteX15" fmla="*/ 554055 w 607156"/>
                <a:gd name="connsiteY15" fmla="*/ 379828 h 506001"/>
                <a:gd name="connsiteX16" fmla="*/ 544009 w 607156"/>
                <a:gd name="connsiteY16" fmla="*/ 369791 h 506001"/>
                <a:gd name="connsiteX17" fmla="*/ 502390 w 607156"/>
                <a:gd name="connsiteY17" fmla="*/ 369791 h 506001"/>
                <a:gd name="connsiteX18" fmla="*/ 502390 w 607156"/>
                <a:gd name="connsiteY18" fmla="*/ 326778 h 506001"/>
                <a:gd name="connsiteX19" fmla="*/ 492344 w 607156"/>
                <a:gd name="connsiteY19" fmla="*/ 316741 h 506001"/>
                <a:gd name="connsiteX20" fmla="*/ 318636 w 607156"/>
                <a:gd name="connsiteY20" fmla="*/ 279553 h 506001"/>
                <a:gd name="connsiteX21" fmla="*/ 368983 w 607156"/>
                <a:gd name="connsiteY21" fmla="*/ 279553 h 506001"/>
                <a:gd name="connsiteX22" fmla="*/ 343090 w 607156"/>
                <a:gd name="connsiteY22" fmla="*/ 323923 h 506001"/>
                <a:gd name="connsiteX23" fmla="*/ 328705 w 607156"/>
                <a:gd name="connsiteY23" fmla="*/ 323923 h 506001"/>
                <a:gd name="connsiteX24" fmla="*/ 328705 w 607156"/>
                <a:gd name="connsiteY24" fmla="*/ 316767 h 506001"/>
                <a:gd name="connsiteX25" fmla="*/ 318636 w 607156"/>
                <a:gd name="connsiteY25" fmla="*/ 279553 h 506001"/>
                <a:gd name="connsiteX26" fmla="*/ 486603 w 607156"/>
                <a:gd name="connsiteY26" fmla="*/ 263691 h 506001"/>
                <a:gd name="connsiteX27" fmla="*/ 607156 w 607156"/>
                <a:gd name="connsiteY27" fmla="*/ 385563 h 506001"/>
                <a:gd name="connsiteX28" fmla="*/ 486603 w 607156"/>
                <a:gd name="connsiteY28" fmla="*/ 506001 h 506001"/>
                <a:gd name="connsiteX29" fmla="*/ 364615 w 607156"/>
                <a:gd name="connsiteY29" fmla="*/ 385563 h 506001"/>
                <a:gd name="connsiteX30" fmla="*/ 486603 w 607156"/>
                <a:gd name="connsiteY30" fmla="*/ 263691 h 506001"/>
                <a:gd name="connsiteX31" fmla="*/ 289997 w 607156"/>
                <a:gd name="connsiteY31" fmla="*/ 197940 h 506001"/>
                <a:gd name="connsiteX32" fmla="*/ 420662 w 607156"/>
                <a:gd name="connsiteY32" fmla="*/ 197940 h 506001"/>
                <a:gd name="connsiteX33" fmla="*/ 433585 w 607156"/>
                <a:gd name="connsiteY33" fmla="*/ 210822 h 506001"/>
                <a:gd name="connsiteX34" fmla="*/ 433585 w 607156"/>
                <a:gd name="connsiteY34" fmla="*/ 229428 h 506001"/>
                <a:gd name="connsiteX35" fmla="*/ 432149 w 607156"/>
                <a:gd name="connsiteY35" fmla="*/ 235154 h 506001"/>
                <a:gd name="connsiteX36" fmla="*/ 416354 w 607156"/>
                <a:gd name="connsiteY36" fmla="*/ 242310 h 506001"/>
                <a:gd name="connsiteX37" fmla="*/ 264151 w 607156"/>
                <a:gd name="connsiteY37" fmla="*/ 242310 h 506001"/>
                <a:gd name="connsiteX38" fmla="*/ 264151 w 607156"/>
                <a:gd name="connsiteY38" fmla="*/ 230860 h 506001"/>
                <a:gd name="connsiteX39" fmla="*/ 265587 w 607156"/>
                <a:gd name="connsiteY39" fmla="*/ 229428 h 506001"/>
                <a:gd name="connsiteX40" fmla="*/ 289997 w 607156"/>
                <a:gd name="connsiteY40" fmla="*/ 197940 h 506001"/>
                <a:gd name="connsiteX41" fmla="*/ 269898 w 607156"/>
                <a:gd name="connsiteY41" fmla="*/ 116097 h 506001"/>
                <a:gd name="connsiteX42" fmla="*/ 420661 w 607156"/>
                <a:gd name="connsiteY42" fmla="*/ 116097 h 506001"/>
                <a:gd name="connsiteX43" fmla="*/ 433584 w 607156"/>
                <a:gd name="connsiteY43" fmla="*/ 127547 h 506001"/>
                <a:gd name="connsiteX44" fmla="*/ 433584 w 607156"/>
                <a:gd name="connsiteY44" fmla="*/ 147585 h 506001"/>
                <a:gd name="connsiteX45" fmla="*/ 420661 w 607156"/>
                <a:gd name="connsiteY45" fmla="*/ 160467 h 506001"/>
                <a:gd name="connsiteX46" fmla="*/ 287128 w 607156"/>
                <a:gd name="connsiteY46" fmla="*/ 160467 h 506001"/>
                <a:gd name="connsiteX47" fmla="*/ 278513 w 607156"/>
                <a:gd name="connsiteY47" fmla="*/ 151879 h 506001"/>
                <a:gd name="connsiteX48" fmla="*/ 269898 w 607156"/>
                <a:gd name="connsiteY48" fmla="*/ 116097 h 506001"/>
                <a:gd name="connsiteX49" fmla="*/ 206677 w 607156"/>
                <a:gd name="connsiteY49" fmla="*/ 93108 h 506001"/>
                <a:gd name="connsiteX50" fmla="*/ 264089 w 607156"/>
                <a:gd name="connsiteY50" fmla="*/ 164789 h 506001"/>
                <a:gd name="connsiteX51" fmla="*/ 266959 w 607156"/>
                <a:gd name="connsiteY51" fmla="*/ 163356 h 506001"/>
                <a:gd name="connsiteX52" fmla="*/ 275571 w 607156"/>
                <a:gd name="connsiteY52" fmla="*/ 184860 h 506001"/>
                <a:gd name="connsiteX53" fmla="*/ 258348 w 607156"/>
                <a:gd name="connsiteY53" fmla="*/ 213532 h 506001"/>
                <a:gd name="connsiteX54" fmla="*/ 255477 w 607156"/>
                <a:gd name="connsiteY54" fmla="*/ 212099 h 506001"/>
                <a:gd name="connsiteX55" fmla="*/ 235383 w 607156"/>
                <a:gd name="connsiteY55" fmla="*/ 242205 h 506001"/>
                <a:gd name="connsiteX56" fmla="*/ 232512 w 607156"/>
                <a:gd name="connsiteY56" fmla="*/ 249373 h 506001"/>
                <a:gd name="connsiteX57" fmla="*/ 245430 w 607156"/>
                <a:gd name="connsiteY57" fmla="*/ 262276 h 506001"/>
                <a:gd name="connsiteX58" fmla="*/ 259783 w 607156"/>
                <a:gd name="connsiteY58" fmla="*/ 262276 h 506001"/>
                <a:gd name="connsiteX59" fmla="*/ 312889 w 607156"/>
                <a:gd name="connsiteY59" fmla="*/ 316753 h 506001"/>
                <a:gd name="connsiteX60" fmla="*/ 312889 w 607156"/>
                <a:gd name="connsiteY60" fmla="*/ 331090 h 506001"/>
                <a:gd name="connsiteX61" fmla="*/ 297101 w 607156"/>
                <a:gd name="connsiteY61" fmla="*/ 348293 h 506001"/>
                <a:gd name="connsiteX62" fmla="*/ 117689 w 607156"/>
                <a:gd name="connsiteY62" fmla="*/ 348293 h 506001"/>
                <a:gd name="connsiteX63" fmla="*/ 100465 w 607156"/>
                <a:gd name="connsiteY63" fmla="*/ 331090 h 506001"/>
                <a:gd name="connsiteX64" fmla="*/ 100465 w 607156"/>
                <a:gd name="connsiteY64" fmla="*/ 316753 h 506001"/>
                <a:gd name="connsiteX65" fmla="*/ 153571 w 607156"/>
                <a:gd name="connsiteY65" fmla="*/ 262276 h 506001"/>
                <a:gd name="connsiteX66" fmla="*/ 167924 w 607156"/>
                <a:gd name="connsiteY66" fmla="*/ 262276 h 506001"/>
                <a:gd name="connsiteX67" fmla="*/ 180842 w 607156"/>
                <a:gd name="connsiteY67" fmla="*/ 249373 h 506001"/>
                <a:gd name="connsiteX68" fmla="*/ 177971 w 607156"/>
                <a:gd name="connsiteY68" fmla="*/ 242205 h 506001"/>
                <a:gd name="connsiteX69" fmla="*/ 157877 w 607156"/>
                <a:gd name="connsiteY69" fmla="*/ 213532 h 506001"/>
                <a:gd name="connsiteX70" fmla="*/ 156442 w 607156"/>
                <a:gd name="connsiteY70" fmla="*/ 213532 h 506001"/>
                <a:gd name="connsiteX71" fmla="*/ 139218 w 607156"/>
                <a:gd name="connsiteY71" fmla="*/ 184860 h 506001"/>
                <a:gd name="connsiteX72" fmla="*/ 147830 w 607156"/>
                <a:gd name="connsiteY72" fmla="*/ 163356 h 506001"/>
                <a:gd name="connsiteX73" fmla="*/ 149265 w 607156"/>
                <a:gd name="connsiteY73" fmla="*/ 164789 h 506001"/>
                <a:gd name="connsiteX74" fmla="*/ 206677 w 607156"/>
                <a:gd name="connsiteY74" fmla="*/ 93108 h 506001"/>
                <a:gd name="connsiteX75" fmla="*/ 87576 w 607156"/>
                <a:gd name="connsiteY75" fmla="*/ 0 h 506001"/>
                <a:gd name="connsiteX76" fmla="*/ 469463 w 607156"/>
                <a:gd name="connsiteY76" fmla="*/ 0 h 506001"/>
                <a:gd name="connsiteX77" fmla="*/ 557039 w 607156"/>
                <a:gd name="connsiteY77" fmla="*/ 107510 h 506001"/>
                <a:gd name="connsiteX78" fmla="*/ 557039 w 607156"/>
                <a:gd name="connsiteY78" fmla="*/ 242256 h 506001"/>
                <a:gd name="connsiteX79" fmla="*/ 522583 w 607156"/>
                <a:gd name="connsiteY79" fmla="*/ 229355 h 506001"/>
                <a:gd name="connsiteX80" fmla="*/ 522583 w 607156"/>
                <a:gd name="connsiteY80" fmla="*/ 107510 h 506001"/>
                <a:gd name="connsiteX81" fmla="*/ 469463 w 607156"/>
                <a:gd name="connsiteY81" fmla="*/ 35837 h 506001"/>
                <a:gd name="connsiteX82" fmla="*/ 87576 w 607156"/>
                <a:gd name="connsiteY82" fmla="*/ 35837 h 506001"/>
                <a:gd name="connsiteX83" fmla="*/ 34456 w 607156"/>
                <a:gd name="connsiteY83" fmla="*/ 107510 h 506001"/>
                <a:gd name="connsiteX84" fmla="*/ 34456 w 607156"/>
                <a:gd name="connsiteY84" fmla="*/ 356933 h 506001"/>
                <a:gd name="connsiteX85" fmla="*/ 87576 w 607156"/>
                <a:gd name="connsiteY85" fmla="*/ 428607 h 506001"/>
                <a:gd name="connsiteX86" fmla="*/ 340253 w 607156"/>
                <a:gd name="connsiteY86" fmla="*/ 428607 h 506001"/>
                <a:gd name="connsiteX87" fmla="*/ 357481 w 607156"/>
                <a:gd name="connsiteY87" fmla="*/ 463010 h 506001"/>
                <a:gd name="connsiteX88" fmla="*/ 87576 w 607156"/>
                <a:gd name="connsiteY88" fmla="*/ 463010 h 506001"/>
                <a:gd name="connsiteX89" fmla="*/ 0 w 607156"/>
                <a:gd name="connsiteY89" fmla="*/ 356933 h 506001"/>
                <a:gd name="connsiteX90" fmla="*/ 0 w 607156"/>
                <a:gd name="connsiteY90" fmla="*/ 107510 h 506001"/>
                <a:gd name="connsiteX91" fmla="*/ 87576 w 607156"/>
                <a:gd name="connsiteY91" fmla="*/ 0 h 50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156" h="506001">
                  <a:moveTo>
                    <a:pt x="480862" y="316741"/>
                  </a:moveTo>
                  <a:cubicBezTo>
                    <a:pt x="475122" y="316741"/>
                    <a:pt x="470816" y="321042"/>
                    <a:pt x="470816" y="326778"/>
                  </a:cubicBezTo>
                  <a:lnTo>
                    <a:pt x="470816" y="369791"/>
                  </a:lnTo>
                  <a:lnTo>
                    <a:pt x="429197" y="369791"/>
                  </a:lnTo>
                  <a:cubicBezTo>
                    <a:pt x="423456" y="369791"/>
                    <a:pt x="419151" y="374093"/>
                    <a:pt x="419151" y="379828"/>
                  </a:cubicBezTo>
                  <a:lnTo>
                    <a:pt x="419151" y="389864"/>
                  </a:lnTo>
                  <a:cubicBezTo>
                    <a:pt x="419151" y="395599"/>
                    <a:pt x="423456" y="399901"/>
                    <a:pt x="429197" y="399901"/>
                  </a:cubicBezTo>
                  <a:lnTo>
                    <a:pt x="470816" y="399901"/>
                  </a:lnTo>
                  <a:lnTo>
                    <a:pt x="470816" y="442914"/>
                  </a:lnTo>
                  <a:cubicBezTo>
                    <a:pt x="470816" y="448650"/>
                    <a:pt x="475122" y="452951"/>
                    <a:pt x="480862" y="452951"/>
                  </a:cubicBezTo>
                  <a:lnTo>
                    <a:pt x="492344" y="452951"/>
                  </a:lnTo>
                  <a:cubicBezTo>
                    <a:pt x="498084" y="452951"/>
                    <a:pt x="502390" y="448650"/>
                    <a:pt x="502390" y="442914"/>
                  </a:cubicBezTo>
                  <a:lnTo>
                    <a:pt x="502390" y="399901"/>
                  </a:lnTo>
                  <a:lnTo>
                    <a:pt x="544009" y="399901"/>
                  </a:lnTo>
                  <a:cubicBezTo>
                    <a:pt x="549750" y="399901"/>
                    <a:pt x="554055" y="395599"/>
                    <a:pt x="554055" y="389864"/>
                  </a:cubicBezTo>
                  <a:lnTo>
                    <a:pt x="554055" y="379828"/>
                  </a:lnTo>
                  <a:cubicBezTo>
                    <a:pt x="554055" y="374093"/>
                    <a:pt x="549750" y="369791"/>
                    <a:pt x="544009" y="369791"/>
                  </a:cubicBezTo>
                  <a:lnTo>
                    <a:pt x="502390" y="369791"/>
                  </a:lnTo>
                  <a:lnTo>
                    <a:pt x="502390" y="326778"/>
                  </a:lnTo>
                  <a:cubicBezTo>
                    <a:pt x="502390" y="321042"/>
                    <a:pt x="498084" y="316741"/>
                    <a:pt x="492344" y="316741"/>
                  </a:cubicBezTo>
                  <a:close/>
                  <a:moveTo>
                    <a:pt x="318636" y="279553"/>
                  </a:moveTo>
                  <a:lnTo>
                    <a:pt x="368983" y="279553"/>
                  </a:lnTo>
                  <a:cubicBezTo>
                    <a:pt x="357475" y="292435"/>
                    <a:pt x="348844" y="308179"/>
                    <a:pt x="343090" y="323923"/>
                  </a:cubicBezTo>
                  <a:lnTo>
                    <a:pt x="328705" y="323923"/>
                  </a:lnTo>
                  <a:lnTo>
                    <a:pt x="328705" y="316767"/>
                  </a:lnTo>
                  <a:cubicBezTo>
                    <a:pt x="328705" y="302454"/>
                    <a:pt x="324390" y="289572"/>
                    <a:pt x="318636" y="279553"/>
                  </a:cubicBezTo>
                  <a:close/>
                  <a:moveTo>
                    <a:pt x="486603" y="263691"/>
                  </a:moveTo>
                  <a:cubicBezTo>
                    <a:pt x="554055" y="263691"/>
                    <a:pt x="607156" y="318175"/>
                    <a:pt x="607156" y="385563"/>
                  </a:cubicBezTo>
                  <a:cubicBezTo>
                    <a:pt x="607156" y="451517"/>
                    <a:pt x="554055" y="506001"/>
                    <a:pt x="486603" y="506001"/>
                  </a:cubicBezTo>
                  <a:cubicBezTo>
                    <a:pt x="419151" y="506001"/>
                    <a:pt x="364615" y="451517"/>
                    <a:pt x="364615" y="385563"/>
                  </a:cubicBezTo>
                  <a:cubicBezTo>
                    <a:pt x="364615" y="318175"/>
                    <a:pt x="419151" y="263691"/>
                    <a:pt x="486603" y="263691"/>
                  </a:cubicBezTo>
                  <a:close/>
                  <a:moveTo>
                    <a:pt x="289997" y="197940"/>
                  </a:moveTo>
                  <a:lnTo>
                    <a:pt x="420662" y="197940"/>
                  </a:lnTo>
                  <a:cubicBezTo>
                    <a:pt x="427841" y="197940"/>
                    <a:pt x="433585" y="203665"/>
                    <a:pt x="433585" y="210822"/>
                  </a:cubicBezTo>
                  <a:lnTo>
                    <a:pt x="433585" y="229428"/>
                  </a:lnTo>
                  <a:cubicBezTo>
                    <a:pt x="433585" y="232291"/>
                    <a:pt x="432149" y="233722"/>
                    <a:pt x="432149" y="235154"/>
                  </a:cubicBezTo>
                  <a:cubicBezTo>
                    <a:pt x="426406" y="238016"/>
                    <a:pt x="420662" y="239447"/>
                    <a:pt x="416354" y="242310"/>
                  </a:cubicBezTo>
                  <a:lnTo>
                    <a:pt x="264151" y="242310"/>
                  </a:lnTo>
                  <a:lnTo>
                    <a:pt x="264151" y="230860"/>
                  </a:lnTo>
                  <a:cubicBezTo>
                    <a:pt x="264151" y="229428"/>
                    <a:pt x="265587" y="229428"/>
                    <a:pt x="265587" y="229428"/>
                  </a:cubicBezTo>
                  <a:cubicBezTo>
                    <a:pt x="277074" y="225135"/>
                    <a:pt x="285689" y="210822"/>
                    <a:pt x="289997" y="197940"/>
                  </a:cubicBezTo>
                  <a:close/>
                  <a:moveTo>
                    <a:pt x="269898" y="116097"/>
                  </a:moveTo>
                  <a:lnTo>
                    <a:pt x="420661" y="116097"/>
                  </a:lnTo>
                  <a:cubicBezTo>
                    <a:pt x="427841" y="116097"/>
                    <a:pt x="433584" y="121822"/>
                    <a:pt x="433584" y="127547"/>
                  </a:cubicBezTo>
                  <a:lnTo>
                    <a:pt x="433584" y="147585"/>
                  </a:lnTo>
                  <a:cubicBezTo>
                    <a:pt x="433584" y="154742"/>
                    <a:pt x="427841" y="160467"/>
                    <a:pt x="420661" y="160467"/>
                  </a:cubicBezTo>
                  <a:lnTo>
                    <a:pt x="287128" y="160467"/>
                  </a:lnTo>
                  <a:cubicBezTo>
                    <a:pt x="284256" y="156173"/>
                    <a:pt x="282821" y="153311"/>
                    <a:pt x="278513" y="151879"/>
                  </a:cubicBezTo>
                  <a:cubicBezTo>
                    <a:pt x="277077" y="137566"/>
                    <a:pt x="274206" y="124685"/>
                    <a:pt x="269898" y="116097"/>
                  </a:cubicBezTo>
                  <a:close/>
                  <a:moveTo>
                    <a:pt x="206677" y="93108"/>
                  </a:moveTo>
                  <a:cubicBezTo>
                    <a:pt x="255477" y="93108"/>
                    <a:pt x="264089" y="133249"/>
                    <a:pt x="264089" y="164789"/>
                  </a:cubicBezTo>
                  <a:cubicBezTo>
                    <a:pt x="265524" y="164789"/>
                    <a:pt x="265524" y="163356"/>
                    <a:pt x="266959" y="163356"/>
                  </a:cubicBezTo>
                  <a:cubicBezTo>
                    <a:pt x="274136" y="163356"/>
                    <a:pt x="275571" y="173391"/>
                    <a:pt x="275571" y="184860"/>
                  </a:cubicBezTo>
                  <a:cubicBezTo>
                    <a:pt x="275571" y="196329"/>
                    <a:pt x="266959" y="213532"/>
                    <a:pt x="258348" y="213532"/>
                  </a:cubicBezTo>
                  <a:cubicBezTo>
                    <a:pt x="258348" y="213532"/>
                    <a:pt x="256912" y="213532"/>
                    <a:pt x="255477" y="212099"/>
                  </a:cubicBezTo>
                  <a:cubicBezTo>
                    <a:pt x="251171" y="223568"/>
                    <a:pt x="243995" y="235037"/>
                    <a:pt x="235383" y="242205"/>
                  </a:cubicBezTo>
                  <a:cubicBezTo>
                    <a:pt x="233948" y="243638"/>
                    <a:pt x="232512" y="246506"/>
                    <a:pt x="232512" y="249373"/>
                  </a:cubicBezTo>
                  <a:cubicBezTo>
                    <a:pt x="232512" y="256541"/>
                    <a:pt x="238254" y="262276"/>
                    <a:pt x="245430" y="262276"/>
                  </a:cubicBezTo>
                  <a:lnTo>
                    <a:pt x="259783" y="262276"/>
                  </a:lnTo>
                  <a:cubicBezTo>
                    <a:pt x="289924" y="262276"/>
                    <a:pt x="312889" y="286647"/>
                    <a:pt x="312889" y="316753"/>
                  </a:cubicBezTo>
                  <a:lnTo>
                    <a:pt x="312889" y="331090"/>
                  </a:lnTo>
                  <a:cubicBezTo>
                    <a:pt x="312889" y="339691"/>
                    <a:pt x="305713" y="348293"/>
                    <a:pt x="297101" y="348293"/>
                  </a:cubicBezTo>
                  <a:lnTo>
                    <a:pt x="117689" y="348293"/>
                  </a:lnTo>
                  <a:cubicBezTo>
                    <a:pt x="107641" y="348293"/>
                    <a:pt x="100465" y="339691"/>
                    <a:pt x="100465" y="331090"/>
                  </a:cubicBezTo>
                  <a:lnTo>
                    <a:pt x="100465" y="316753"/>
                  </a:lnTo>
                  <a:cubicBezTo>
                    <a:pt x="100465" y="286647"/>
                    <a:pt x="124865" y="262276"/>
                    <a:pt x="153571" y="262276"/>
                  </a:cubicBezTo>
                  <a:lnTo>
                    <a:pt x="167924" y="262276"/>
                  </a:lnTo>
                  <a:cubicBezTo>
                    <a:pt x="175100" y="262276"/>
                    <a:pt x="180842" y="256541"/>
                    <a:pt x="180842" y="249373"/>
                  </a:cubicBezTo>
                  <a:cubicBezTo>
                    <a:pt x="180842" y="246506"/>
                    <a:pt x="179406" y="243638"/>
                    <a:pt x="177971" y="242205"/>
                  </a:cubicBezTo>
                  <a:cubicBezTo>
                    <a:pt x="170795" y="235037"/>
                    <a:pt x="163618" y="225001"/>
                    <a:pt x="157877" y="213532"/>
                  </a:cubicBezTo>
                  <a:cubicBezTo>
                    <a:pt x="157877" y="213532"/>
                    <a:pt x="156442" y="213532"/>
                    <a:pt x="156442" y="213532"/>
                  </a:cubicBezTo>
                  <a:cubicBezTo>
                    <a:pt x="147830" y="213532"/>
                    <a:pt x="139218" y="196329"/>
                    <a:pt x="139218" y="184860"/>
                  </a:cubicBezTo>
                  <a:cubicBezTo>
                    <a:pt x="139218" y="173391"/>
                    <a:pt x="140653" y="163356"/>
                    <a:pt x="147830" y="163356"/>
                  </a:cubicBezTo>
                  <a:cubicBezTo>
                    <a:pt x="147830" y="163356"/>
                    <a:pt x="149265" y="164789"/>
                    <a:pt x="149265" y="164789"/>
                  </a:cubicBezTo>
                  <a:cubicBezTo>
                    <a:pt x="150700" y="133249"/>
                    <a:pt x="156442" y="93108"/>
                    <a:pt x="206677" y="93108"/>
                  </a:cubicBezTo>
                  <a:close/>
                  <a:moveTo>
                    <a:pt x="87576" y="0"/>
                  </a:moveTo>
                  <a:lnTo>
                    <a:pt x="469463" y="0"/>
                  </a:lnTo>
                  <a:cubicBezTo>
                    <a:pt x="518276" y="0"/>
                    <a:pt x="557039" y="48738"/>
                    <a:pt x="557039" y="107510"/>
                  </a:cubicBezTo>
                  <a:lnTo>
                    <a:pt x="557039" y="242256"/>
                  </a:lnTo>
                  <a:cubicBezTo>
                    <a:pt x="545554" y="236522"/>
                    <a:pt x="534068" y="232222"/>
                    <a:pt x="522583" y="229355"/>
                  </a:cubicBezTo>
                  <a:lnTo>
                    <a:pt x="522583" y="107510"/>
                  </a:lnTo>
                  <a:cubicBezTo>
                    <a:pt x="522583" y="67373"/>
                    <a:pt x="498177" y="35837"/>
                    <a:pt x="469463" y="35837"/>
                  </a:cubicBezTo>
                  <a:lnTo>
                    <a:pt x="87576" y="35837"/>
                  </a:lnTo>
                  <a:cubicBezTo>
                    <a:pt x="58862" y="35837"/>
                    <a:pt x="34456" y="67373"/>
                    <a:pt x="34456" y="107510"/>
                  </a:cubicBezTo>
                  <a:lnTo>
                    <a:pt x="34456" y="356933"/>
                  </a:lnTo>
                  <a:cubicBezTo>
                    <a:pt x="34456" y="395637"/>
                    <a:pt x="58862" y="428607"/>
                    <a:pt x="87576" y="428607"/>
                  </a:cubicBezTo>
                  <a:lnTo>
                    <a:pt x="340253" y="428607"/>
                  </a:lnTo>
                  <a:cubicBezTo>
                    <a:pt x="344560" y="440075"/>
                    <a:pt x="350303" y="452976"/>
                    <a:pt x="357481" y="463010"/>
                  </a:cubicBezTo>
                  <a:lnTo>
                    <a:pt x="87576" y="463010"/>
                  </a:lnTo>
                  <a:cubicBezTo>
                    <a:pt x="38763" y="463010"/>
                    <a:pt x="0" y="415706"/>
                    <a:pt x="0" y="356933"/>
                  </a:cubicBezTo>
                  <a:lnTo>
                    <a:pt x="0" y="107510"/>
                  </a:lnTo>
                  <a:cubicBezTo>
                    <a:pt x="0" y="48738"/>
                    <a:pt x="38763" y="0"/>
                    <a:pt x="875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矩形 53"/>
            <p:cNvSpPr/>
            <p:nvPr/>
          </p:nvSpPr>
          <p:spPr>
            <a:xfrm>
              <a:off x="1659170"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8" name="组合 7"/>
          <p:cNvGrpSpPr/>
          <p:nvPr/>
        </p:nvGrpSpPr>
        <p:grpSpPr>
          <a:xfrm>
            <a:off x="4754474" y="1574800"/>
            <a:ext cx="2416779" cy="2240081"/>
            <a:chOff x="4754474" y="1574800"/>
            <a:chExt cx="2416779" cy="2240081"/>
          </a:xfrm>
        </p:grpSpPr>
        <p:sp>
          <p:nvSpPr>
            <p:cNvPr id="39" name="MH_Other_5"/>
            <p:cNvSpPr/>
            <p:nvPr>
              <p:custDataLst>
                <p:tags r:id="rId10"/>
              </p:custDataLst>
            </p:nvPr>
          </p:nvSpPr>
          <p:spPr bwMode="auto">
            <a:xfrm rot="18900000">
              <a:off x="5020748"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0" name="MH_SubTitle_2"/>
            <p:cNvSpPr/>
            <p:nvPr>
              <p:custDataLst>
                <p:tags r:id="rId11"/>
              </p:custDataLst>
            </p:nvPr>
          </p:nvSpPr>
          <p:spPr bwMode="auto">
            <a:xfrm>
              <a:off x="5044467"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charset="-122"/>
              </a:endParaRPr>
            </a:p>
          </p:txBody>
        </p:sp>
        <p:sp>
          <p:nvSpPr>
            <p:cNvPr id="41" name="MH_Other_6"/>
            <p:cNvSpPr/>
            <p:nvPr>
              <p:custDataLst>
                <p:tags r:id="rId12"/>
              </p:custDataLst>
            </p:nvPr>
          </p:nvSpPr>
          <p:spPr bwMode="auto">
            <a:xfrm>
              <a:off x="6391694"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a:ea typeface="微软雅黑" panose="020B0503020204020204" charset="-122"/>
                </a:rPr>
                <a:t>B</a:t>
              </a:r>
              <a:endParaRPr lang="zh-CN" altLang="en-US" dirty="0">
                <a:solidFill>
                  <a:prstClr val="white"/>
                </a:solidFill>
                <a:latin typeface="Arial" panose="020B0604020202020204"/>
                <a:ea typeface="微软雅黑" panose="020B0503020204020204" charset="-122"/>
              </a:endParaRPr>
            </a:p>
          </p:txBody>
        </p:sp>
        <p:sp>
          <p:nvSpPr>
            <p:cNvPr id="52" name="椭圆 47"/>
            <p:cNvSpPr/>
            <p:nvPr/>
          </p:nvSpPr>
          <p:spPr>
            <a:xfrm>
              <a:off x="5547304" y="2364436"/>
              <a:ext cx="468052" cy="275410"/>
            </a:xfrm>
            <a:custGeom>
              <a:avLst/>
              <a:gdLst>
                <a:gd name="T0" fmla="*/ 6532 w 7351"/>
                <a:gd name="T1" fmla="*/ 1847 h 4332"/>
                <a:gd name="T2" fmla="*/ 7283 w 7351"/>
                <a:gd name="T3" fmla="*/ 1096 h 4332"/>
                <a:gd name="T4" fmla="*/ 7283 w 7351"/>
                <a:gd name="T5" fmla="*/ 852 h 4332"/>
                <a:gd name="T6" fmla="*/ 6532 w 7351"/>
                <a:gd name="T7" fmla="*/ 101 h 4332"/>
                <a:gd name="T8" fmla="*/ 6350 w 7351"/>
                <a:gd name="T9" fmla="*/ 177 h 4332"/>
                <a:gd name="T10" fmla="*/ 6350 w 7351"/>
                <a:gd name="T11" fmla="*/ 566 h 4332"/>
                <a:gd name="T12" fmla="*/ 5458 w 7351"/>
                <a:gd name="T13" fmla="*/ 566 h 4332"/>
                <a:gd name="T14" fmla="*/ 3518 w 7351"/>
                <a:gd name="T15" fmla="*/ 1532 h 4332"/>
                <a:gd name="T16" fmla="*/ 2037 w 7351"/>
                <a:gd name="T17" fmla="*/ 566 h 4332"/>
                <a:gd name="T18" fmla="*/ 408 w 7351"/>
                <a:gd name="T19" fmla="*/ 566 h 4332"/>
                <a:gd name="T20" fmla="*/ 0 w 7351"/>
                <a:gd name="T21" fmla="*/ 974 h 4332"/>
                <a:gd name="T22" fmla="*/ 408 w 7351"/>
                <a:gd name="T23" fmla="*/ 1382 h 4332"/>
                <a:gd name="T24" fmla="*/ 1434 w 7351"/>
                <a:gd name="T25" fmla="*/ 1382 h 4332"/>
                <a:gd name="T26" fmla="*/ 2037 w 7351"/>
                <a:gd name="T27" fmla="*/ 1382 h 4332"/>
                <a:gd name="T28" fmla="*/ 2774 w 7351"/>
                <a:gd name="T29" fmla="*/ 1915 h 4332"/>
                <a:gd name="T30" fmla="*/ 2982 w 7351"/>
                <a:gd name="T31" fmla="*/ 2166 h 4332"/>
                <a:gd name="T32" fmla="*/ 2774 w 7351"/>
                <a:gd name="T33" fmla="*/ 2417 h 4332"/>
                <a:gd name="T34" fmla="*/ 2037 w 7351"/>
                <a:gd name="T35" fmla="*/ 2950 h 4332"/>
                <a:gd name="T36" fmla="*/ 1434 w 7351"/>
                <a:gd name="T37" fmla="*/ 2950 h 4332"/>
                <a:gd name="T38" fmla="*/ 408 w 7351"/>
                <a:gd name="T39" fmla="*/ 2950 h 4332"/>
                <a:gd name="T40" fmla="*/ 0 w 7351"/>
                <a:gd name="T41" fmla="*/ 3358 h 4332"/>
                <a:gd name="T42" fmla="*/ 408 w 7351"/>
                <a:gd name="T43" fmla="*/ 3766 h 4332"/>
                <a:gd name="T44" fmla="*/ 2037 w 7351"/>
                <a:gd name="T45" fmla="*/ 3766 h 4332"/>
                <a:gd name="T46" fmla="*/ 3518 w 7351"/>
                <a:gd name="T47" fmla="*/ 2800 h 4332"/>
                <a:gd name="T48" fmla="*/ 5458 w 7351"/>
                <a:gd name="T49" fmla="*/ 3766 h 4332"/>
                <a:gd name="T50" fmla="*/ 6350 w 7351"/>
                <a:gd name="T51" fmla="*/ 3766 h 4332"/>
                <a:gd name="T52" fmla="*/ 6350 w 7351"/>
                <a:gd name="T53" fmla="*/ 4155 h 4332"/>
                <a:gd name="T54" fmla="*/ 6532 w 7351"/>
                <a:gd name="T55" fmla="*/ 4231 h 4332"/>
                <a:gd name="T56" fmla="*/ 7283 w 7351"/>
                <a:gd name="T57" fmla="*/ 3480 h 4332"/>
                <a:gd name="T58" fmla="*/ 7283 w 7351"/>
                <a:gd name="T59" fmla="*/ 3236 h 4332"/>
                <a:gd name="T60" fmla="*/ 6532 w 7351"/>
                <a:gd name="T61" fmla="*/ 2485 h 4332"/>
                <a:gd name="T62" fmla="*/ 6350 w 7351"/>
                <a:gd name="T63" fmla="*/ 2561 h 4332"/>
                <a:gd name="T64" fmla="*/ 6350 w 7351"/>
                <a:gd name="T65" fmla="*/ 2950 h 4332"/>
                <a:gd name="T66" fmla="*/ 5458 w 7351"/>
                <a:gd name="T67" fmla="*/ 2950 h 4332"/>
                <a:gd name="T68" fmla="*/ 5365 w 7351"/>
                <a:gd name="T69" fmla="*/ 2946 h 4332"/>
                <a:gd name="T70" fmla="*/ 4507 w 7351"/>
                <a:gd name="T71" fmla="*/ 2604 h 4332"/>
                <a:gd name="T72" fmla="*/ 4044 w 7351"/>
                <a:gd name="T73" fmla="*/ 2166 h 4332"/>
                <a:gd name="T74" fmla="*/ 4507 w 7351"/>
                <a:gd name="T75" fmla="*/ 1728 h 4332"/>
                <a:gd name="T76" fmla="*/ 5365 w 7351"/>
                <a:gd name="T77" fmla="*/ 1387 h 4332"/>
                <a:gd name="T78" fmla="*/ 5458 w 7351"/>
                <a:gd name="T79" fmla="*/ 1382 h 4332"/>
                <a:gd name="T80" fmla="*/ 6350 w 7351"/>
                <a:gd name="T81" fmla="*/ 1382 h 4332"/>
                <a:gd name="T82" fmla="*/ 6350 w 7351"/>
                <a:gd name="T83" fmla="*/ 1771 h 4332"/>
                <a:gd name="T84" fmla="*/ 6532 w 7351"/>
                <a:gd name="T85" fmla="*/ 1847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1" h="4332">
                  <a:moveTo>
                    <a:pt x="6532" y="1847"/>
                  </a:moveTo>
                  <a:lnTo>
                    <a:pt x="7283" y="1096"/>
                  </a:lnTo>
                  <a:cubicBezTo>
                    <a:pt x="7351" y="1028"/>
                    <a:pt x="7351" y="919"/>
                    <a:pt x="7283" y="852"/>
                  </a:cubicBezTo>
                  <a:lnTo>
                    <a:pt x="6532" y="101"/>
                  </a:lnTo>
                  <a:cubicBezTo>
                    <a:pt x="6432" y="0"/>
                    <a:pt x="6350" y="34"/>
                    <a:pt x="6350" y="177"/>
                  </a:cubicBezTo>
                  <a:lnTo>
                    <a:pt x="6350" y="566"/>
                  </a:lnTo>
                  <a:lnTo>
                    <a:pt x="5458" y="566"/>
                  </a:lnTo>
                  <a:cubicBezTo>
                    <a:pt x="4596" y="566"/>
                    <a:pt x="3995" y="1020"/>
                    <a:pt x="3518" y="1532"/>
                  </a:cubicBezTo>
                  <a:cubicBezTo>
                    <a:pt x="3106" y="1031"/>
                    <a:pt x="2663" y="566"/>
                    <a:pt x="2037" y="566"/>
                  </a:cubicBezTo>
                  <a:lnTo>
                    <a:pt x="408" y="566"/>
                  </a:lnTo>
                  <a:cubicBezTo>
                    <a:pt x="183" y="566"/>
                    <a:pt x="0" y="748"/>
                    <a:pt x="0" y="974"/>
                  </a:cubicBezTo>
                  <a:cubicBezTo>
                    <a:pt x="0" y="1199"/>
                    <a:pt x="183" y="1382"/>
                    <a:pt x="408" y="1382"/>
                  </a:cubicBezTo>
                  <a:lnTo>
                    <a:pt x="1434" y="1382"/>
                  </a:lnTo>
                  <a:lnTo>
                    <a:pt x="2037" y="1382"/>
                  </a:lnTo>
                  <a:cubicBezTo>
                    <a:pt x="2271" y="1382"/>
                    <a:pt x="2517" y="1615"/>
                    <a:pt x="2774" y="1915"/>
                  </a:cubicBezTo>
                  <a:cubicBezTo>
                    <a:pt x="2842" y="1995"/>
                    <a:pt x="2912" y="2080"/>
                    <a:pt x="2982" y="2166"/>
                  </a:cubicBezTo>
                  <a:cubicBezTo>
                    <a:pt x="2912" y="2252"/>
                    <a:pt x="2842" y="2337"/>
                    <a:pt x="2774" y="2417"/>
                  </a:cubicBezTo>
                  <a:cubicBezTo>
                    <a:pt x="2517" y="2717"/>
                    <a:pt x="2271" y="2950"/>
                    <a:pt x="2037" y="2950"/>
                  </a:cubicBezTo>
                  <a:lnTo>
                    <a:pt x="1434" y="2950"/>
                  </a:lnTo>
                  <a:lnTo>
                    <a:pt x="408" y="2950"/>
                  </a:lnTo>
                  <a:cubicBezTo>
                    <a:pt x="183" y="2950"/>
                    <a:pt x="0" y="3133"/>
                    <a:pt x="0" y="3358"/>
                  </a:cubicBezTo>
                  <a:cubicBezTo>
                    <a:pt x="0" y="3583"/>
                    <a:pt x="183" y="3766"/>
                    <a:pt x="408" y="3766"/>
                  </a:cubicBezTo>
                  <a:lnTo>
                    <a:pt x="2037" y="3766"/>
                  </a:lnTo>
                  <a:cubicBezTo>
                    <a:pt x="2663" y="3766"/>
                    <a:pt x="3106" y="3301"/>
                    <a:pt x="3518" y="2800"/>
                  </a:cubicBezTo>
                  <a:cubicBezTo>
                    <a:pt x="3995" y="3312"/>
                    <a:pt x="4596" y="3766"/>
                    <a:pt x="5458" y="3766"/>
                  </a:cubicBezTo>
                  <a:lnTo>
                    <a:pt x="6350" y="3766"/>
                  </a:lnTo>
                  <a:lnTo>
                    <a:pt x="6350" y="4155"/>
                  </a:lnTo>
                  <a:cubicBezTo>
                    <a:pt x="6350" y="4298"/>
                    <a:pt x="6432" y="4332"/>
                    <a:pt x="6532" y="4231"/>
                  </a:cubicBezTo>
                  <a:lnTo>
                    <a:pt x="7283" y="3480"/>
                  </a:lnTo>
                  <a:cubicBezTo>
                    <a:pt x="7351" y="3413"/>
                    <a:pt x="7351" y="3304"/>
                    <a:pt x="7283" y="3236"/>
                  </a:cubicBezTo>
                  <a:lnTo>
                    <a:pt x="6532" y="2485"/>
                  </a:lnTo>
                  <a:cubicBezTo>
                    <a:pt x="6432" y="2384"/>
                    <a:pt x="6350" y="2418"/>
                    <a:pt x="6350" y="2561"/>
                  </a:cubicBezTo>
                  <a:lnTo>
                    <a:pt x="6350" y="2950"/>
                  </a:lnTo>
                  <a:lnTo>
                    <a:pt x="5458" y="2950"/>
                  </a:lnTo>
                  <a:cubicBezTo>
                    <a:pt x="5426" y="2950"/>
                    <a:pt x="5396" y="2948"/>
                    <a:pt x="5365" y="2946"/>
                  </a:cubicBezTo>
                  <a:cubicBezTo>
                    <a:pt x="5036" y="2924"/>
                    <a:pt x="4757" y="2794"/>
                    <a:pt x="4507" y="2604"/>
                  </a:cubicBezTo>
                  <a:cubicBezTo>
                    <a:pt x="4342" y="2479"/>
                    <a:pt x="4189" y="2329"/>
                    <a:pt x="4044" y="2166"/>
                  </a:cubicBezTo>
                  <a:cubicBezTo>
                    <a:pt x="4190" y="2003"/>
                    <a:pt x="4342" y="1853"/>
                    <a:pt x="4507" y="1728"/>
                  </a:cubicBezTo>
                  <a:cubicBezTo>
                    <a:pt x="4757" y="1538"/>
                    <a:pt x="5036" y="1408"/>
                    <a:pt x="5365" y="1387"/>
                  </a:cubicBezTo>
                  <a:cubicBezTo>
                    <a:pt x="5396" y="1385"/>
                    <a:pt x="5427" y="1382"/>
                    <a:pt x="5458" y="1382"/>
                  </a:cubicBezTo>
                  <a:lnTo>
                    <a:pt x="6350" y="1382"/>
                  </a:lnTo>
                  <a:lnTo>
                    <a:pt x="6350" y="1771"/>
                  </a:lnTo>
                  <a:cubicBezTo>
                    <a:pt x="6350" y="1914"/>
                    <a:pt x="6432" y="1947"/>
                    <a:pt x="6532" y="18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矩形 54"/>
            <p:cNvSpPr/>
            <p:nvPr/>
          </p:nvSpPr>
          <p:spPr>
            <a:xfrm>
              <a:off x="4754474"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9" name="组合 8"/>
          <p:cNvGrpSpPr/>
          <p:nvPr/>
        </p:nvGrpSpPr>
        <p:grpSpPr>
          <a:xfrm>
            <a:off x="7849779" y="1574800"/>
            <a:ext cx="2416779" cy="2240081"/>
            <a:chOff x="7849779" y="1574800"/>
            <a:chExt cx="2416779" cy="2240081"/>
          </a:xfrm>
        </p:grpSpPr>
        <p:sp>
          <p:nvSpPr>
            <p:cNvPr id="33" name="MH_Other_5"/>
            <p:cNvSpPr/>
            <p:nvPr>
              <p:custDataLst>
                <p:tags r:id="rId7"/>
              </p:custDataLst>
            </p:nvPr>
          </p:nvSpPr>
          <p:spPr bwMode="auto">
            <a:xfrm rot="18900000">
              <a:off x="8116053" y="1574800"/>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4" name="MH_SubTitle_2"/>
            <p:cNvSpPr/>
            <p:nvPr>
              <p:custDataLst>
                <p:tags r:id="rId8"/>
              </p:custDataLst>
            </p:nvPr>
          </p:nvSpPr>
          <p:spPr bwMode="auto">
            <a:xfrm>
              <a:off x="8139772" y="1796706"/>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a:ea typeface="微软雅黑" panose="020B0503020204020204" charset="-122"/>
              </a:endParaRPr>
            </a:p>
          </p:txBody>
        </p:sp>
        <p:sp>
          <p:nvSpPr>
            <p:cNvPr id="35" name="MH_Other_6"/>
            <p:cNvSpPr/>
            <p:nvPr>
              <p:custDataLst>
                <p:tags r:id="rId9"/>
              </p:custDataLst>
            </p:nvPr>
          </p:nvSpPr>
          <p:spPr bwMode="auto">
            <a:xfrm>
              <a:off x="9486999" y="1904230"/>
              <a:ext cx="499677" cy="499676"/>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a:ea typeface="微软雅黑" panose="020B0503020204020204" charset="-122"/>
                </a:rPr>
                <a:t>C</a:t>
              </a:r>
              <a:endParaRPr lang="zh-CN" altLang="en-US" dirty="0">
                <a:solidFill>
                  <a:prstClr val="white"/>
                </a:solidFill>
                <a:latin typeface="Arial" panose="020B0604020202020204"/>
                <a:ea typeface="微软雅黑" panose="020B0503020204020204" charset="-122"/>
              </a:endParaRPr>
            </a:p>
          </p:txBody>
        </p:sp>
        <p:sp>
          <p:nvSpPr>
            <p:cNvPr id="53" name="椭圆 48"/>
            <p:cNvSpPr/>
            <p:nvPr/>
          </p:nvSpPr>
          <p:spPr>
            <a:xfrm>
              <a:off x="8632364" y="2268519"/>
              <a:ext cx="468052" cy="467245"/>
            </a:xfrm>
            <a:custGeom>
              <a:avLst/>
              <a:gdLst>
                <a:gd name="connsiteX0" fmla="*/ 55344 w 601400"/>
                <a:gd name="connsiteY0" fmla="*/ 238545 h 600364"/>
                <a:gd name="connsiteX1" fmla="*/ 55344 w 601400"/>
                <a:gd name="connsiteY1" fmla="*/ 545124 h 600364"/>
                <a:gd name="connsiteX2" fmla="*/ 546056 w 601400"/>
                <a:gd name="connsiteY2" fmla="*/ 545124 h 600364"/>
                <a:gd name="connsiteX3" fmla="*/ 546056 w 601400"/>
                <a:gd name="connsiteY3" fmla="*/ 238545 h 600364"/>
                <a:gd name="connsiteX4" fmla="*/ 53499 w 601400"/>
                <a:gd name="connsiteY4" fmla="*/ 183305 h 600364"/>
                <a:gd name="connsiteX5" fmla="*/ 546979 w 601400"/>
                <a:gd name="connsiteY5" fmla="*/ 183305 h 600364"/>
                <a:gd name="connsiteX6" fmla="*/ 601400 w 601400"/>
                <a:gd name="connsiteY6" fmla="*/ 237624 h 600364"/>
                <a:gd name="connsiteX7" fmla="*/ 601400 w 601400"/>
                <a:gd name="connsiteY7" fmla="*/ 546045 h 600364"/>
                <a:gd name="connsiteX8" fmla="*/ 546979 w 601400"/>
                <a:gd name="connsiteY8" fmla="*/ 600364 h 600364"/>
                <a:gd name="connsiteX9" fmla="*/ 53499 w 601400"/>
                <a:gd name="connsiteY9" fmla="*/ 600364 h 600364"/>
                <a:gd name="connsiteX10" fmla="*/ 0 w 601400"/>
                <a:gd name="connsiteY10" fmla="*/ 546045 h 600364"/>
                <a:gd name="connsiteX11" fmla="*/ 0 w 601400"/>
                <a:gd name="connsiteY11" fmla="*/ 237624 h 600364"/>
                <a:gd name="connsiteX12" fmla="*/ 53499 w 601400"/>
                <a:gd name="connsiteY12" fmla="*/ 183305 h 600364"/>
                <a:gd name="connsiteX13" fmla="*/ 61842 w 601400"/>
                <a:gd name="connsiteY13" fmla="*/ 92022 h 600364"/>
                <a:gd name="connsiteX14" fmla="*/ 539557 w 601400"/>
                <a:gd name="connsiteY14" fmla="*/ 92022 h 600364"/>
                <a:gd name="connsiteX15" fmla="*/ 567224 w 601400"/>
                <a:gd name="connsiteY15" fmla="*/ 119688 h 600364"/>
                <a:gd name="connsiteX16" fmla="*/ 539557 w 601400"/>
                <a:gd name="connsiteY16" fmla="*/ 147354 h 600364"/>
                <a:gd name="connsiteX17" fmla="*/ 61842 w 601400"/>
                <a:gd name="connsiteY17" fmla="*/ 147354 h 600364"/>
                <a:gd name="connsiteX18" fmla="*/ 34175 w 601400"/>
                <a:gd name="connsiteY18" fmla="*/ 119688 h 600364"/>
                <a:gd name="connsiteX19" fmla="*/ 61842 w 601400"/>
                <a:gd name="connsiteY19" fmla="*/ 92022 h 600364"/>
                <a:gd name="connsiteX20" fmla="*/ 130052 w 601400"/>
                <a:gd name="connsiteY20" fmla="*/ 0 h 600364"/>
                <a:gd name="connsiteX21" fmla="*/ 471349 w 601400"/>
                <a:gd name="connsiteY21" fmla="*/ 0 h 600364"/>
                <a:gd name="connsiteX22" fmla="*/ 499022 w 601400"/>
                <a:gd name="connsiteY22" fmla="*/ 27592 h 600364"/>
                <a:gd name="connsiteX23" fmla="*/ 471349 w 601400"/>
                <a:gd name="connsiteY23" fmla="*/ 55184 h 600364"/>
                <a:gd name="connsiteX24" fmla="*/ 130052 w 601400"/>
                <a:gd name="connsiteY24" fmla="*/ 55184 h 600364"/>
                <a:gd name="connsiteX25" fmla="*/ 102379 w 601400"/>
                <a:gd name="connsiteY25" fmla="*/ 27592 h 600364"/>
                <a:gd name="connsiteX26" fmla="*/ 130052 w 601400"/>
                <a:gd name="connsiteY26" fmla="*/ 0 h 60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400" h="600364">
                  <a:moveTo>
                    <a:pt x="55344" y="238545"/>
                  </a:moveTo>
                  <a:lnTo>
                    <a:pt x="55344" y="545124"/>
                  </a:lnTo>
                  <a:lnTo>
                    <a:pt x="546056" y="545124"/>
                  </a:lnTo>
                  <a:lnTo>
                    <a:pt x="546056" y="238545"/>
                  </a:lnTo>
                  <a:close/>
                  <a:moveTo>
                    <a:pt x="53499" y="183305"/>
                  </a:moveTo>
                  <a:lnTo>
                    <a:pt x="546979" y="183305"/>
                  </a:lnTo>
                  <a:cubicBezTo>
                    <a:pt x="577418" y="183305"/>
                    <a:pt x="601400" y="208163"/>
                    <a:pt x="601400" y="237624"/>
                  </a:cubicBezTo>
                  <a:lnTo>
                    <a:pt x="601400" y="546045"/>
                  </a:lnTo>
                  <a:cubicBezTo>
                    <a:pt x="601400" y="576427"/>
                    <a:pt x="577418" y="600364"/>
                    <a:pt x="546979" y="600364"/>
                  </a:cubicBezTo>
                  <a:lnTo>
                    <a:pt x="53499" y="600364"/>
                  </a:lnTo>
                  <a:cubicBezTo>
                    <a:pt x="23982" y="600364"/>
                    <a:pt x="0" y="576427"/>
                    <a:pt x="0" y="546045"/>
                  </a:cubicBezTo>
                  <a:lnTo>
                    <a:pt x="0" y="237624"/>
                  </a:lnTo>
                  <a:cubicBezTo>
                    <a:pt x="0" y="208163"/>
                    <a:pt x="23982" y="183305"/>
                    <a:pt x="53499" y="183305"/>
                  </a:cubicBezTo>
                  <a:close/>
                  <a:moveTo>
                    <a:pt x="61842" y="92022"/>
                  </a:moveTo>
                  <a:lnTo>
                    <a:pt x="539557" y="92022"/>
                  </a:lnTo>
                  <a:cubicBezTo>
                    <a:pt x="555235" y="92022"/>
                    <a:pt x="567224" y="104011"/>
                    <a:pt x="567224" y="119688"/>
                  </a:cubicBezTo>
                  <a:cubicBezTo>
                    <a:pt x="567224" y="134443"/>
                    <a:pt x="555235" y="147354"/>
                    <a:pt x="539557" y="147354"/>
                  </a:cubicBezTo>
                  <a:lnTo>
                    <a:pt x="61842" y="147354"/>
                  </a:lnTo>
                  <a:cubicBezTo>
                    <a:pt x="46164" y="147354"/>
                    <a:pt x="34175" y="134443"/>
                    <a:pt x="34175" y="119688"/>
                  </a:cubicBezTo>
                  <a:cubicBezTo>
                    <a:pt x="34175" y="104011"/>
                    <a:pt x="46164" y="92022"/>
                    <a:pt x="61842" y="92022"/>
                  </a:cubicBezTo>
                  <a:close/>
                  <a:moveTo>
                    <a:pt x="130052" y="0"/>
                  </a:moveTo>
                  <a:lnTo>
                    <a:pt x="471349" y="0"/>
                  </a:lnTo>
                  <a:cubicBezTo>
                    <a:pt x="486108" y="0"/>
                    <a:pt x="499022" y="11957"/>
                    <a:pt x="499022" y="27592"/>
                  </a:cubicBezTo>
                  <a:cubicBezTo>
                    <a:pt x="499022" y="42308"/>
                    <a:pt x="486108" y="55184"/>
                    <a:pt x="471349" y="55184"/>
                  </a:cubicBezTo>
                  <a:lnTo>
                    <a:pt x="130052" y="55184"/>
                  </a:lnTo>
                  <a:cubicBezTo>
                    <a:pt x="114371" y="55184"/>
                    <a:pt x="102379" y="42308"/>
                    <a:pt x="102379" y="27592"/>
                  </a:cubicBezTo>
                  <a:cubicBezTo>
                    <a:pt x="102379" y="11957"/>
                    <a:pt x="114371" y="0"/>
                    <a:pt x="1300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矩形 55"/>
            <p:cNvSpPr/>
            <p:nvPr/>
          </p:nvSpPr>
          <p:spPr>
            <a:xfrm>
              <a:off x="7849779" y="3418298"/>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1" name="组合 10"/>
          <p:cNvGrpSpPr/>
          <p:nvPr/>
        </p:nvGrpSpPr>
        <p:grpSpPr>
          <a:xfrm>
            <a:off x="3205058" y="3821399"/>
            <a:ext cx="2419332" cy="2242691"/>
            <a:chOff x="3205058" y="3821399"/>
            <a:chExt cx="2419332" cy="2242691"/>
          </a:xfrm>
        </p:grpSpPr>
        <p:sp>
          <p:nvSpPr>
            <p:cNvPr id="42" name="MH_Other_3"/>
            <p:cNvSpPr/>
            <p:nvPr>
              <p:custDataLst>
                <p:tags r:id="rId4"/>
              </p:custDataLst>
            </p:nvPr>
          </p:nvSpPr>
          <p:spPr bwMode="auto">
            <a:xfrm rot="18900000">
              <a:off x="3473885" y="3821399"/>
              <a:ext cx="2150505"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43" name="MH_SubTitle_3"/>
            <p:cNvSpPr/>
            <p:nvPr>
              <p:custDataLst>
                <p:tags r:id="rId5"/>
              </p:custDataLst>
            </p:nvPr>
          </p:nvSpPr>
          <p:spPr bwMode="auto">
            <a:xfrm>
              <a:off x="3497604" y="4030124"/>
              <a:ext cx="1468985"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charset="-122"/>
              </a:endParaRPr>
            </a:p>
          </p:txBody>
        </p:sp>
        <p:sp>
          <p:nvSpPr>
            <p:cNvPr id="44" name="MH_Other_4"/>
            <p:cNvSpPr/>
            <p:nvPr>
              <p:custDataLst>
                <p:tags r:id="rId6"/>
              </p:custDataLst>
            </p:nvPr>
          </p:nvSpPr>
          <p:spPr bwMode="auto">
            <a:xfrm>
              <a:off x="4843253" y="4137649"/>
              <a:ext cx="501257"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prstClr val="white"/>
                  </a:solidFill>
                  <a:latin typeface="Arial" panose="020B0604020202020204"/>
                  <a:ea typeface="微软雅黑" panose="020B0503020204020204" charset="-122"/>
                </a:rPr>
                <a:t>D</a:t>
              </a:r>
              <a:endParaRPr lang="zh-CN" altLang="en-US" dirty="0">
                <a:solidFill>
                  <a:prstClr val="white"/>
                </a:solidFill>
                <a:latin typeface="Arial" panose="020B0604020202020204"/>
                <a:ea typeface="微软雅黑" panose="020B0503020204020204" charset="-122"/>
              </a:endParaRPr>
            </a:p>
          </p:txBody>
        </p:sp>
        <p:sp>
          <p:nvSpPr>
            <p:cNvPr id="59" name="椭圆 50"/>
            <p:cNvSpPr/>
            <p:nvPr/>
          </p:nvSpPr>
          <p:spPr>
            <a:xfrm>
              <a:off x="4004475" y="4531381"/>
              <a:ext cx="466101" cy="468052"/>
            </a:xfrm>
            <a:custGeom>
              <a:avLst/>
              <a:gdLst>
                <a:gd name="connsiteX0" fmla="*/ 283764 w 602928"/>
                <a:gd name="connsiteY0" fmla="*/ 225184 h 605451"/>
                <a:gd name="connsiteX1" fmla="*/ 274731 w 602928"/>
                <a:gd name="connsiteY1" fmla="*/ 238933 h 605451"/>
                <a:gd name="connsiteX2" fmla="*/ 274731 w 602928"/>
                <a:gd name="connsiteY2" fmla="*/ 304348 h 605451"/>
                <a:gd name="connsiteX3" fmla="*/ 283764 w 602928"/>
                <a:gd name="connsiteY3" fmla="*/ 315734 h 605451"/>
                <a:gd name="connsiteX4" fmla="*/ 292797 w 602928"/>
                <a:gd name="connsiteY4" fmla="*/ 305315 h 605451"/>
                <a:gd name="connsiteX5" fmla="*/ 292797 w 602928"/>
                <a:gd name="connsiteY5" fmla="*/ 297152 h 605451"/>
                <a:gd name="connsiteX6" fmla="*/ 292797 w 602928"/>
                <a:gd name="connsiteY6" fmla="*/ 242048 h 605451"/>
                <a:gd name="connsiteX7" fmla="*/ 292797 w 602928"/>
                <a:gd name="connsiteY7" fmla="*/ 233670 h 605451"/>
                <a:gd name="connsiteX8" fmla="*/ 283764 w 602928"/>
                <a:gd name="connsiteY8" fmla="*/ 225184 h 605451"/>
                <a:gd name="connsiteX9" fmla="*/ 378398 w 602928"/>
                <a:gd name="connsiteY9" fmla="*/ 162884 h 605451"/>
                <a:gd name="connsiteX10" fmla="*/ 366892 w 602928"/>
                <a:gd name="connsiteY10" fmla="*/ 175989 h 605451"/>
                <a:gd name="connsiteX11" fmla="*/ 356353 w 602928"/>
                <a:gd name="connsiteY11" fmla="*/ 205420 h 605451"/>
                <a:gd name="connsiteX12" fmla="*/ 318607 w 602928"/>
                <a:gd name="connsiteY12" fmla="*/ 240652 h 605451"/>
                <a:gd name="connsiteX13" fmla="*/ 306347 w 602928"/>
                <a:gd name="connsiteY13" fmla="*/ 260309 h 605451"/>
                <a:gd name="connsiteX14" fmla="*/ 306347 w 602928"/>
                <a:gd name="connsiteY14" fmla="*/ 279321 h 605451"/>
                <a:gd name="connsiteX15" fmla="*/ 318499 w 602928"/>
                <a:gd name="connsiteY15" fmla="*/ 299193 h 605451"/>
                <a:gd name="connsiteX16" fmla="*/ 348503 w 602928"/>
                <a:gd name="connsiteY16" fmla="*/ 314338 h 605451"/>
                <a:gd name="connsiteX17" fmla="*/ 371731 w 602928"/>
                <a:gd name="connsiteY17" fmla="*/ 319923 h 605451"/>
                <a:gd name="connsiteX18" fmla="*/ 390980 w 602928"/>
                <a:gd name="connsiteY18" fmla="*/ 319923 h 605451"/>
                <a:gd name="connsiteX19" fmla="*/ 423780 w 602928"/>
                <a:gd name="connsiteY19" fmla="*/ 319923 h 605451"/>
                <a:gd name="connsiteX20" fmla="*/ 428189 w 602928"/>
                <a:gd name="connsiteY20" fmla="*/ 319923 h 605451"/>
                <a:gd name="connsiteX21" fmla="*/ 435394 w 602928"/>
                <a:gd name="connsiteY21" fmla="*/ 314123 h 605451"/>
                <a:gd name="connsiteX22" fmla="*/ 428189 w 602928"/>
                <a:gd name="connsiteY22" fmla="*/ 308215 h 605451"/>
                <a:gd name="connsiteX23" fmla="*/ 390980 w 602928"/>
                <a:gd name="connsiteY23" fmla="*/ 308215 h 605451"/>
                <a:gd name="connsiteX24" fmla="*/ 383990 w 602928"/>
                <a:gd name="connsiteY24" fmla="*/ 308215 h 605451"/>
                <a:gd name="connsiteX25" fmla="*/ 377215 w 602928"/>
                <a:gd name="connsiteY25" fmla="*/ 301556 h 605451"/>
                <a:gd name="connsiteX26" fmla="*/ 383990 w 602928"/>
                <a:gd name="connsiteY26" fmla="*/ 294789 h 605451"/>
                <a:gd name="connsiteX27" fmla="*/ 390873 w 602928"/>
                <a:gd name="connsiteY27" fmla="*/ 294789 h 605451"/>
                <a:gd name="connsiteX28" fmla="*/ 428189 w 602928"/>
                <a:gd name="connsiteY28" fmla="*/ 294789 h 605451"/>
                <a:gd name="connsiteX29" fmla="*/ 435179 w 602928"/>
                <a:gd name="connsiteY29" fmla="*/ 294789 h 605451"/>
                <a:gd name="connsiteX30" fmla="*/ 442276 w 602928"/>
                <a:gd name="connsiteY30" fmla="*/ 288988 h 605451"/>
                <a:gd name="connsiteX31" fmla="*/ 435179 w 602928"/>
                <a:gd name="connsiteY31" fmla="*/ 283188 h 605451"/>
                <a:gd name="connsiteX32" fmla="*/ 405176 w 602928"/>
                <a:gd name="connsiteY32" fmla="*/ 283188 h 605451"/>
                <a:gd name="connsiteX33" fmla="*/ 397863 w 602928"/>
                <a:gd name="connsiteY33" fmla="*/ 283188 h 605451"/>
                <a:gd name="connsiteX34" fmla="*/ 391088 w 602928"/>
                <a:gd name="connsiteY34" fmla="*/ 276421 h 605451"/>
                <a:gd name="connsiteX35" fmla="*/ 397863 w 602928"/>
                <a:gd name="connsiteY35" fmla="*/ 269654 h 605451"/>
                <a:gd name="connsiteX36" fmla="*/ 405176 w 602928"/>
                <a:gd name="connsiteY36" fmla="*/ 269654 h 605451"/>
                <a:gd name="connsiteX37" fmla="*/ 435179 w 602928"/>
                <a:gd name="connsiteY37" fmla="*/ 269654 h 605451"/>
                <a:gd name="connsiteX38" fmla="*/ 435179 w 602928"/>
                <a:gd name="connsiteY38" fmla="*/ 269761 h 605451"/>
                <a:gd name="connsiteX39" fmla="*/ 442492 w 602928"/>
                <a:gd name="connsiteY39" fmla="*/ 269761 h 605451"/>
                <a:gd name="connsiteX40" fmla="*/ 449697 w 602928"/>
                <a:gd name="connsiteY40" fmla="*/ 263853 h 605451"/>
                <a:gd name="connsiteX41" fmla="*/ 442492 w 602928"/>
                <a:gd name="connsiteY41" fmla="*/ 258053 h 605451"/>
                <a:gd name="connsiteX42" fmla="*/ 405283 w 602928"/>
                <a:gd name="connsiteY42" fmla="*/ 258053 h 605451"/>
                <a:gd name="connsiteX43" fmla="*/ 398508 w 602928"/>
                <a:gd name="connsiteY43" fmla="*/ 251286 h 605451"/>
                <a:gd name="connsiteX44" fmla="*/ 405283 w 602928"/>
                <a:gd name="connsiteY44" fmla="*/ 244626 h 605451"/>
                <a:gd name="connsiteX45" fmla="*/ 435179 w 602928"/>
                <a:gd name="connsiteY45" fmla="*/ 244626 h 605451"/>
                <a:gd name="connsiteX46" fmla="*/ 442276 w 602928"/>
                <a:gd name="connsiteY46" fmla="*/ 238718 h 605451"/>
                <a:gd name="connsiteX47" fmla="*/ 435179 w 602928"/>
                <a:gd name="connsiteY47" fmla="*/ 232488 h 605451"/>
                <a:gd name="connsiteX48" fmla="*/ 401304 w 602928"/>
                <a:gd name="connsiteY48" fmla="*/ 232488 h 605451"/>
                <a:gd name="connsiteX49" fmla="*/ 386894 w 602928"/>
                <a:gd name="connsiteY49" fmla="*/ 226151 h 605451"/>
                <a:gd name="connsiteX50" fmla="*/ 382377 w 602928"/>
                <a:gd name="connsiteY50" fmla="*/ 211113 h 605451"/>
                <a:gd name="connsiteX51" fmla="*/ 381302 w 602928"/>
                <a:gd name="connsiteY51" fmla="*/ 164066 h 605451"/>
                <a:gd name="connsiteX52" fmla="*/ 378398 w 602928"/>
                <a:gd name="connsiteY52" fmla="*/ 162884 h 605451"/>
                <a:gd name="connsiteX53" fmla="*/ 378291 w 602928"/>
                <a:gd name="connsiteY53" fmla="*/ 149457 h 605451"/>
                <a:gd name="connsiteX54" fmla="*/ 391303 w 602928"/>
                <a:gd name="connsiteY54" fmla="*/ 155150 h 605451"/>
                <a:gd name="connsiteX55" fmla="*/ 395712 w 602928"/>
                <a:gd name="connsiteY55" fmla="*/ 212832 h 605451"/>
                <a:gd name="connsiteX56" fmla="*/ 397003 w 602928"/>
                <a:gd name="connsiteY56" fmla="*/ 217236 h 605451"/>
                <a:gd name="connsiteX57" fmla="*/ 401304 w 602928"/>
                <a:gd name="connsiteY57" fmla="*/ 219062 h 605451"/>
                <a:gd name="connsiteX58" fmla="*/ 435179 w 602928"/>
                <a:gd name="connsiteY58" fmla="*/ 219062 h 605451"/>
                <a:gd name="connsiteX59" fmla="*/ 455719 w 602928"/>
                <a:gd name="connsiteY59" fmla="*/ 238718 h 605451"/>
                <a:gd name="connsiteX60" fmla="*/ 455074 w 602928"/>
                <a:gd name="connsiteY60" fmla="*/ 243337 h 605451"/>
                <a:gd name="connsiteX61" fmla="*/ 460451 w 602928"/>
                <a:gd name="connsiteY61" fmla="*/ 254401 h 605451"/>
                <a:gd name="connsiteX62" fmla="*/ 463139 w 602928"/>
                <a:gd name="connsiteY62" fmla="*/ 263853 h 605451"/>
                <a:gd name="connsiteX63" fmla="*/ 460451 w 602928"/>
                <a:gd name="connsiteY63" fmla="*/ 273306 h 605451"/>
                <a:gd name="connsiteX64" fmla="*/ 455181 w 602928"/>
                <a:gd name="connsiteY64" fmla="*/ 284477 h 605451"/>
                <a:gd name="connsiteX65" fmla="*/ 455719 w 602928"/>
                <a:gd name="connsiteY65" fmla="*/ 288988 h 605451"/>
                <a:gd name="connsiteX66" fmla="*/ 453245 w 602928"/>
                <a:gd name="connsiteY66" fmla="*/ 298226 h 605451"/>
                <a:gd name="connsiteX67" fmla="*/ 448191 w 602928"/>
                <a:gd name="connsiteY67" fmla="*/ 309397 h 605451"/>
                <a:gd name="connsiteX68" fmla="*/ 448836 w 602928"/>
                <a:gd name="connsiteY68" fmla="*/ 314123 h 605451"/>
                <a:gd name="connsiteX69" fmla="*/ 428189 w 602928"/>
                <a:gd name="connsiteY69" fmla="*/ 333350 h 605451"/>
                <a:gd name="connsiteX70" fmla="*/ 423780 w 602928"/>
                <a:gd name="connsiteY70" fmla="*/ 333350 h 605451"/>
                <a:gd name="connsiteX71" fmla="*/ 390980 w 602928"/>
                <a:gd name="connsiteY71" fmla="*/ 333350 h 605451"/>
                <a:gd name="connsiteX72" fmla="*/ 371731 w 602928"/>
                <a:gd name="connsiteY72" fmla="*/ 333350 h 605451"/>
                <a:gd name="connsiteX73" fmla="*/ 342480 w 602928"/>
                <a:gd name="connsiteY73" fmla="*/ 326368 h 605451"/>
                <a:gd name="connsiteX74" fmla="*/ 318499 w 602928"/>
                <a:gd name="connsiteY74" fmla="*/ 314338 h 605451"/>
                <a:gd name="connsiteX75" fmla="*/ 306347 w 602928"/>
                <a:gd name="connsiteY75" fmla="*/ 313371 h 605451"/>
                <a:gd name="connsiteX76" fmla="*/ 306347 w 602928"/>
                <a:gd name="connsiteY76" fmla="*/ 318635 h 605451"/>
                <a:gd name="connsiteX77" fmla="*/ 301185 w 602928"/>
                <a:gd name="connsiteY77" fmla="*/ 325187 h 605451"/>
                <a:gd name="connsiteX78" fmla="*/ 269569 w 602928"/>
                <a:gd name="connsiteY78" fmla="*/ 333135 h 605451"/>
                <a:gd name="connsiteX79" fmla="*/ 267956 w 602928"/>
                <a:gd name="connsiteY79" fmla="*/ 333350 h 605451"/>
                <a:gd name="connsiteX80" fmla="*/ 263762 w 602928"/>
                <a:gd name="connsiteY80" fmla="*/ 331954 h 605451"/>
                <a:gd name="connsiteX81" fmla="*/ 261181 w 602928"/>
                <a:gd name="connsiteY81" fmla="*/ 326583 h 605451"/>
                <a:gd name="connsiteX82" fmla="*/ 261181 w 602928"/>
                <a:gd name="connsiteY82" fmla="*/ 218417 h 605451"/>
                <a:gd name="connsiteX83" fmla="*/ 267956 w 602928"/>
                <a:gd name="connsiteY83" fmla="*/ 211757 h 605451"/>
                <a:gd name="connsiteX84" fmla="*/ 299572 w 602928"/>
                <a:gd name="connsiteY84" fmla="*/ 211757 h 605451"/>
                <a:gd name="connsiteX85" fmla="*/ 306240 w 602928"/>
                <a:gd name="connsiteY85" fmla="*/ 218417 h 605451"/>
                <a:gd name="connsiteX86" fmla="*/ 306240 w 602928"/>
                <a:gd name="connsiteY86" fmla="*/ 225184 h 605451"/>
                <a:gd name="connsiteX87" fmla="*/ 318284 w 602928"/>
                <a:gd name="connsiteY87" fmla="*/ 225077 h 605451"/>
                <a:gd name="connsiteX88" fmla="*/ 344524 w 602928"/>
                <a:gd name="connsiteY88" fmla="*/ 198868 h 605451"/>
                <a:gd name="connsiteX89" fmla="*/ 353772 w 602928"/>
                <a:gd name="connsiteY89" fmla="*/ 173088 h 605451"/>
                <a:gd name="connsiteX90" fmla="*/ 378291 w 602928"/>
                <a:gd name="connsiteY90" fmla="*/ 149457 h 605451"/>
                <a:gd name="connsiteX91" fmla="*/ 134150 w 602928"/>
                <a:gd name="connsiteY91" fmla="*/ 20511 h 605451"/>
                <a:gd name="connsiteX92" fmla="*/ 47465 w 602928"/>
                <a:gd name="connsiteY92" fmla="*/ 68620 h 605451"/>
                <a:gd name="connsiteX93" fmla="*/ 87904 w 602928"/>
                <a:gd name="connsiteY93" fmla="*/ 345573 h 605451"/>
                <a:gd name="connsiteX94" fmla="*/ 286979 w 602928"/>
                <a:gd name="connsiteY94" fmla="*/ 532857 h 605451"/>
                <a:gd name="connsiteX95" fmla="*/ 427762 w 602928"/>
                <a:gd name="connsiteY95" fmla="*/ 584833 h 605451"/>
                <a:gd name="connsiteX96" fmla="*/ 451746 w 602928"/>
                <a:gd name="connsiteY96" fmla="*/ 583437 h 605451"/>
                <a:gd name="connsiteX97" fmla="*/ 581559 w 602928"/>
                <a:gd name="connsiteY97" fmla="*/ 486036 h 605451"/>
                <a:gd name="connsiteX98" fmla="*/ 568545 w 602928"/>
                <a:gd name="connsiteY98" fmla="*/ 460908 h 605451"/>
                <a:gd name="connsiteX99" fmla="*/ 453359 w 602928"/>
                <a:gd name="connsiteY99" fmla="*/ 409791 h 605451"/>
                <a:gd name="connsiteX100" fmla="*/ 419588 w 602928"/>
                <a:gd name="connsiteY100" fmla="*/ 415697 h 605451"/>
                <a:gd name="connsiteX101" fmla="*/ 383344 w 602928"/>
                <a:gd name="connsiteY101" fmla="*/ 450813 h 605451"/>
                <a:gd name="connsiteX102" fmla="*/ 345164 w 602928"/>
                <a:gd name="connsiteY102" fmla="*/ 465310 h 605451"/>
                <a:gd name="connsiteX103" fmla="*/ 326235 w 602928"/>
                <a:gd name="connsiteY103" fmla="*/ 461230 h 605451"/>
                <a:gd name="connsiteX104" fmla="*/ 213200 w 602928"/>
                <a:gd name="connsiteY104" fmla="*/ 373279 h 605451"/>
                <a:gd name="connsiteX105" fmla="*/ 143077 w 602928"/>
                <a:gd name="connsiteY105" fmla="*/ 281785 h 605451"/>
                <a:gd name="connsiteX106" fmla="*/ 154692 w 602928"/>
                <a:gd name="connsiteY106" fmla="*/ 224548 h 605451"/>
                <a:gd name="connsiteX107" fmla="*/ 186957 w 602928"/>
                <a:gd name="connsiteY107" fmla="*/ 192331 h 605451"/>
                <a:gd name="connsiteX108" fmla="*/ 195669 w 602928"/>
                <a:gd name="connsiteY108" fmla="*/ 156893 h 605451"/>
                <a:gd name="connsiteX109" fmla="*/ 159317 w 602928"/>
                <a:gd name="connsiteY109" fmla="*/ 41774 h 605451"/>
                <a:gd name="connsiteX110" fmla="*/ 134150 w 602928"/>
                <a:gd name="connsiteY110" fmla="*/ 20511 h 605451"/>
                <a:gd name="connsiteX111" fmla="*/ 133075 w 602928"/>
                <a:gd name="connsiteY111" fmla="*/ 0 h 605451"/>
                <a:gd name="connsiteX112" fmla="*/ 178999 w 602928"/>
                <a:gd name="connsiteY112" fmla="*/ 35652 h 605451"/>
                <a:gd name="connsiteX113" fmla="*/ 215243 w 602928"/>
                <a:gd name="connsiteY113" fmla="*/ 150772 h 605451"/>
                <a:gd name="connsiteX114" fmla="*/ 201477 w 602928"/>
                <a:gd name="connsiteY114" fmla="*/ 206936 h 605451"/>
                <a:gd name="connsiteX115" fmla="*/ 169212 w 602928"/>
                <a:gd name="connsiteY115" fmla="*/ 239152 h 605451"/>
                <a:gd name="connsiteX116" fmla="*/ 161360 w 602928"/>
                <a:gd name="connsiteY116" fmla="*/ 272228 h 605451"/>
                <a:gd name="connsiteX117" fmla="*/ 228149 w 602928"/>
                <a:gd name="connsiteY117" fmla="*/ 359212 h 605451"/>
                <a:gd name="connsiteX118" fmla="*/ 335484 w 602928"/>
                <a:gd name="connsiteY118" fmla="*/ 442974 h 605451"/>
                <a:gd name="connsiteX119" fmla="*/ 345164 w 602928"/>
                <a:gd name="connsiteY119" fmla="*/ 444907 h 605451"/>
                <a:gd name="connsiteX120" fmla="*/ 369040 w 602928"/>
                <a:gd name="connsiteY120" fmla="*/ 436101 h 605451"/>
                <a:gd name="connsiteX121" fmla="*/ 405284 w 602928"/>
                <a:gd name="connsiteY121" fmla="*/ 400985 h 605451"/>
                <a:gd name="connsiteX122" fmla="*/ 442604 w 602928"/>
                <a:gd name="connsiteY122" fmla="*/ 387240 h 605451"/>
                <a:gd name="connsiteX123" fmla="*/ 461748 w 602928"/>
                <a:gd name="connsiteY123" fmla="*/ 390998 h 605451"/>
                <a:gd name="connsiteX124" fmla="*/ 576934 w 602928"/>
                <a:gd name="connsiteY124" fmla="*/ 442115 h 605451"/>
                <a:gd name="connsiteX125" fmla="*/ 601025 w 602928"/>
                <a:gd name="connsiteY125" fmla="*/ 492802 h 605451"/>
                <a:gd name="connsiteX126" fmla="*/ 454219 w 602928"/>
                <a:gd name="connsiteY126" fmla="*/ 603840 h 605451"/>
                <a:gd name="connsiteX127" fmla="*/ 427870 w 602928"/>
                <a:gd name="connsiteY127" fmla="*/ 605451 h 605451"/>
                <a:gd name="connsiteX128" fmla="*/ 273535 w 602928"/>
                <a:gd name="connsiteY128" fmla="*/ 548428 h 605451"/>
                <a:gd name="connsiteX129" fmla="*/ 72632 w 602928"/>
                <a:gd name="connsiteY129" fmla="*/ 359319 h 605451"/>
                <a:gd name="connsiteX130" fmla="*/ 30364 w 602928"/>
                <a:gd name="connsiteY130" fmla="*/ 57237 h 605451"/>
                <a:gd name="connsiteX131" fmla="*/ 133075 w 602928"/>
                <a:gd name="connsiteY131"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2928" h="605451">
                  <a:moveTo>
                    <a:pt x="283764" y="225184"/>
                  </a:moveTo>
                  <a:cubicBezTo>
                    <a:pt x="278710" y="225184"/>
                    <a:pt x="274731" y="231307"/>
                    <a:pt x="274731" y="238933"/>
                  </a:cubicBezTo>
                  <a:lnTo>
                    <a:pt x="274731" y="304348"/>
                  </a:lnTo>
                  <a:cubicBezTo>
                    <a:pt x="274731" y="311867"/>
                    <a:pt x="278710" y="317023"/>
                    <a:pt x="283764" y="315734"/>
                  </a:cubicBezTo>
                  <a:cubicBezTo>
                    <a:pt x="288711" y="314445"/>
                    <a:pt x="292797" y="309827"/>
                    <a:pt x="292797" y="305315"/>
                  </a:cubicBezTo>
                  <a:lnTo>
                    <a:pt x="292797" y="297152"/>
                  </a:lnTo>
                  <a:lnTo>
                    <a:pt x="292797" y="242048"/>
                  </a:lnTo>
                  <a:lnTo>
                    <a:pt x="292797" y="233670"/>
                  </a:lnTo>
                  <a:cubicBezTo>
                    <a:pt x="292797" y="228944"/>
                    <a:pt x="288711" y="225184"/>
                    <a:pt x="283764" y="225184"/>
                  </a:cubicBezTo>
                  <a:close/>
                  <a:moveTo>
                    <a:pt x="378398" y="162884"/>
                  </a:moveTo>
                  <a:cubicBezTo>
                    <a:pt x="369903" y="162884"/>
                    <a:pt x="369473" y="164710"/>
                    <a:pt x="366892" y="175989"/>
                  </a:cubicBezTo>
                  <a:cubicBezTo>
                    <a:pt x="365171" y="183937"/>
                    <a:pt x="362913" y="193712"/>
                    <a:pt x="356353" y="205420"/>
                  </a:cubicBezTo>
                  <a:cubicBezTo>
                    <a:pt x="346782" y="222391"/>
                    <a:pt x="330759" y="233885"/>
                    <a:pt x="318607" y="240652"/>
                  </a:cubicBezTo>
                  <a:cubicBezTo>
                    <a:pt x="312047" y="244304"/>
                    <a:pt x="306347" y="252790"/>
                    <a:pt x="306347" y="260309"/>
                  </a:cubicBezTo>
                  <a:lnTo>
                    <a:pt x="306347" y="279321"/>
                  </a:lnTo>
                  <a:cubicBezTo>
                    <a:pt x="306347" y="286947"/>
                    <a:pt x="311832" y="295863"/>
                    <a:pt x="318499" y="299193"/>
                  </a:cubicBezTo>
                  <a:lnTo>
                    <a:pt x="348503" y="314338"/>
                  </a:lnTo>
                  <a:cubicBezTo>
                    <a:pt x="354417" y="317346"/>
                    <a:pt x="365279" y="319923"/>
                    <a:pt x="371731" y="319923"/>
                  </a:cubicBezTo>
                  <a:lnTo>
                    <a:pt x="390980" y="319923"/>
                  </a:lnTo>
                  <a:lnTo>
                    <a:pt x="423780" y="319923"/>
                  </a:lnTo>
                  <a:lnTo>
                    <a:pt x="428189" y="319923"/>
                  </a:lnTo>
                  <a:cubicBezTo>
                    <a:pt x="432168" y="319923"/>
                    <a:pt x="435394" y="317238"/>
                    <a:pt x="435394" y="314123"/>
                  </a:cubicBezTo>
                  <a:cubicBezTo>
                    <a:pt x="435394" y="310901"/>
                    <a:pt x="432168" y="308215"/>
                    <a:pt x="428189" y="308215"/>
                  </a:cubicBezTo>
                  <a:lnTo>
                    <a:pt x="390980" y="308215"/>
                  </a:lnTo>
                  <a:lnTo>
                    <a:pt x="383990" y="308215"/>
                  </a:lnTo>
                  <a:cubicBezTo>
                    <a:pt x="380227" y="308215"/>
                    <a:pt x="377215" y="305208"/>
                    <a:pt x="377215" y="301556"/>
                  </a:cubicBezTo>
                  <a:cubicBezTo>
                    <a:pt x="377215" y="297796"/>
                    <a:pt x="380227" y="294789"/>
                    <a:pt x="383990" y="294789"/>
                  </a:cubicBezTo>
                  <a:lnTo>
                    <a:pt x="390873" y="294789"/>
                  </a:lnTo>
                  <a:lnTo>
                    <a:pt x="428189" y="294789"/>
                  </a:lnTo>
                  <a:lnTo>
                    <a:pt x="435179" y="294789"/>
                  </a:lnTo>
                  <a:cubicBezTo>
                    <a:pt x="439050" y="294789"/>
                    <a:pt x="442276" y="292211"/>
                    <a:pt x="442276" y="288988"/>
                  </a:cubicBezTo>
                  <a:cubicBezTo>
                    <a:pt x="442276" y="285766"/>
                    <a:pt x="439050" y="283188"/>
                    <a:pt x="435179" y="283188"/>
                  </a:cubicBezTo>
                  <a:lnTo>
                    <a:pt x="405176" y="283188"/>
                  </a:lnTo>
                  <a:lnTo>
                    <a:pt x="397863" y="283188"/>
                  </a:lnTo>
                  <a:cubicBezTo>
                    <a:pt x="394099" y="283188"/>
                    <a:pt x="391088" y="280180"/>
                    <a:pt x="391088" y="276421"/>
                  </a:cubicBezTo>
                  <a:cubicBezTo>
                    <a:pt x="391088" y="272661"/>
                    <a:pt x="394099" y="269654"/>
                    <a:pt x="397863" y="269654"/>
                  </a:cubicBezTo>
                  <a:lnTo>
                    <a:pt x="405176" y="269654"/>
                  </a:lnTo>
                  <a:lnTo>
                    <a:pt x="435179" y="269654"/>
                  </a:lnTo>
                  <a:lnTo>
                    <a:pt x="435179" y="269761"/>
                  </a:lnTo>
                  <a:lnTo>
                    <a:pt x="442492" y="269761"/>
                  </a:lnTo>
                  <a:cubicBezTo>
                    <a:pt x="446470" y="269761"/>
                    <a:pt x="449697" y="267076"/>
                    <a:pt x="449697" y="263853"/>
                  </a:cubicBezTo>
                  <a:cubicBezTo>
                    <a:pt x="449697" y="260631"/>
                    <a:pt x="446470" y="258053"/>
                    <a:pt x="442492" y="258053"/>
                  </a:cubicBezTo>
                  <a:lnTo>
                    <a:pt x="405283" y="258053"/>
                  </a:lnTo>
                  <a:cubicBezTo>
                    <a:pt x="401519" y="258053"/>
                    <a:pt x="398508" y="255045"/>
                    <a:pt x="398508" y="251286"/>
                  </a:cubicBezTo>
                  <a:cubicBezTo>
                    <a:pt x="398508" y="247634"/>
                    <a:pt x="401519" y="244626"/>
                    <a:pt x="405283" y="244626"/>
                  </a:cubicBezTo>
                  <a:lnTo>
                    <a:pt x="435179" y="244626"/>
                  </a:lnTo>
                  <a:cubicBezTo>
                    <a:pt x="439158" y="244626"/>
                    <a:pt x="442276" y="241941"/>
                    <a:pt x="442276" y="238718"/>
                  </a:cubicBezTo>
                  <a:cubicBezTo>
                    <a:pt x="442276" y="235389"/>
                    <a:pt x="438943" y="232488"/>
                    <a:pt x="435179" y="232488"/>
                  </a:cubicBezTo>
                  <a:lnTo>
                    <a:pt x="401304" y="232488"/>
                  </a:lnTo>
                  <a:cubicBezTo>
                    <a:pt x="395712" y="232488"/>
                    <a:pt x="390550" y="230233"/>
                    <a:pt x="386894" y="226151"/>
                  </a:cubicBezTo>
                  <a:cubicBezTo>
                    <a:pt x="383345" y="222069"/>
                    <a:pt x="381732" y="216806"/>
                    <a:pt x="382377" y="211113"/>
                  </a:cubicBezTo>
                  <a:cubicBezTo>
                    <a:pt x="383668" y="201231"/>
                    <a:pt x="387432" y="171047"/>
                    <a:pt x="381302" y="164066"/>
                  </a:cubicBezTo>
                  <a:cubicBezTo>
                    <a:pt x="380549" y="163206"/>
                    <a:pt x="379689" y="162884"/>
                    <a:pt x="378398" y="162884"/>
                  </a:cubicBezTo>
                  <a:close/>
                  <a:moveTo>
                    <a:pt x="378291" y="149457"/>
                  </a:moveTo>
                  <a:cubicBezTo>
                    <a:pt x="383560" y="149457"/>
                    <a:pt x="387969" y="151391"/>
                    <a:pt x="391303" y="155150"/>
                  </a:cubicBezTo>
                  <a:cubicBezTo>
                    <a:pt x="399799" y="164817"/>
                    <a:pt x="399368" y="184367"/>
                    <a:pt x="395712" y="212832"/>
                  </a:cubicBezTo>
                  <a:cubicBezTo>
                    <a:pt x="395497" y="214550"/>
                    <a:pt x="395927" y="216054"/>
                    <a:pt x="397003" y="217236"/>
                  </a:cubicBezTo>
                  <a:cubicBezTo>
                    <a:pt x="397970" y="218417"/>
                    <a:pt x="399584" y="219062"/>
                    <a:pt x="401304" y="219062"/>
                  </a:cubicBezTo>
                  <a:lnTo>
                    <a:pt x="435179" y="219062"/>
                  </a:lnTo>
                  <a:cubicBezTo>
                    <a:pt x="446255" y="219062"/>
                    <a:pt x="455719" y="228084"/>
                    <a:pt x="455719" y="238718"/>
                  </a:cubicBezTo>
                  <a:cubicBezTo>
                    <a:pt x="455719" y="240330"/>
                    <a:pt x="455504" y="241833"/>
                    <a:pt x="455074" y="243337"/>
                  </a:cubicBezTo>
                  <a:cubicBezTo>
                    <a:pt x="454428" y="245700"/>
                    <a:pt x="457547" y="249675"/>
                    <a:pt x="460451" y="254401"/>
                  </a:cubicBezTo>
                  <a:cubicBezTo>
                    <a:pt x="462171" y="257194"/>
                    <a:pt x="463139" y="260416"/>
                    <a:pt x="463139" y="263853"/>
                  </a:cubicBezTo>
                  <a:cubicBezTo>
                    <a:pt x="463139" y="267291"/>
                    <a:pt x="462171" y="270513"/>
                    <a:pt x="460451" y="273306"/>
                  </a:cubicBezTo>
                  <a:cubicBezTo>
                    <a:pt x="457547" y="278032"/>
                    <a:pt x="454428" y="282006"/>
                    <a:pt x="455181" y="284477"/>
                  </a:cubicBezTo>
                  <a:cubicBezTo>
                    <a:pt x="455504" y="285873"/>
                    <a:pt x="455719" y="287377"/>
                    <a:pt x="455719" y="288988"/>
                  </a:cubicBezTo>
                  <a:cubicBezTo>
                    <a:pt x="455719" y="292318"/>
                    <a:pt x="454859" y="295540"/>
                    <a:pt x="453245" y="298226"/>
                  </a:cubicBezTo>
                  <a:cubicBezTo>
                    <a:pt x="450449" y="302845"/>
                    <a:pt x="447438" y="306926"/>
                    <a:pt x="448191" y="309397"/>
                  </a:cubicBezTo>
                  <a:cubicBezTo>
                    <a:pt x="448621" y="310901"/>
                    <a:pt x="448836" y="312512"/>
                    <a:pt x="448836" y="314123"/>
                  </a:cubicBezTo>
                  <a:cubicBezTo>
                    <a:pt x="448836" y="324757"/>
                    <a:pt x="439588" y="333350"/>
                    <a:pt x="428189" y="333350"/>
                  </a:cubicBezTo>
                  <a:lnTo>
                    <a:pt x="423780" y="333350"/>
                  </a:lnTo>
                  <a:lnTo>
                    <a:pt x="390980" y="333350"/>
                  </a:lnTo>
                  <a:lnTo>
                    <a:pt x="371731" y="333350"/>
                  </a:lnTo>
                  <a:cubicBezTo>
                    <a:pt x="363128" y="333350"/>
                    <a:pt x="350223" y="330343"/>
                    <a:pt x="342480" y="326368"/>
                  </a:cubicBezTo>
                  <a:lnTo>
                    <a:pt x="318499" y="314338"/>
                  </a:lnTo>
                  <a:cubicBezTo>
                    <a:pt x="311832" y="310901"/>
                    <a:pt x="306347" y="310471"/>
                    <a:pt x="306347" y="313371"/>
                  </a:cubicBezTo>
                  <a:lnTo>
                    <a:pt x="306347" y="318635"/>
                  </a:lnTo>
                  <a:cubicBezTo>
                    <a:pt x="306347" y="321750"/>
                    <a:pt x="304197" y="324435"/>
                    <a:pt x="301185" y="325187"/>
                  </a:cubicBezTo>
                  <a:lnTo>
                    <a:pt x="269569" y="333135"/>
                  </a:lnTo>
                  <a:cubicBezTo>
                    <a:pt x="269031" y="333243"/>
                    <a:pt x="268494" y="333350"/>
                    <a:pt x="267956" y="333350"/>
                  </a:cubicBezTo>
                  <a:cubicBezTo>
                    <a:pt x="266450" y="333350"/>
                    <a:pt x="264945" y="332813"/>
                    <a:pt x="263762" y="331954"/>
                  </a:cubicBezTo>
                  <a:cubicBezTo>
                    <a:pt x="262149" y="330665"/>
                    <a:pt x="261181" y="328624"/>
                    <a:pt x="261181" y="326583"/>
                  </a:cubicBezTo>
                  <a:lnTo>
                    <a:pt x="261181" y="218417"/>
                  </a:lnTo>
                  <a:cubicBezTo>
                    <a:pt x="261181" y="214765"/>
                    <a:pt x="264192" y="211757"/>
                    <a:pt x="267956" y="211757"/>
                  </a:cubicBezTo>
                  <a:lnTo>
                    <a:pt x="299572" y="211757"/>
                  </a:lnTo>
                  <a:cubicBezTo>
                    <a:pt x="303229" y="211757"/>
                    <a:pt x="306240" y="214765"/>
                    <a:pt x="306240" y="218417"/>
                  </a:cubicBezTo>
                  <a:lnTo>
                    <a:pt x="306240" y="225184"/>
                  </a:lnTo>
                  <a:cubicBezTo>
                    <a:pt x="306240" y="228836"/>
                    <a:pt x="311832" y="229159"/>
                    <a:pt x="318284" y="225077"/>
                  </a:cubicBezTo>
                  <a:cubicBezTo>
                    <a:pt x="327640" y="219062"/>
                    <a:pt x="338071" y="210361"/>
                    <a:pt x="344524" y="198868"/>
                  </a:cubicBezTo>
                  <a:cubicBezTo>
                    <a:pt x="350223" y="188878"/>
                    <a:pt x="352159" y="180070"/>
                    <a:pt x="353772" y="173088"/>
                  </a:cubicBezTo>
                  <a:cubicBezTo>
                    <a:pt x="356353" y="161488"/>
                    <a:pt x="359041" y="149457"/>
                    <a:pt x="378291" y="149457"/>
                  </a:cubicBezTo>
                  <a:close/>
                  <a:moveTo>
                    <a:pt x="134150" y="20511"/>
                  </a:moveTo>
                  <a:cubicBezTo>
                    <a:pt x="108661" y="21370"/>
                    <a:pt x="72954" y="30390"/>
                    <a:pt x="47465" y="68620"/>
                  </a:cubicBezTo>
                  <a:cubicBezTo>
                    <a:pt x="4552" y="132946"/>
                    <a:pt x="10575" y="259556"/>
                    <a:pt x="87904" y="345573"/>
                  </a:cubicBezTo>
                  <a:cubicBezTo>
                    <a:pt x="167168" y="433739"/>
                    <a:pt x="285796" y="531891"/>
                    <a:pt x="286979" y="532857"/>
                  </a:cubicBezTo>
                  <a:cubicBezTo>
                    <a:pt x="287624" y="533502"/>
                    <a:pt x="345701" y="584833"/>
                    <a:pt x="427762" y="584833"/>
                  </a:cubicBezTo>
                  <a:cubicBezTo>
                    <a:pt x="435721" y="584833"/>
                    <a:pt x="443787" y="584403"/>
                    <a:pt x="451746" y="583437"/>
                  </a:cubicBezTo>
                  <a:cubicBezTo>
                    <a:pt x="538861" y="572913"/>
                    <a:pt x="570481" y="517930"/>
                    <a:pt x="581559" y="486036"/>
                  </a:cubicBezTo>
                  <a:cubicBezTo>
                    <a:pt x="584893" y="476586"/>
                    <a:pt x="577257" y="464774"/>
                    <a:pt x="568545" y="460908"/>
                  </a:cubicBezTo>
                  <a:lnTo>
                    <a:pt x="453359" y="409791"/>
                  </a:lnTo>
                  <a:cubicBezTo>
                    <a:pt x="444002" y="405603"/>
                    <a:pt x="426902" y="408717"/>
                    <a:pt x="419588" y="415697"/>
                  </a:cubicBezTo>
                  <a:lnTo>
                    <a:pt x="383344" y="450813"/>
                  </a:lnTo>
                  <a:cubicBezTo>
                    <a:pt x="374095" y="459834"/>
                    <a:pt x="359468" y="465310"/>
                    <a:pt x="345164" y="465310"/>
                  </a:cubicBezTo>
                  <a:cubicBezTo>
                    <a:pt x="338173" y="465310"/>
                    <a:pt x="331612" y="463914"/>
                    <a:pt x="326235" y="461230"/>
                  </a:cubicBezTo>
                  <a:cubicBezTo>
                    <a:pt x="300315" y="448236"/>
                    <a:pt x="259554" y="422355"/>
                    <a:pt x="213200" y="373279"/>
                  </a:cubicBezTo>
                  <a:cubicBezTo>
                    <a:pt x="180719" y="338915"/>
                    <a:pt x="156521" y="307236"/>
                    <a:pt x="143077" y="281785"/>
                  </a:cubicBezTo>
                  <a:cubicBezTo>
                    <a:pt x="133720" y="263851"/>
                    <a:pt x="141464" y="237756"/>
                    <a:pt x="154692" y="224548"/>
                  </a:cubicBezTo>
                  <a:lnTo>
                    <a:pt x="186957" y="192331"/>
                  </a:lnTo>
                  <a:cubicBezTo>
                    <a:pt x="195024" y="184277"/>
                    <a:pt x="199111" y="167740"/>
                    <a:pt x="195669" y="156893"/>
                  </a:cubicBezTo>
                  <a:lnTo>
                    <a:pt x="159317" y="41774"/>
                  </a:lnTo>
                  <a:cubicBezTo>
                    <a:pt x="156198" y="32001"/>
                    <a:pt x="144583" y="20511"/>
                    <a:pt x="134150" y="20511"/>
                  </a:cubicBezTo>
                  <a:close/>
                  <a:moveTo>
                    <a:pt x="133075" y="0"/>
                  </a:moveTo>
                  <a:cubicBezTo>
                    <a:pt x="154800" y="0"/>
                    <a:pt x="173406" y="18148"/>
                    <a:pt x="178999" y="35652"/>
                  </a:cubicBezTo>
                  <a:lnTo>
                    <a:pt x="215243" y="150772"/>
                  </a:lnTo>
                  <a:cubicBezTo>
                    <a:pt x="220943" y="168813"/>
                    <a:pt x="214920" y="193513"/>
                    <a:pt x="201477" y="206936"/>
                  </a:cubicBezTo>
                  <a:lnTo>
                    <a:pt x="169212" y="239152"/>
                  </a:lnTo>
                  <a:cubicBezTo>
                    <a:pt x="161576" y="246777"/>
                    <a:pt x="156413" y="262992"/>
                    <a:pt x="161360" y="272228"/>
                  </a:cubicBezTo>
                  <a:cubicBezTo>
                    <a:pt x="170072" y="288873"/>
                    <a:pt x="188786" y="317545"/>
                    <a:pt x="228149" y="359212"/>
                  </a:cubicBezTo>
                  <a:cubicBezTo>
                    <a:pt x="272567" y="406140"/>
                    <a:pt x="311070" y="430624"/>
                    <a:pt x="335484" y="442974"/>
                  </a:cubicBezTo>
                  <a:cubicBezTo>
                    <a:pt x="338065" y="444155"/>
                    <a:pt x="341399" y="444907"/>
                    <a:pt x="345164" y="444907"/>
                  </a:cubicBezTo>
                  <a:cubicBezTo>
                    <a:pt x="354090" y="444907"/>
                    <a:pt x="363662" y="441363"/>
                    <a:pt x="369040" y="436101"/>
                  </a:cubicBezTo>
                  <a:lnTo>
                    <a:pt x="405284" y="400985"/>
                  </a:lnTo>
                  <a:cubicBezTo>
                    <a:pt x="414103" y="392502"/>
                    <a:pt x="428407" y="387240"/>
                    <a:pt x="442604" y="387240"/>
                  </a:cubicBezTo>
                  <a:cubicBezTo>
                    <a:pt x="449595" y="387240"/>
                    <a:pt x="456155" y="388528"/>
                    <a:pt x="461748" y="390998"/>
                  </a:cubicBezTo>
                  <a:lnTo>
                    <a:pt x="576934" y="442115"/>
                  </a:lnTo>
                  <a:cubicBezTo>
                    <a:pt x="596616" y="450921"/>
                    <a:pt x="607586" y="474116"/>
                    <a:pt x="601025" y="492802"/>
                  </a:cubicBezTo>
                  <a:cubicBezTo>
                    <a:pt x="588335" y="529206"/>
                    <a:pt x="552413" y="592028"/>
                    <a:pt x="454219" y="603840"/>
                  </a:cubicBezTo>
                  <a:cubicBezTo>
                    <a:pt x="445508" y="604914"/>
                    <a:pt x="436689" y="605451"/>
                    <a:pt x="427870" y="605451"/>
                  </a:cubicBezTo>
                  <a:cubicBezTo>
                    <a:pt x="337205" y="605451"/>
                    <a:pt x="276116" y="550684"/>
                    <a:pt x="273535" y="548428"/>
                  </a:cubicBezTo>
                  <a:cubicBezTo>
                    <a:pt x="272460" y="547569"/>
                    <a:pt x="153079" y="448773"/>
                    <a:pt x="72632" y="359319"/>
                  </a:cubicBezTo>
                  <a:cubicBezTo>
                    <a:pt x="-13839" y="263100"/>
                    <a:pt x="-16635" y="127576"/>
                    <a:pt x="30364" y="57237"/>
                  </a:cubicBezTo>
                  <a:cubicBezTo>
                    <a:pt x="60694" y="11812"/>
                    <a:pt x="102961" y="966"/>
                    <a:pt x="133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矩形 56"/>
            <p:cNvSpPr/>
            <p:nvPr/>
          </p:nvSpPr>
          <p:spPr>
            <a:xfrm>
              <a:off x="3205058"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grpSp>
        <p:nvGrpSpPr>
          <p:cNvPr id="10" name="组合 9"/>
          <p:cNvGrpSpPr/>
          <p:nvPr/>
        </p:nvGrpSpPr>
        <p:grpSpPr>
          <a:xfrm>
            <a:off x="6299089" y="3821399"/>
            <a:ext cx="2420606" cy="2242691"/>
            <a:chOff x="6299089" y="3821399"/>
            <a:chExt cx="2420606" cy="2242691"/>
          </a:xfrm>
        </p:grpSpPr>
        <p:sp>
          <p:nvSpPr>
            <p:cNvPr id="36" name="MH_Other_7"/>
            <p:cNvSpPr/>
            <p:nvPr>
              <p:custDataLst>
                <p:tags r:id="rId1"/>
              </p:custDataLst>
            </p:nvPr>
          </p:nvSpPr>
          <p:spPr bwMode="auto">
            <a:xfrm rot="18900000">
              <a:off x="6567609" y="3821399"/>
              <a:ext cx="2152086" cy="125551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chemeClr val="bg1">
                <a:lumMod val="85000"/>
              </a:schemeClr>
            </a:solidFill>
            <a:ln>
              <a:noFill/>
            </a:ln>
          </p:spPr>
          <p:txBody>
            <a:bodyPr anchor="ctr"/>
            <a:lstStyle/>
            <a:p>
              <a:pPr>
                <a:defRPr/>
              </a:pPr>
              <a:endParaRPr lang="zh-CN" altLang="en-US"/>
            </a:p>
          </p:txBody>
        </p:sp>
        <p:sp>
          <p:nvSpPr>
            <p:cNvPr id="37" name="MH_SubTitle_4"/>
            <p:cNvSpPr/>
            <p:nvPr>
              <p:custDataLst>
                <p:tags r:id="rId2"/>
              </p:custDataLst>
            </p:nvPr>
          </p:nvSpPr>
          <p:spPr bwMode="auto">
            <a:xfrm>
              <a:off x="6591328" y="4030124"/>
              <a:ext cx="1470566" cy="1470566"/>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latin typeface="Arial" panose="020B0604020202020204"/>
                <a:ea typeface="微软雅黑" panose="020B0503020204020204" charset="-122"/>
              </a:endParaRPr>
            </a:p>
          </p:txBody>
        </p:sp>
        <p:sp>
          <p:nvSpPr>
            <p:cNvPr id="38" name="MH_Other_8"/>
            <p:cNvSpPr/>
            <p:nvPr>
              <p:custDataLst>
                <p:tags r:id="rId3"/>
              </p:custDataLst>
            </p:nvPr>
          </p:nvSpPr>
          <p:spPr bwMode="auto">
            <a:xfrm>
              <a:off x="7938555" y="4137649"/>
              <a:ext cx="501258" cy="501257"/>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prstClr val="white"/>
                  </a:solidFill>
                  <a:latin typeface="Arial" panose="020B0604020202020204"/>
                  <a:ea typeface="微软雅黑" panose="020B0503020204020204" charset="-122"/>
                </a:rPr>
                <a:t>E</a:t>
              </a:r>
              <a:endParaRPr lang="zh-CN" altLang="en-US" dirty="0">
                <a:solidFill>
                  <a:prstClr val="white"/>
                </a:solidFill>
                <a:latin typeface="Arial" panose="020B0604020202020204"/>
                <a:ea typeface="微软雅黑" panose="020B0503020204020204" charset="-122"/>
              </a:endParaRPr>
            </a:p>
          </p:txBody>
        </p:sp>
        <p:sp>
          <p:nvSpPr>
            <p:cNvPr id="60" name="椭圆 49"/>
            <p:cNvSpPr/>
            <p:nvPr/>
          </p:nvSpPr>
          <p:spPr>
            <a:xfrm>
              <a:off x="7090339" y="4531710"/>
              <a:ext cx="468052" cy="467394"/>
            </a:xfrm>
            <a:custGeom>
              <a:avLst/>
              <a:gdLst>
                <a:gd name="connsiteX0" fmla="*/ 506244 w 607614"/>
                <a:gd name="connsiteY0" fmla="*/ 495278 h 606761"/>
                <a:gd name="connsiteX1" fmla="*/ 516479 w 607614"/>
                <a:gd name="connsiteY1" fmla="*/ 505513 h 606761"/>
                <a:gd name="connsiteX2" fmla="*/ 506244 w 607614"/>
                <a:gd name="connsiteY2" fmla="*/ 515748 h 606761"/>
                <a:gd name="connsiteX3" fmla="*/ 496009 w 607614"/>
                <a:gd name="connsiteY3" fmla="*/ 505513 h 606761"/>
                <a:gd name="connsiteX4" fmla="*/ 506244 w 607614"/>
                <a:gd name="connsiteY4" fmla="*/ 495278 h 606761"/>
                <a:gd name="connsiteX5" fmla="*/ 506244 w 607614"/>
                <a:gd name="connsiteY5" fmla="*/ 434602 h 606761"/>
                <a:gd name="connsiteX6" fmla="*/ 516479 w 607614"/>
                <a:gd name="connsiteY6" fmla="*/ 444837 h 606761"/>
                <a:gd name="connsiteX7" fmla="*/ 506244 w 607614"/>
                <a:gd name="connsiteY7" fmla="*/ 455072 h 606761"/>
                <a:gd name="connsiteX8" fmla="*/ 496009 w 607614"/>
                <a:gd name="connsiteY8" fmla="*/ 444837 h 606761"/>
                <a:gd name="connsiteX9" fmla="*/ 506244 w 607614"/>
                <a:gd name="connsiteY9" fmla="*/ 434602 h 606761"/>
                <a:gd name="connsiteX10" fmla="*/ 70675 w 607614"/>
                <a:gd name="connsiteY10" fmla="*/ 394404 h 606761"/>
                <a:gd name="connsiteX11" fmla="*/ 70675 w 607614"/>
                <a:gd name="connsiteY11" fmla="*/ 536234 h 606761"/>
                <a:gd name="connsiteX12" fmla="*/ 415465 w 607614"/>
                <a:gd name="connsiteY12" fmla="*/ 536234 h 606761"/>
                <a:gd name="connsiteX13" fmla="*/ 415465 w 607614"/>
                <a:gd name="connsiteY13" fmla="*/ 394404 h 606761"/>
                <a:gd name="connsiteX14" fmla="*/ 506244 w 607614"/>
                <a:gd name="connsiteY14" fmla="*/ 373926 h 606761"/>
                <a:gd name="connsiteX15" fmla="*/ 516479 w 607614"/>
                <a:gd name="connsiteY15" fmla="*/ 384161 h 606761"/>
                <a:gd name="connsiteX16" fmla="*/ 506244 w 607614"/>
                <a:gd name="connsiteY16" fmla="*/ 394396 h 606761"/>
                <a:gd name="connsiteX17" fmla="*/ 496009 w 607614"/>
                <a:gd name="connsiteY17" fmla="*/ 384161 h 606761"/>
                <a:gd name="connsiteX18" fmla="*/ 506244 w 607614"/>
                <a:gd name="connsiteY18" fmla="*/ 373926 h 606761"/>
                <a:gd name="connsiteX19" fmla="*/ 50929 w 607614"/>
                <a:gd name="connsiteY19" fmla="*/ 373926 h 606761"/>
                <a:gd name="connsiteX20" fmla="*/ 435211 w 607614"/>
                <a:gd name="connsiteY20" fmla="*/ 373926 h 606761"/>
                <a:gd name="connsiteX21" fmla="*/ 435211 w 607614"/>
                <a:gd name="connsiteY21" fmla="*/ 555954 h 606761"/>
                <a:gd name="connsiteX22" fmla="*/ 50929 w 607614"/>
                <a:gd name="connsiteY22" fmla="*/ 555954 h 606761"/>
                <a:gd name="connsiteX23" fmla="*/ 506244 w 607614"/>
                <a:gd name="connsiteY23" fmla="*/ 313250 h 606761"/>
                <a:gd name="connsiteX24" fmla="*/ 516479 w 607614"/>
                <a:gd name="connsiteY24" fmla="*/ 323485 h 606761"/>
                <a:gd name="connsiteX25" fmla="*/ 506244 w 607614"/>
                <a:gd name="connsiteY25" fmla="*/ 333720 h 606761"/>
                <a:gd name="connsiteX26" fmla="*/ 496009 w 607614"/>
                <a:gd name="connsiteY26" fmla="*/ 323485 h 606761"/>
                <a:gd name="connsiteX27" fmla="*/ 506244 w 607614"/>
                <a:gd name="connsiteY27" fmla="*/ 313250 h 606761"/>
                <a:gd name="connsiteX28" fmla="*/ 506244 w 607614"/>
                <a:gd name="connsiteY28" fmla="*/ 252573 h 606761"/>
                <a:gd name="connsiteX29" fmla="*/ 516479 w 607614"/>
                <a:gd name="connsiteY29" fmla="*/ 262808 h 606761"/>
                <a:gd name="connsiteX30" fmla="*/ 506244 w 607614"/>
                <a:gd name="connsiteY30" fmla="*/ 273043 h 606761"/>
                <a:gd name="connsiteX31" fmla="*/ 496009 w 607614"/>
                <a:gd name="connsiteY31" fmla="*/ 262808 h 606761"/>
                <a:gd name="connsiteX32" fmla="*/ 506244 w 607614"/>
                <a:gd name="connsiteY32" fmla="*/ 252573 h 606761"/>
                <a:gd name="connsiteX33" fmla="*/ 506244 w 607614"/>
                <a:gd name="connsiteY33" fmla="*/ 191897 h 606761"/>
                <a:gd name="connsiteX34" fmla="*/ 516479 w 607614"/>
                <a:gd name="connsiteY34" fmla="*/ 202132 h 606761"/>
                <a:gd name="connsiteX35" fmla="*/ 506244 w 607614"/>
                <a:gd name="connsiteY35" fmla="*/ 212367 h 606761"/>
                <a:gd name="connsiteX36" fmla="*/ 496009 w 607614"/>
                <a:gd name="connsiteY36" fmla="*/ 202132 h 606761"/>
                <a:gd name="connsiteX37" fmla="*/ 506244 w 607614"/>
                <a:gd name="connsiteY37" fmla="*/ 191897 h 606761"/>
                <a:gd name="connsiteX38" fmla="*/ 476210 w 607614"/>
                <a:gd name="connsiteY38" fmla="*/ 191880 h 606761"/>
                <a:gd name="connsiteX39" fmla="*/ 476210 w 607614"/>
                <a:gd name="connsiteY39" fmla="*/ 222219 h 606761"/>
                <a:gd name="connsiteX40" fmla="*/ 486094 w 607614"/>
                <a:gd name="connsiteY40" fmla="*/ 232838 h 606761"/>
                <a:gd name="connsiteX41" fmla="*/ 476210 w 607614"/>
                <a:gd name="connsiteY41" fmla="*/ 242698 h 606761"/>
                <a:gd name="connsiteX42" fmla="*/ 476210 w 607614"/>
                <a:gd name="connsiteY42" fmla="*/ 282898 h 606761"/>
                <a:gd name="connsiteX43" fmla="*/ 486094 w 607614"/>
                <a:gd name="connsiteY43" fmla="*/ 293517 h 606761"/>
                <a:gd name="connsiteX44" fmla="*/ 476210 w 607614"/>
                <a:gd name="connsiteY44" fmla="*/ 303377 h 606761"/>
                <a:gd name="connsiteX45" fmla="*/ 476210 w 607614"/>
                <a:gd name="connsiteY45" fmla="*/ 343577 h 606761"/>
                <a:gd name="connsiteX46" fmla="*/ 486094 w 607614"/>
                <a:gd name="connsiteY46" fmla="*/ 354196 h 606761"/>
                <a:gd name="connsiteX47" fmla="*/ 476210 w 607614"/>
                <a:gd name="connsiteY47" fmla="*/ 364056 h 606761"/>
                <a:gd name="connsiteX48" fmla="*/ 476210 w 607614"/>
                <a:gd name="connsiteY48" fmla="*/ 404256 h 606761"/>
                <a:gd name="connsiteX49" fmla="*/ 486094 w 607614"/>
                <a:gd name="connsiteY49" fmla="*/ 414875 h 606761"/>
                <a:gd name="connsiteX50" fmla="*/ 476210 w 607614"/>
                <a:gd name="connsiteY50" fmla="*/ 424735 h 606761"/>
                <a:gd name="connsiteX51" fmla="*/ 476210 w 607614"/>
                <a:gd name="connsiteY51" fmla="*/ 464935 h 606761"/>
                <a:gd name="connsiteX52" fmla="*/ 486094 w 607614"/>
                <a:gd name="connsiteY52" fmla="*/ 475554 h 606761"/>
                <a:gd name="connsiteX53" fmla="*/ 476210 w 607614"/>
                <a:gd name="connsiteY53" fmla="*/ 485414 h 606761"/>
                <a:gd name="connsiteX54" fmla="*/ 476210 w 607614"/>
                <a:gd name="connsiteY54" fmla="*/ 525615 h 606761"/>
                <a:gd name="connsiteX55" fmla="*/ 486094 w 607614"/>
                <a:gd name="connsiteY55" fmla="*/ 536233 h 606761"/>
                <a:gd name="connsiteX56" fmla="*/ 526393 w 607614"/>
                <a:gd name="connsiteY56" fmla="*/ 536233 h 606761"/>
                <a:gd name="connsiteX57" fmla="*/ 537038 w 607614"/>
                <a:gd name="connsiteY57" fmla="*/ 525615 h 606761"/>
                <a:gd name="connsiteX58" fmla="*/ 537038 w 607614"/>
                <a:gd name="connsiteY58" fmla="*/ 485414 h 606761"/>
                <a:gd name="connsiteX59" fmla="*/ 526393 w 607614"/>
                <a:gd name="connsiteY59" fmla="*/ 475554 h 606761"/>
                <a:gd name="connsiteX60" fmla="*/ 537038 w 607614"/>
                <a:gd name="connsiteY60" fmla="*/ 464935 h 606761"/>
                <a:gd name="connsiteX61" fmla="*/ 537038 w 607614"/>
                <a:gd name="connsiteY61" fmla="*/ 424735 h 606761"/>
                <a:gd name="connsiteX62" fmla="*/ 526393 w 607614"/>
                <a:gd name="connsiteY62" fmla="*/ 414875 h 606761"/>
                <a:gd name="connsiteX63" fmla="*/ 537038 w 607614"/>
                <a:gd name="connsiteY63" fmla="*/ 404256 h 606761"/>
                <a:gd name="connsiteX64" fmla="*/ 537038 w 607614"/>
                <a:gd name="connsiteY64" fmla="*/ 364056 h 606761"/>
                <a:gd name="connsiteX65" fmla="*/ 526393 w 607614"/>
                <a:gd name="connsiteY65" fmla="*/ 354196 h 606761"/>
                <a:gd name="connsiteX66" fmla="*/ 537038 w 607614"/>
                <a:gd name="connsiteY66" fmla="*/ 343577 h 606761"/>
                <a:gd name="connsiteX67" fmla="*/ 537038 w 607614"/>
                <a:gd name="connsiteY67" fmla="*/ 303377 h 606761"/>
                <a:gd name="connsiteX68" fmla="*/ 526393 w 607614"/>
                <a:gd name="connsiteY68" fmla="*/ 293517 h 606761"/>
                <a:gd name="connsiteX69" fmla="*/ 537038 w 607614"/>
                <a:gd name="connsiteY69" fmla="*/ 282898 h 606761"/>
                <a:gd name="connsiteX70" fmla="*/ 537038 w 607614"/>
                <a:gd name="connsiteY70" fmla="*/ 242698 h 606761"/>
                <a:gd name="connsiteX71" fmla="*/ 526393 w 607614"/>
                <a:gd name="connsiteY71" fmla="*/ 232838 h 606761"/>
                <a:gd name="connsiteX72" fmla="*/ 537038 w 607614"/>
                <a:gd name="connsiteY72" fmla="*/ 222219 h 606761"/>
                <a:gd name="connsiteX73" fmla="*/ 537038 w 607614"/>
                <a:gd name="connsiteY73" fmla="*/ 191880 h 606761"/>
                <a:gd name="connsiteX74" fmla="*/ 506624 w 607614"/>
                <a:gd name="connsiteY74" fmla="*/ 191880 h 606761"/>
                <a:gd name="connsiteX75" fmla="*/ 70675 w 607614"/>
                <a:gd name="connsiteY75" fmla="*/ 191879 h 606761"/>
                <a:gd name="connsiteX76" fmla="*/ 70675 w 607614"/>
                <a:gd name="connsiteY76" fmla="*/ 333709 h 606761"/>
                <a:gd name="connsiteX77" fmla="*/ 415465 w 607614"/>
                <a:gd name="connsiteY77" fmla="*/ 333709 h 606761"/>
                <a:gd name="connsiteX78" fmla="*/ 415465 w 607614"/>
                <a:gd name="connsiteY78" fmla="*/ 191879 h 606761"/>
                <a:gd name="connsiteX79" fmla="*/ 455680 w 607614"/>
                <a:gd name="connsiteY79" fmla="*/ 172159 h 606761"/>
                <a:gd name="connsiteX80" fmla="*/ 556807 w 607614"/>
                <a:gd name="connsiteY80" fmla="*/ 172159 h 606761"/>
                <a:gd name="connsiteX81" fmla="*/ 556807 w 607614"/>
                <a:gd name="connsiteY81" fmla="*/ 555954 h 606761"/>
                <a:gd name="connsiteX82" fmla="*/ 455680 w 607614"/>
                <a:gd name="connsiteY82" fmla="*/ 555954 h 606761"/>
                <a:gd name="connsiteX83" fmla="*/ 50929 w 607614"/>
                <a:gd name="connsiteY83" fmla="*/ 172159 h 606761"/>
                <a:gd name="connsiteX84" fmla="*/ 435211 w 607614"/>
                <a:gd name="connsiteY84" fmla="*/ 172159 h 606761"/>
                <a:gd name="connsiteX85" fmla="*/ 435211 w 607614"/>
                <a:gd name="connsiteY85" fmla="*/ 354187 h 606761"/>
                <a:gd name="connsiteX86" fmla="*/ 50929 w 607614"/>
                <a:gd name="connsiteY86" fmla="*/ 354187 h 606761"/>
                <a:gd name="connsiteX87" fmla="*/ 20507 w 607614"/>
                <a:gd name="connsiteY87" fmla="*/ 141830 h 606761"/>
                <a:gd name="connsiteX88" fmla="*/ 20507 w 607614"/>
                <a:gd name="connsiteY88" fmla="*/ 586283 h 606761"/>
                <a:gd name="connsiteX89" fmla="*/ 587107 w 607614"/>
                <a:gd name="connsiteY89" fmla="*/ 586283 h 606761"/>
                <a:gd name="connsiteX90" fmla="*/ 587107 w 607614"/>
                <a:gd name="connsiteY90" fmla="*/ 141830 h 606761"/>
                <a:gd name="connsiteX91" fmla="*/ 252986 w 607614"/>
                <a:gd name="connsiteY91" fmla="*/ 50814 h 606761"/>
                <a:gd name="connsiteX92" fmla="*/ 233239 w 607614"/>
                <a:gd name="connsiteY92" fmla="*/ 70531 h 606761"/>
                <a:gd name="connsiteX93" fmla="*/ 252986 w 607614"/>
                <a:gd name="connsiteY93" fmla="*/ 91007 h 606761"/>
                <a:gd name="connsiteX94" fmla="*/ 273492 w 607614"/>
                <a:gd name="connsiteY94" fmla="*/ 70531 h 606761"/>
                <a:gd name="connsiteX95" fmla="*/ 252986 w 607614"/>
                <a:gd name="connsiteY95" fmla="*/ 50814 h 606761"/>
                <a:gd name="connsiteX96" fmla="*/ 161728 w 607614"/>
                <a:gd name="connsiteY96" fmla="*/ 50814 h 606761"/>
                <a:gd name="connsiteX97" fmla="*/ 141981 w 607614"/>
                <a:gd name="connsiteY97" fmla="*/ 70531 h 606761"/>
                <a:gd name="connsiteX98" fmla="*/ 161728 w 607614"/>
                <a:gd name="connsiteY98" fmla="*/ 91007 h 606761"/>
                <a:gd name="connsiteX99" fmla="*/ 182234 w 607614"/>
                <a:gd name="connsiteY99" fmla="*/ 70531 h 606761"/>
                <a:gd name="connsiteX100" fmla="*/ 161728 w 607614"/>
                <a:gd name="connsiteY100" fmla="*/ 50814 h 606761"/>
                <a:gd name="connsiteX101" fmla="*/ 70592 w 607614"/>
                <a:gd name="connsiteY101" fmla="*/ 50814 h 606761"/>
                <a:gd name="connsiteX102" fmla="*/ 50845 w 607614"/>
                <a:gd name="connsiteY102" fmla="*/ 70531 h 606761"/>
                <a:gd name="connsiteX103" fmla="*/ 70592 w 607614"/>
                <a:gd name="connsiteY103" fmla="*/ 91007 h 606761"/>
                <a:gd name="connsiteX104" fmla="*/ 91098 w 607614"/>
                <a:gd name="connsiteY104" fmla="*/ 70531 h 606761"/>
                <a:gd name="connsiteX105" fmla="*/ 70592 w 607614"/>
                <a:gd name="connsiteY105" fmla="*/ 50814 h 606761"/>
                <a:gd name="connsiteX106" fmla="*/ 252986 w 607614"/>
                <a:gd name="connsiteY106" fmla="*/ 30338 h 606761"/>
                <a:gd name="connsiteX107" fmla="*/ 293999 w 607614"/>
                <a:gd name="connsiteY107" fmla="*/ 70531 h 606761"/>
                <a:gd name="connsiteX108" fmla="*/ 252986 w 607614"/>
                <a:gd name="connsiteY108" fmla="*/ 111483 h 606761"/>
                <a:gd name="connsiteX109" fmla="*/ 212732 w 607614"/>
                <a:gd name="connsiteY109" fmla="*/ 70531 h 606761"/>
                <a:gd name="connsiteX110" fmla="*/ 252986 w 607614"/>
                <a:gd name="connsiteY110" fmla="*/ 30338 h 606761"/>
                <a:gd name="connsiteX111" fmla="*/ 161728 w 607614"/>
                <a:gd name="connsiteY111" fmla="*/ 30338 h 606761"/>
                <a:gd name="connsiteX112" fmla="*/ 202741 w 607614"/>
                <a:gd name="connsiteY112" fmla="*/ 70531 h 606761"/>
                <a:gd name="connsiteX113" fmla="*/ 161728 w 607614"/>
                <a:gd name="connsiteY113" fmla="*/ 111483 h 606761"/>
                <a:gd name="connsiteX114" fmla="*/ 121474 w 607614"/>
                <a:gd name="connsiteY114" fmla="*/ 70531 h 606761"/>
                <a:gd name="connsiteX115" fmla="*/ 161728 w 607614"/>
                <a:gd name="connsiteY115" fmla="*/ 30338 h 606761"/>
                <a:gd name="connsiteX116" fmla="*/ 70592 w 607614"/>
                <a:gd name="connsiteY116" fmla="*/ 30338 h 606761"/>
                <a:gd name="connsiteX117" fmla="*/ 111605 w 607614"/>
                <a:gd name="connsiteY117" fmla="*/ 70531 h 606761"/>
                <a:gd name="connsiteX118" fmla="*/ 70592 w 607614"/>
                <a:gd name="connsiteY118" fmla="*/ 111483 h 606761"/>
                <a:gd name="connsiteX119" fmla="*/ 30338 w 607614"/>
                <a:gd name="connsiteY119" fmla="*/ 70531 h 606761"/>
                <a:gd name="connsiteX120" fmla="*/ 70592 w 607614"/>
                <a:gd name="connsiteY120" fmla="*/ 30338 h 606761"/>
                <a:gd name="connsiteX121" fmla="*/ 20507 w 607614"/>
                <a:gd name="connsiteY121" fmla="*/ 20478 h 606761"/>
                <a:gd name="connsiteX122" fmla="*/ 20507 w 607614"/>
                <a:gd name="connsiteY122" fmla="*/ 121352 h 606761"/>
                <a:gd name="connsiteX123" fmla="*/ 587107 w 607614"/>
                <a:gd name="connsiteY123" fmla="*/ 121352 h 606761"/>
                <a:gd name="connsiteX124" fmla="*/ 587107 w 607614"/>
                <a:gd name="connsiteY124" fmla="*/ 20478 h 606761"/>
                <a:gd name="connsiteX125" fmla="*/ 0 w 607614"/>
                <a:gd name="connsiteY125" fmla="*/ 0 h 606761"/>
                <a:gd name="connsiteX126" fmla="*/ 607614 w 607614"/>
                <a:gd name="connsiteY126" fmla="*/ 0 h 606761"/>
                <a:gd name="connsiteX127" fmla="*/ 607614 w 607614"/>
                <a:gd name="connsiteY127" fmla="*/ 141830 h 606761"/>
                <a:gd name="connsiteX128" fmla="*/ 607614 w 607614"/>
                <a:gd name="connsiteY128" fmla="*/ 606761 h 606761"/>
                <a:gd name="connsiteX129" fmla="*/ 0 w 607614"/>
                <a:gd name="connsiteY129" fmla="*/ 606761 h 606761"/>
                <a:gd name="connsiteX130" fmla="*/ 0 w 607614"/>
                <a:gd name="connsiteY130" fmla="*/ 14183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07614" h="606761">
                  <a:moveTo>
                    <a:pt x="506244" y="495278"/>
                  </a:moveTo>
                  <a:cubicBezTo>
                    <a:pt x="511897" y="495278"/>
                    <a:pt x="516479" y="499860"/>
                    <a:pt x="516479" y="505513"/>
                  </a:cubicBezTo>
                  <a:cubicBezTo>
                    <a:pt x="516479" y="511166"/>
                    <a:pt x="511897" y="515748"/>
                    <a:pt x="506244" y="515748"/>
                  </a:cubicBezTo>
                  <a:cubicBezTo>
                    <a:pt x="500591" y="515748"/>
                    <a:pt x="496009" y="511166"/>
                    <a:pt x="496009" y="505513"/>
                  </a:cubicBezTo>
                  <a:cubicBezTo>
                    <a:pt x="496009" y="499860"/>
                    <a:pt x="500591" y="495278"/>
                    <a:pt x="506244" y="495278"/>
                  </a:cubicBezTo>
                  <a:close/>
                  <a:moveTo>
                    <a:pt x="506244" y="434602"/>
                  </a:moveTo>
                  <a:cubicBezTo>
                    <a:pt x="511897" y="434602"/>
                    <a:pt x="516479" y="439184"/>
                    <a:pt x="516479" y="444837"/>
                  </a:cubicBezTo>
                  <a:cubicBezTo>
                    <a:pt x="516479" y="450490"/>
                    <a:pt x="511897" y="455072"/>
                    <a:pt x="506244" y="455072"/>
                  </a:cubicBezTo>
                  <a:cubicBezTo>
                    <a:pt x="500591" y="455072"/>
                    <a:pt x="496009" y="450490"/>
                    <a:pt x="496009" y="444837"/>
                  </a:cubicBezTo>
                  <a:cubicBezTo>
                    <a:pt x="496009" y="439184"/>
                    <a:pt x="500591" y="434602"/>
                    <a:pt x="506244" y="434602"/>
                  </a:cubicBezTo>
                  <a:close/>
                  <a:moveTo>
                    <a:pt x="70675" y="394404"/>
                  </a:moveTo>
                  <a:lnTo>
                    <a:pt x="70675" y="536234"/>
                  </a:lnTo>
                  <a:lnTo>
                    <a:pt x="415465" y="536234"/>
                  </a:lnTo>
                  <a:lnTo>
                    <a:pt x="415465" y="394404"/>
                  </a:lnTo>
                  <a:close/>
                  <a:moveTo>
                    <a:pt x="506244" y="373926"/>
                  </a:moveTo>
                  <a:cubicBezTo>
                    <a:pt x="511897" y="373926"/>
                    <a:pt x="516479" y="378508"/>
                    <a:pt x="516479" y="384161"/>
                  </a:cubicBezTo>
                  <a:cubicBezTo>
                    <a:pt x="516479" y="389814"/>
                    <a:pt x="511897" y="394396"/>
                    <a:pt x="506244" y="394396"/>
                  </a:cubicBezTo>
                  <a:cubicBezTo>
                    <a:pt x="500591" y="394396"/>
                    <a:pt x="496009" y="389814"/>
                    <a:pt x="496009" y="384161"/>
                  </a:cubicBezTo>
                  <a:cubicBezTo>
                    <a:pt x="496009" y="378508"/>
                    <a:pt x="500591" y="373926"/>
                    <a:pt x="506244" y="373926"/>
                  </a:cubicBezTo>
                  <a:close/>
                  <a:moveTo>
                    <a:pt x="50929" y="373926"/>
                  </a:moveTo>
                  <a:lnTo>
                    <a:pt x="435211" y="373926"/>
                  </a:lnTo>
                  <a:lnTo>
                    <a:pt x="435211" y="555954"/>
                  </a:lnTo>
                  <a:lnTo>
                    <a:pt x="50929" y="555954"/>
                  </a:lnTo>
                  <a:close/>
                  <a:moveTo>
                    <a:pt x="506244" y="313250"/>
                  </a:moveTo>
                  <a:cubicBezTo>
                    <a:pt x="511897" y="313250"/>
                    <a:pt x="516479" y="317832"/>
                    <a:pt x="516479" y="323485"/>
                  </a:cubicBezTo>
                  <a:cubicBezTo>
                    <a:pt x="516479" y="329138"/>
                    <a:pt x="511897" y="333720"/>
                    <a:pt x="506244" y="333720"/>
                  </a:cubicBezTo>
                  <a:cubicBezTo>
                    <a:pt x="500591" y="333720"/>
                    <a:pt x="496009" y="329138"/>
                    <a:pt x="496009" y="323485"/>
                  </a:cubicBezTo>
                  <a:cubicBezTo>
                    <a:pt x="496009" y="317832"/>
                    <a:pt x="500591" y="313250"/>
                    <a:pt x="506244" y="313250"/>
                  </a:cubicBezTo>
                  <a:close/>
                  <a:moveTo>
                    <a:pt x="506244" y="252573"/>
                  </a:moveTo>
                  <a:cubicBezTo>
                    <a:pt x="511897" y="252573"/>
                    <a:pt x="516479" y="257155"/>
                    <a:pt x="516479" y="262808"/>
                  </a:cubicBezTo>
                  <a:cubicBezTo>
                    <a:pt x="516479" y="268461"/>
                    <a:pt x="511897" y="273043"/>
                    <a:pt x="506244" y="273043"/>
                  </a:cubicBezTo>
                  <a:cubicBezTo>
                    <a:pt x="500591" y="273043"/>
                    <a:pt x="496009" y="268461"/>
                    <a:pt x="496009" y="262808"/>
                  </a:cubicBezTo>
                  <a:cubicBezTo>
                    <a:pt x="496009" y="257155"/>
                    <a:pt x="500591" y="252573"/>
                    <a:pt x="506244" y="252573"/>
                  </a:cubicBezTo>
                  <a:close/>
                  <a:moveTo>
                    <a:pt x="506244" y="191897"/>
                  </a:moveTo>
                  <a:cubicBezTo>
                    <a:pt x="511897" y="191897"/>
                    <a:pt x="516479" y="196479"/>
                    <a:pt x="516479" y="202132"/>
                  </a:cubicBezTo>
                  <a:cubicBezTo>
                    <a:pt x="516479" y="207785"/>
                    <a:pt x="511897" y="212367"/>
                    <a:pt x="506244" y="212367"/>
                  </a:cubicBezTo>
                  <a:cubicBezTo>
                    <a:pt x="500591" y="212367"/>
                    <a:pt x="496009" y="207785"/>
                    <a:pt x="496009" y="202132"/>
                  </a:cubicBezTo>
                  <a:cubicBezTo>
                    <a:pt x="496009" y="196479"/>
                    <a:pt x="500591" y="191897"/>
                    <a:pt x="506244" y="191897"/>
                  </a:cubicBezTo>
                  <a:close/>
                  <a:moveTo>
                    <a:pt x="476210" y="191880"/>
                  </a:moveTo>
                  <a:lnTo>
                    <a:pt x="476210" y="222219"/>
                  </a:lnTo>
                  <a:cubicBezTo>
                    <a:pt x="481532" y="222219"/>
                    <a:pt x="486094" y="226770"/>
                    <a:pt x="486094" y="232838"/>
                  </a:cubicBezTo>
                  <a:cubicBezTo>
                    <a:pt x="486094" y="238147"/>
                    <a:pt x="481532" y="242698"/>
                    <a:pt x="476210" y="242698"/>
                  </a:cubicBezTo>
                  <a:lnTo>
                    <a:pt x="476210" y="282898"/>
                  </a:lnTo>
                  <a:cubicBezTo>
                    <a:pt x="481532" y="282898"/>
                    <a:pt x="486094" y="287449"/>
                    <a:pt x="486094" y="293517"/>
                  </a:cubicBezTo>
                  <a:cubicBezTo>
                    <a:pt x="486094" y="298826"/>
                    <a:pt x="481532" y="303377"/>
                    <a:pt x="476210" y="303377"/>
                  </a:cubicBezTo>
                  <a:lnTo>
                    <a:pt x="476210" y="343577"/>
                  </a:lnTo>
                  <a:cubicBezTo>
                    <a:pt x="481532" y="343577"/>
                    <a:pt x="486094" y="348128"/>
                    <a:pt x="486094" y="354196"/>
                  </a:cubicBezTo>
                  <a:cubicBezTo>
                    <a:pt x="486094" y="359505"/>
                    <a:pt x="481532" y="364056"/>
                    <a:pt x="476210" y="364056"/>
                  </a:cubicBezTo>
                  <a:lnTo>
                    <a:pt x="476210" y="404256"/>
                  </a:lnTo>
                  <a:cubicBezTo>
                    <a:pt x="481532" y="404256"/>
                    <a:pt x="486094" y="408807"/>
                    <a:pt x="486094" y="414875"/>
                  </a:cubicBezTo>
                  <a:cubicBezTo>
                    <a:pt x="486094" y="420184"/>
                    <a:pt x="481532" y="424735"/>
                    <a:pt x="476210" y="424735"/>
                  </a:cubicBezTo>
                  <a:lnTo>
                    <a:pt x="476210" y="464935"/>
                  </a:lnTo>
                  <a:cubicBezTo>
                    <a:pt x="481532" y="464935"/>
                    <a:pt x="486094" y="469486"/>
                    <a:pt x="486094" y="475554"/>
                  </a:cubicBezTo>
                  <a:cubicBezTo>
                    <a:pt x="486094" y="480864"/>
                    <a:pt x="481532" y="485414"/>
                    <a:pt x="476210" y="485414"/>
                  </a:cubicBezTo>
                  <a:lnTo>
                    <a:pt x="476210" y="525615"/>
                  </a:lnTo>
                  <a:cubicBezTo>
                    <a:pt x="481532" y="525615"/>
                    <a:pt x="486094" y="530166"/>
                    <a:pt x="486094" y="536233"/>
                  </a:cubicBezTo>
                  <a:lnTo>
                    <a:pt x="526393" y="536233"/>
                  </a:lnTo>
                  <a:cubicBezTo>
                    <a:pt x="526393" y="530166"/>
                    <a:pt x="530955" y="525615"/>
                    <a:pt x="537038" y="525615"/>
                  </a:cubicBezTo>
                  <a:lnTo>
                    <a:pt x="537038" y="485414"/>
                  </a:lnTo>
                  <a:cubicBezTo>
                    <a:pt x="530955" y="485414"/>
                    <a:pt x="526393" y="480864"/>
                    <a:pt x="526393" y="475554"/>
                  </a:cubicBezTo>
                  <a:cubicBezTo>
                    <a:pt x="526393" y="469486"/>
                    <a:pt x="530955" y="464935"/>
                    <a:pt x="537038" y="464935"/>
                  </a:cubicBezTo>
                  <a:lnTo>
                    <a:pt x="537038" y="424735"/>
                  </a:lnTo>
                  <a:cubicBezTo>
                    <a:pt x="530955" y="424735"/>
                    <a:pt x="526393" y="420184"/>
                    <a:pt x="526393" y="414875"/>
                  </a:cubicBezTo>
                  <a:cubicBezTo>
                    <a:pt x="526393" y="408807"/>
                    <a:pt x="530955" y="404256"/>
                    <a:pt x="537038" y="404256"/>
                  </a:cubicBezTo>
                  <a:lnTo>
                    <a:pt x="537038" y="364056"/>
                  </a:lnTo>
                  <a:cubicBezTo>
                    <a:pt x="530955" y="364056"/>
                    <a:pt x="526393" y="359505"/>
                    <a:pt x="526393" y="354196"/>
                  </a:cubicBezTo>
                  <a:cubicBezTo>
                    <a:pt x="526393" y="348128"/>
                    <a:pt x="530955" y="343577"/>
                    <a:pt x="537038" y="343577"/>
                  </a:cubicBezTo>
                  <a:lnTo>
                    <a:pt x="537038" y="303377"/>
                  </a:lnTo>
                  <a:cubicBezTo>
                    <a:pt x="530955" y="303377"/>
                    <a:pt x="526393" y="298826"/>
                    <a:pt x="526393" y="293517"/>
                  </a:cubicBezTo>
                  <a:cubicBezTo>
                    <a:pt x="526393" y="287449"/>
                    <a:pt x="530955" y="282898"/>
                    <a:pt x="537038" y="282898"/>
                  </a:cubicBezTo>
                  <a:lnTo>
                    <a:pt x="537038" y="242698"/>
                  </a:lnTo>
                  <a:cubicBezTo>
                    <a:pt x="530955" y="242698"/>
                    <a:pt x="526393" y="238147"/>
                    <a:pt x="526393" y="232838"/>
                  </a:cubicBezTo>
                  <a:cubicBezTo>
                    <a:pt x="526393" y="226770"/>
                    <a:pt x="530955" y="222219"/>
                    <a:pt x="537038" y="222219"/>
                  </a:cubicBezTo>
                  <a:lnTo>
                    <a:pt x="537038" y="191880"/>
                  </a:lnTo>
                  <a:lnTo>
                    <a:pt x="506624" y="191880"/>
                  </a:lnTo>
                  <a:close/>
                  <a:moveTo>
                    <a:pt x="70675" y="191879"/>
                  </a:moveTo>
                  <a:lnTo>
                    <a:pt x="70675" y="333709"/>
                  </a:lnTo>
                  <a:lnTo>
                    <a:pt x="415465" y="333709"/>
                  </a:lnTo>
                  <a:lnTo>
                    <a:pt x="415465" y="191879"/>
                  </a:lnTo>
                  <a:close/>
                  <a:moveTo>
                    <a:pt x="455680" y="172159"/>
                  </a:moveTo>
                  <a:lnTo>
                    <a:pt x="556807" y="172159"/>
                  </a:lnTo>
                  <a:lnTo>
                    <a:pt x="556807" y="555954"/>
                  </a:lnTo>
                  <a:lnTo>
                    <a:pt x="455680" y="555954"/>
                  </a:lnTo>
                  <a:close/>
                  <a:moveTo>
                    <a:pt x="50929" y="172159"/>
                  </a:moveTo>
                  <a:lnTo>
                    <a:pt x="435211" y="172159"/>
                  </a:lnTo>
                  <a:lnTo>
                    <a:pt x="435211" y="354187"/>
                  </a:lnTo>
                  <a:lnTo>
                    <a:pt x="50929" y="354187"/>
                  </a:lnTo>
                  <a:close/>
                  <a:moveTo>
                    <a:pt x="20507" y="141830"/>
                  </a:moveTo>
                  <a:lnTo>
                    <a:pt x="20507" y="586283"/>
                  </a:lnTo>
                  <a:lnTo>
                    <a:pt x="587107" y="586283"/>
                  </a:lnTo>
                  <a:lnTo>
                    <a:pt x="587107" y="141830"/>
                  </a:lnTo>
                  <a:close/>
                  <a:moveTo>
                    <a:pt x="252986" y="50814"/>
                  </a:moveTo>
                  <a:cubicBezTo>
                    <a:pt x="242353" y="50814"/>
                    <a:pt x="233239" y="59914"/>
                    <a:pt x="233239" y="70531"/>
                  </a:cubicBezTo>
                  <a:cubicBezTo>
                    <a:pt x="233239" y="81907"/>
                    <a:pt x="242353" y="91007"/>
                    <a:pt x="252986" y="91007"/>
                  </a:cubicBezTo>
                  <a:cubicBezTo>
                    <a:pt x="264378" y="91007"/>
                    <a:pt x="273492" y="81907"/>
                    <a:pt x="273492" y="70531"/>
                  </a:cubicBezTo>
                  <a:cubicBezTo>
                    <a:pt x="273492" y="59914"/>
                    <a:pt x="264378" y="50814"/>
                    <a:pt x="252986" y="50814"/>
                  </a:cubicBezTo>
                  <a:close/>
                  <a:moveTo>
                    <a:pt x="161728" y="50814"/>
                  </a:moveTo>
                  <a:cubicBezTo>
                    <a:pt x="151095" y="50814"/>
                    <a:pt x="141981" y="59914"/>
                    <a:pt x="141981" y="70531"/>
                  </a:cubicBezTo>
                  <a:cubicBezTo>
                    <a:pt x="141981" y="81907"/>
                    <a:pt x="151095" y="91007"/>
                    <a:pt x="161728" y="91007"/>
                  </a:cubicBezTo>
                  <a:cubicBezTo>
                    <a:pt x="173120" y="91007"/>
                    <a:pt x="182234" y="81907"/>
                    <a:pt x="182234" y="70531"/>
                  </a:cubicBezTo>
                  <a:cubicBezTo>
                    <a:pt x="182234" y="59914"/>
                    <a:pt x="173120" y="50814"/>
                    <a:pt x="161728" y="50814"/>
                  </a:cubicBezTo>
                  <a:close/>
                  <a:moveTo>
                    <a:pt x="70592" y="50814"/>
                  </a:moveTo>
                  <a:cubicBezTo>
                    <a:pt x="59959" y="50814"/>
                    <a:pt x="50845" y="59914"/>
                    <a:pt x="50845" y="70531"/>
                  </a:cubicBezTo>
                  <a:cubicBezTo>
                    <a:pt x="50845" y="81907"/>
                    <a:pt x="59959" y="91007"/>
                    <a:pt x="70592" y="91007"/>
                  </a:cubicBezTo>
                  <a:cubicBezTo>
                    <a:pt x="81984" y="91007"/>
                    <a:pt x="91098" y="81907"/>
                    <a:pt x="91098" y="70531"/>
                  </a:cubicBezTo>
                  <a:cubicBezTo>
                    <a:pt x="91098" y="59914"/>
                    <a:pt x="81984" y="50814"/>
                    <a:pt x="70592" y="50814"/>
                  </a:cubicBezTo>
                  <a:close/>
                  <a:moveTo>
                    <a:pt x="252986" y="30338"/>
                  </a:moveTo>
                  <a:cubicBezTo>
                    <a:pt x="275771" y="30338"/>
                    <a:pt x="293999" y="48539"/>
                    <a:pt x="293999" y="70531"/>
                  </a:cubicBezTo>
                  <a:cubicBezTo>
                    <a:pt x="293999" y="93282"/>
                    <a:pt x="275771" y="111483"/>
                    <a:pt x="252986" y="111483"/>
                  </a:cubicBezTo>
                  <a:cubicBezTo>
                    <a:pt x="230960" y="111483"/>
                    <a:pt x="212732" y="93282"/>
                    <a:pt x="212732" y="70531"/>
                  </a:cubicBezTo>
                  <a:cubicBezTo>
                    <a:pt x="212732" y="48539"/>
                    <a:pt x="230960" y="30338"/>
                    <a:pt x="252986" y="30338"/>
                  </a:cubicBezTo>
                  <a:close/>
                  <a:moveTo>
                    <a:pt x="161728" y="30338"/>
                  </a:moveTo>
                  <a:cubicBezTo>
                    <a:pt x="184513" y="30338"/>
                    <a:pt x="202741" y="48539"/>
                    <a:pt x="202741" y="70531"/>
                  </a:cubicBezTo>
                  <a:cubicBezTo>
                    <a:pt x="202741" y="93282"/>
                    <a:pt x="184513" y="111483"/>
                    <a:pt x="161728" y="111483"/>
                  </a:cubicBezTo>
                  <a:cubicBezTo>
                    <a:pt x="139702" y="111483"/>
                    <a:pt x="121474" y="93282"/>
                    <a:pt x="121474" y="70531"/>
                  </a:cubicBezTo>
                  <a:cubicBezTo>
                    <a:pt x="121474" y="48539"/>
                    <a:pt x="139702" y="30338"/>
                    <a:pt x="161728" y="30338"/>
                  </a:cubicBezTo>
                  <a:close/>
                  <a:moveTo>
                    <a:pt x="70592" y="30338"/>
                  </a:moveTo>
                  <a:cubicBezTo>
                    <a:pt x="93377" y="30338"/>
                    <a:pt x="111605" y="48539"/>
                    <a:pt x="111605" y="70531"/>
                  </a:cubicBezTo>
                  <a:cubicBezTo>
                    <a:pt x="111605" y="93282"/>
                    <a:pt x="93377" y="111483"/>
                    <a:pt x="70592" y="111483"/>
                  </a:cubicBezTo>
                  <a:cubicBezTo>
                    <a:pt x="48566" y="111483"/>
                    <a:pt x="30338" y="93282"/>
                    <a:pt x="30338" y="70531"/>
                  </a:cubicBezTo>
                  <a:cubicBezTo>
                    <a:pt x="30338" y="48539"/>
                    <a:pt x="48566" y="30338"/>
                    <a:pt x="70592" y="30338"/>
                  </a:cubicBezTo>
                  <a:close/>
                  <a:moveTo>
                    <a:pt x="20507" y="20478"/>
                  </a:moveTo>
                  <a:lnTo>
                    <a:pt x="20507" y="121352"/>
                  </a:lnTo>
                  <a:lnTo>
                    <a:pt x="587107" y="121352"/>
                  </a:lnTo>
                  <a:lnTo>
                    <a:pt x="587107" y="20478"/>
                  </a:lnTo>
                  <a:close/>
                  <a:moveTo>
                    <a:pt x="0" y="0"/>
                  </a:moveTo>
                  <a:lnTo>
                    <a:pt x="607614" y="0"/>
                  </a:lnTo>
                  <a:lnTo>
                    <a:pt x="607614" y="141830"/>
                  </a:lnTo>
                  <a:lnTo>
                    <a:pt x="607614" y="606761"/>
                  </a:lnTo>
                  <a:lnTo>
                    <a:pt x="0" y="606761"/>
                  </a:lnTo>
                  <a:lnTo>
                    <a:pt x="0" y="141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矩形 57"/>
            <p:cNvSpPr/>
            <p:nvPr/>
          </p:nvSpPr>
          <p:spPr>
            <a:xfrm>
              <a:off x="6299089" y="5667507"/>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1107" y="430231"/>
            <a:ext cx="4885993" cy="687492"/>
            <a:chOff x="5402407" y="1247256"/>
            <a:chExt cx="4885993" cy="687492"/>
          </a:xfrm>
        </p:grpSpPr>
        <p:sp>
          <p:nvSpPr>
            <p:cNvPr id="4" name="文本框 3"/>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标题文字添加此处</a:t>
              </a:r>
            </a:p>
          </p:txBody>
        </p:sp>
        <p:sp>
          <p:nvSpPr>
            <p:cNvPr id="5" name="文本框 4"/>
            <p:cNvSpPr txBox="1"/>
            <p:nvPr/>
          </p:nvSpPr>
          <p:spPr>
            <a:xfrm>
              <a:off x="5402408" y="1664931"/>
              <a:ext cx="4885992" cy="26981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6" name="矩形 5"/>
          <p:cNvSpPr/>
          <p:nvPr/>
        </p:nvSpPr>
        <p:spPr>
          <a:xfrm>
            <a:off x="0" y="-4296"/>
            <a:ext cx="765211" cy="765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矩形 6"/>
          <p:cNvSpPr/>
          <p:nvPr/>
        </p:nvSpPr>
        <p:spPr>
          <a:xfrm>
            <a:off x="476250" y="469754"/>
            <a:ext cx="582321" cy="582321"/>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3719514" y="2180119"/>
            <a:ext cx="4776786" cy="2989888"/>
            <a:chOff x="3719514" y="2180119"/>
            <a:chExt cx="4776786" cy="2989888"/>
          </a:xfrm>
        </p:grpSpPr>
        <p:sp>
          <p:nvSpPr>
            <p:cNvPr id="8" name="MH_Other_1"/>
            <p:cNvSpPr/>
            <p:nvPr>
              <p:custDataLst>
                <p:tags r:id="rId1"/>
              </p:custDataLst>
            </p:nvPr>
          </p:nvSpPr>
          <p:spPr>
            <a:xfrm>
              <a:off x="7270481" y="242488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Other_2"/>
            <p:cNvSpPr/>
            <p:nvPr>
              <p:custDataLst>
                <p:tags r:id="rId2"/>
              </p:custDataLst>
            </p:nvPr>
          </p:nvSpPr>
          <p:spPr>
            <a:xfrm flipH="1">
              <a:off x="3719514" y="242488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0" name="MH_Other_3"/>
            <p:cNvSpPr/>
            <p:nvPr>
              <p:custDataLst>
                <p:tags r:id="rId3"/>
              </p:custDataLst>
            </p:nvPr>
          </p:nvSpPr>
          <p:spPr>
            <a:xfrm flipV="1">
              <a:off x="7270481" y="4568348"/>
              <a:ext cx="12258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4"/>
            <p:cNvSpPr/>
            <p:nvPr>
              <p:custDataLst>
                <p:tags r:id="rId4"/>
              </p:custDataLst>
            </p:nvPr>
          </p:nvSpPr>
          <p:spPr>
            <a:xfrm flipH="1" flipV="1">
              <a:off x="3719514" y="4568348"/>
              <a:ext cx="1223519" cy="315079"/>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a:p>
          </p:txBody>
        </p:sp>
        <p:sp>
          <p:nvSpPr>
            <p:cNvPr id="12" name="MH_Other_5"/>
            <p:cNvSpPr/>
            <p:nvPr>
              <p:custDataLst>
                <p:tags r:id="rId5"/>
              </p:custDataLst>
            </p:nvPr>
          </p:nvSpPr>
          <p:spPr>
            <a:xfrm>
              <a:off x="4609801" y="2180119"/>
              <a:ext cx="1262893" cy="126289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sp>
          <p:nvSpPr>
            <p:cNvPr id="13" name="MH_Other_6"/>
            <p:cNvSpPr/>
            <p:nvPr>
              <p:custDataLst>
                <p:tags r:id="rId6"/>
              </p:custDataLst>
            </p:nvPr>
          </p:nvSpPr>
          <p:spPr>
            <a:xfrm>
              <a:off x="6336798" y="2180119"/>
              <a:ext cx="1262893" cy="126289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charset="-122"/>
              </a:endParaRPr>
            </a:p>
          </p:txBody>
        </p:sp>
        <p:sp>
          <p:nvSpPr>
            <p:cNvPr id="14" name="MH_Other_7"/>
            <p:cNvSpPr/>
            <p:nvPr>
              <p:custDataLst>
                <p:tags r:id="rId7"/>
              </p:custDataLst>
            </p:nvPr>
          </p:nvSpPr>
          <p:spPr>
            <a:xfrm>
              <a:off x="4609801" y="3907115"/>
              <a:ext cx="1262893" cy="126289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gradFill flip="none" rotWithShape="1">
              <a:gsLst>
                <a:gs pos="0">
                  <a:srgbClr val="2C5876"/>
                </a:gs>
                <a:gs pos="100000">
                  <a:srgbClr val="4E4376"/>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charset="-122"/>
              </a:endParaRPr>
            </a:p>
          </p:txBody>
        </p:sp>
        <p:sp>
          <p:nvSpPr>
            <p:cNvPr id="15" name="MH_Other_8"/>
            <p:cNvSpPr/>
            <p:nvPr>
              <p:custDataLst>
                <p:tags r:id="rId8"/>
              </p:custDataLst>
            </p:nvPr>
          </p:nvSpPr>
          <p:spPr>
            <a:xfrm>
              <a:off x="6336798" y="3907112"/>
              <a:ext cx="1262891" cy="126289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grpSp>
      <p:grpSp>
        <p:nvGrpSpPr>
          <p:cNvPr id="16" name="组合 15"/>
          <p:cNvGrpSpPr/>
          <p:nvPr/>
        </p:nvGrpSpPr>
        <p:grpSpPr>
          <a:xfrm>
            <a:off x="8496300" y="2016174"/>
            <a:ext cx="2820988" cy="1285967"/>
            <a:chOff x="7483989" y="3314482"/>
            <a:chExt cx="2820988" cy="1285967"/>
          </a:xfrm>
        </p:grpSpPr>
        <p:sp>
          <p:nvSpPr>
            <p:cNvPr id="17" name="矩形 16"/>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8" name="矩形 17"/>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9" name="组合 18"/>
          <p:cNvGrpSpPr/>
          <p:nvPr/>
        </p:nvGrpSpPr>
        <p:grpSpPr>
          <a:xfrm>
            <a:off x="8496300" y="4467274"/>
            <a:ext cx="2820988" cy="1285967"/>
            <a:chOff x="7483989" y="3314482"/>
            <a:chExt cx="2820988" cy="1285967"/>
          </a:xfrm>
        </p:grpSpPr>
        <p:sp>
          <p:nvSpPr>
            <p:cNvPr id="20" name="矩形 19"/>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1" name="矩形 20"/>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2" name="组合 21"/>
          <p:cNvGrpSpPr/>
          <p:nvPr/>
        </p:nvGrpSpPr>
        <p:grpSpPr>
          <a:xfrm>
            <a:off x="892202" y="2016174"/>
            <a:ext cx="2820988" cy="1285967"/>
            <a:chOff x="7483989" y="3314482"/>
            <a:chExt cx="2820988" cy="1285967"/>
          </a:xfrm>
        </p:grpSpPr>
        <p:sp>
          <p:nvSpPr>
            <p:cNvPr id="23" name="矩形 22"/>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4" name="矩形 23"/>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5" name="组合 24"/>
          <p:cNvGrpSpPr/>
          <p:nvPr/>
        </p:nvGrpSpPr>
        <p:grpSpPr>
          <a:xfrm>
            <a:off x="892202" y="4467274"/>
            <a:ext cx="2820988" cy="1285967"/>
            <a:chOff x="7483989" y="3314482"/>
            <a:chExt cx="2820988" cy="1285967"/>
          </a:xfrm>
        </p:grpSpPr>
        <p:sp>
          <p:nvSpPr>
            <p:cNvPr id="26" name="矩形 25"/>
            <p:cNvSpPr/>
            <p:nvPr/>
          </p:nvSpPr>
          <p:spPr>
            <a:xfrm>
              <a:off x="7483989" y="3732519"/>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7" name="矩形 26"/>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p:nvPr/>
        </p:nvSpPr>
        <p:spPr>
          <a:xfrm>
            <a:off x="0" y="0"/>
            <a:ext cx="12192000" cy="6858000"/>
          </a:xfrm>
          <a:prstGeom prst="rect">
            <a:avLst/>
          </a:prstGeom>
          <a:gradFill flip="none" rotWithShape="1">
            <a:gsLst>
              <a:gs pos="0">
                <a:srgbClr val="E52D27"/>
              </a:gs>
              <a:gs pos="100000">
                <a:srgbClr val="B3121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mn-lt"/>
            </a:endParaRPr>
          </a:p>
        </p:txBody>
      </p:sp>
      <p:sp>
        <p:nvSpPr>
          <p:cNvPr id="3" name="矩形 2"/>
          <p:cNvSpPr/>
          <p:nvPr/>
        </p:nvSpPr>
        <p:spPr>
          <a:xfrm>
            <a:off x="874713" y="1268413"/>
            <a:ext cx="10442575" cy="5040312"/>
          </a:xfrm>
          <a:prstGeom prst="rect">
            <a:avLst/>
          </a:prstGeom>
          <a:solidFill>
            <a:schemeClr val="bg1"/>
          </a:solidFill>
          <a:ln>
            <a:noFill/>
          </a:ln>
          <a:effectLst>
            <a:outerShdw blurRad="609600" sx="101000" sy="101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p:nvGrpSpPr>
        <p:grpSpPr>
          <a:xfrm>
            <a:off x="10928350" y="521697"/>
            <a:ext cx="388938" cy="165169"/>
            <a:chOff x="7677150" y="895350"/>
            <a:chExt cx="1657350" cy="266700"/>
          </a:xfrm>
        </p:grpSpPr>
        <p:cxnSp>
          <p:nvCxnSpPr>
            <p:cNvPr id="5" name="直接连接符 4"/>
            <p:cNvCxnSpPr/>
            <p:nvPr/>
          </p:nvCxnSpPr>
          <p:spPr>
            <a:xfrm>
              <a:off x="7677150" y="8953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77150" y="102870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7150" y="1162050"/>
              <a:ext cx="1657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668017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项目介绍</a:t>
            </a:r>
          </a:p>
        </p:txBody>
      </p:sp>
      <p:sp>
        <p:nvSpPr>
          <p:cNvPr id="9" name="文本框 8"/>
          <p:cNvSpPr txBox="1"/>
          <p:nvPr/>
        </p:nvSpPr>
        <p:spPr>
          <a:xfrm>
            <a:off x="7751213"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市场分析</a:t>
            </a:r>
          </a:p>
        </p:txBody>
      </p:sp>
      <p:sp>
        <p:nvSpPr>
          <p:cNvPr id="10" name="文本框 9"/>
          <p:cNvSpPr txBox="1"/>
          <p:nvPr/>
        </p:nvSpPr>
        <p:spPr>
          <a:xfrm>
            <a:off x="8822256"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项目规划</a:t>
            </a:r>
          </a:p>
        </p:txBody>
      </p:sp>
      <p:sp>
        <p:nvSpPr>
          <p:cNvPr id="11" name="文本框 10"/>
          <p:cNvSpPr txBox="1"/>
          <p:nvPr/>
        </p:nvSpPr>
        <p:spPr>
          <a:xfrm>
            <a:off x="9893300" y="478482"/>
            <a:ext cx="800219" cy="27699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投资汇报</a:t>
            </a:r>
          </a:p>
        </p:txBody>
      </p:sp>
      <p:sp>
        <p:nvSpPr>
          <p:cNvPr id="12" name="文本框 11"/>
          <p:cNvSpPr txBox="1"/>
          <p:nvPr/>
        </p:nvSpPr>
        <p:spPr>
          <a:xfrm>
            <a:off x="892413" y="266121"/>
            <a:ext cx="3002745"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CONTENTS</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7715220" y="478483"/>
            <a:ext cx="872206" cy="27699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0" name="组合 39"/>
          <p:cNvGrpSpPr/>
          <p:nvPr/>
        </p:nvGrpSpPr>
        <p:grpSpPr>
          <a:xfrm>
            <a:off x="3558699" y="4292658"/>
            <a:ext cx="5120006" cy="1380925"/>
            <a:chOff x="874712" y="2958979"/>
            <a:chExt cx="5120006" cy="1380925"/>
          </a:xfrm>
        </p:grpSpPr>
        <p:sp>
          <p:nvSpPr>
            <p:cNvPr id="41" name="矩形 40"/>
            <p:cNvSpPr/>
            <p:nvPr/>
          </p:nvSpPr>
          <p:spPr>
            <a:xfrm>
              <a:off x="874712" y="3639712"/>
              <a:ext cx="5120006" cy="70019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用户可以在投影仪或者计算机上进行演示也可以将演示文稿打印出来制作成胶片以便应用到更广泛的领域中</a:t>
              </a:r>
            </a:p>
          </p:txBody>
        </p:sp>
        <p:sp>
          <p:nvSpPr>
            <p:cNvPr id="42" name="矩形 41"/>
            <p:cNvSpPr/>
            <p:nvPr/>
          </p:nvSpPr>
          <p:spPr>
            <a:xfrm>
              <a:off x="1428028" y="2958979"/>
              <a:ext cx="4013374" cy="70076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E52D27"/>
                  </a:solidFill>
                  <a:effectLst/>
                  <a:uLnTx/>
                  <a:uFillTx/>
                  <a:latin typeface="微软雅黑" panose="020B0503020204020204" charset="-122"/>
                  <a:ea typeface="微软雅黑" panose="020B0503020204020204" charset="-122"/>
                  <a:cs typeface="+mn-cs"/>
                </a:rPr>
                <a:t>标题文字添加</a:t>
              </a:r>
            </a:p>
          </p:txBody>
        </p:sp>
      </p:grpSp>
      <p:pic>
        <p:nvPicPr>
          <p:cNvPr id="16" name="图片占位符 15"/>
          <p:cNvPicPr>
            <a:picLocks noGrp="1" noChangeAspect="1"/>
          </p:cNvPicPr>
          <p:nvPr>
            <p:ph type="pic" sz="quarter" idx="10"/>
          </p:nvPr>
        </p:nvPicPr>
        <p:blipFill>
          <a:blip r:embed="rId3" cstate="screen"/>
          <a:srcRect/>
          <a:stretch>
            <a:fillRect/>
          </a:stretch>
        </p:blipFill>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29114257"/>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6"/>
</p:tagLst>
</file>

<file path=ppt/tags/tag26.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2911434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70729114352"/>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29114201"/>
  <p:tag name="MH_LIBRARY" val="GRAPHIC"/>
  <p:tag name="MH_TYPE" val="Other"/>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2020</Words>
  <Application>Microsoft Office PowerPoint</Application>
  <PresentationFormat>宽屏</PresentationFormat>
  <Paragraphs>249</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宋体</vt:lpstr>
      <vt:lpstr>微软雅黑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2022-03-16T03:01:57Z</dcterms:created>
  <dcterms:modified xsi:type="dcterms:W3CDTF">2023-01-10T05:25:43Z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E0DE07E2B8A940E1AD11EC64C774173E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