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4" r:id="rId4"/>
    <p:sldId id="288" r:id="rId5"/>
    <p:sldId id="268" r:id="rId6"/>
    <p:sldId id="269" r:id="rId7"/>
    <p:sldId id="270" r:id="rId8"/>
    <p:sldId id="281" r:id="rId9"/>
    <p:sldId id="289" r:id="rId10"/>
    <p:sldId id="272" r:id="rId11"/>
    <p:sldId id="273" r:id="rId12"/>
    <p:sldId id="290" r:id="rId13"/>
    <p:sldId id="274" r:id="rId14"/>
    <p:sldId id="275" r:id="rId15"/>
    <p:sldId id="276" r:id="rId16"/>
    <p:sldId id="291" r:id="rId17"/>
    <p:sldId id="279" r:id="rId18"/>
    <p:sldId id="280" r:id="rId19"/>
    <p:sldId id="29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22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4F8EB57-12D1-42CC-AF00-7ED6320E3EF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C056D0B-CE4F-4D7C-96D3-1A1CDCE6F78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5419" y="64874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DB62-9289-42FB-BED8-40919149EE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EA962-E1D1-454C-B48B-A0E45A299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12206288" cy="685800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1876909" y="1779259"/>
            <a:ext cx="8449748" cy="2441008"/>
            <a:chOff x="1876909" y="1779259"/>
            <a:chExt cx="8449748" cy="2441008"/>
          </a:xfrm>
        </p:grpSpPr>
        <p:sp>
          <p:nvSpPr>
            <p:cNvPr id="57" name="文本框 56"/>
            <p:cNvSpPr txBox="1"/>
            <p:nvPr/>
          </p:nvSpPr>
          <p:spPr>
            <a:xfrm>
              <a:off x="1876909" y="3512381"/>
              <a:ext cx="8449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圣诞</a:t>
              </a:r>
              <a:r>
                <a:rPr lang="zh-CN" altLang="en-US" sz="4000" spc="300" dirty="0" smtClean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节营</a:t>
              </a:r>
              <a:r>
                <a:rPr lang="zh-CN" altLang="en-US" sz="4000" spc="300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销宣</a:t>
              </a:r>
              <a:r>
                <a:rPr lang="zh-CN" altLang="en-US" sz="4000" spc="300" dirty="0" smtClean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传活动策</a:t>
              </a:r>
              <a:r>
                <a:rPr lang="zh-CN" altLang="en-US" sz="4000" spc="300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划</a:t>
              </a: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2644500" y="1779259"/>
              <a:ext cx="6998308" cy="1593245"/>
              <a:chOff x="2712596" y="1818171"/>
              <a:chExt cx="6998308" cy="1593245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2712596" y="1818171"/>
                <a:ext cx="6784004" cy="1593245"/>
                <a:chOff x="2877968" y="1594430"/>
                <a:chExt cx="6784004" cy="1593245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2877968" y="1594430"/>
                  <a:ext cx="6784004" cy="1593245"/>
                  <a:chOff x="2765426" y="2274019"/>
                  <a:chExt cx="6784004" cy="1593245"/>
                </a:xfrm>
                <a:solidFill>
                  <a:schemeClr val="bg1"/>
                </a:solidFill>
              </p:grpSpPr>
              <p:sp>
                <p:nvSpPr>
                  <p:cNvPr id="4" name="Freeform 142"/>
                  <p:cNvSpPr/>
                  <p:nvPr/>
                </p:nvSpPr>
                <p:spPr bwMode="auto">
                  <a:xfrm>
                    <a:off x="5135359" y="2550327"/>
                    <a:ext cx="654344" cy="314800"/>
                  </a:xfrm>
                  <a:custGeom>
                    <a:avLst/>
                    <a:gdLst>
                      <a:gd name="T0" fmla="*/ 0 w 476"/>
                      <a:gd name="T1" fmla="*/ 106 h 229"/>
                      <a:gd name="T2" fmla="*/ 448 w 476"/>
                      <a:gd name="T3" fmla="*/ 0 h 229"/>
                      <a:gd name="T4" fmla="*/ 476 w 476"/>
                      <a:gd name="T5" fmla="*/ 123 h 229"/>
                      <a:gd name="T6" fmla="*/ 30 w 476"/>
                      <a:gd name="T7" fmla="*/ 229 h 229"/>
                      <a:gd name="T8" fmla="*/ 0 w 476"/>
                      <a:gd name="T9" fmla="*/ 106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6" h="229">
                        <a:moveTo>
                          <a:pt x="0" y="106"/>
                        </a:moveTo>
                        <a:lnTo>
                          <a:pt x="448" y="0"/>
                        </a:lnTo>
                        <a:lnTo>
                          <a:pt x="476" y="123"/>
                        </a:lnTo>
                        <a:lnTo>
                          <a:pt x="30" y="229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" name="Freeform 143"/>
                  <p:cNvSpPr/>
                  <p:nvPr/>
                </p:nvSpPr>
                <p:spPr bwMode="auto">
                  <a:xfrm>
                    <a:off x="2765426" y="2274019"/>
                    <a:ext cx="1061246" cy="933402"/>
                  </a:xfrm>
                  <a:custGeom>
                    <a:avLst/>
                    <a:gdLst>
                      <a:gd name="T0" fmla="*/ 126 w 547"/>
                      <a:gd name="T1" fmla="*/ 128 h 480"/>
                      <a:gd name="T2" fmla="*/ 331 w 547"/>
                      <a:gd name="T3" fmla="*/ 219 h 480"/>
                      <a:gd name="T4" fmla="*/ 356 w 547"/>
                      <a:gd name="T5" fmla="*/ 184 h 480"/>
                      <a:gd name="T6" fmla="*/ 380 w 547"/>
                      <a:gd name="T7" fmla="*/ 144 h 480"/>
                      <a:gd name="T8" fmla="*/ 83 w 547"/>
                      <a:gd name="T9" fmla="*/ 89 h 480"/>
                      <a:gd name="T10" fmla="*/ 100 w 547"/>
                      <a:gd name="T11" fmla="*/ 0 h 480"/>
                      <a:gd name="T12" fmla="*/ 453 w 547"/>
                      <a:gd name="T13" fmla="*/ 67 h 480"/>
                      <a:gd name="T14" fmla="*/ 508 w 547"/>
                      <a:gd name="T15" fmla="*/ 77 h 480"/>
                      <a:gd name="T16" fmla="*/ 487 w 547"/>
                      <a:gd name="T17" fmla="*/ 129 h 480"/>
                      <a:gd name="T18" fmla="*/ 415 w 547"/>
                      <a:gd name="T19" fmla="*/ 257 h 480"/>
                      <a:gd name="T20" fmla="*/ 547 w 547"/>
                      <a:gd name="T21" fmla="*/ 316 h 480"/>
                      <a:gd name="T22" fmla="*/ 466 w 547"/>
                      <a:gd name="T23" fmla="*/ 480 h 480"/>
                      <a:gd name="T24" fmla="*/ 266 w 547"/>
                      <a:gd name="T25" fmla="*/ 390 h 480"/>
                      <a:gd name="T26" fmla="*/ 142 w 547"/>
                      <a:gd name="T27" fmla="*/ 441 h 480"/>
                      <a:gd name="T28" fmla="*/ 4 w 547"/>
                      <a:gd name="T29" fmla="*/ 460 h 480"/>
                      <a:gd name="T30" fmla="*/ 0 w 547"/>
                      <a:gd name="T31" fmla="*/ 371 h 480"/>
                      <a:gd name="T32" fmla="*/ 83 w 547"/>
                      <a:gd name="T33" fmla="*/ 361 h 480"/>
                      <a:gd name="T34" fmla="*/ 157 w 547"/>
                      <a:gd name="T35" fmla="*/ 342 h 480"/>
                      <a:gd name="T36" fmla="*/ 44 w 547"/>
                      <a:gd name="T37" fmla="*/ 290 h 480"/>
                      <a:gd name="T38" fmla="*/ 126 w 547"/>
                      <a:gd name="T39" fmla="*/ 128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47" h="480">
                        <a:moveTo>
                          <a:pt x="126" y="128"/>
                        </a:moveTo>
                        <a:cubicBezTo>
                          <a:pt x="331" y="219"/>
                          <a:pt x="331" y="219"/>
                          <a:pt x="331" y="219"/>
                        </a:cubicBezTo>
                        <a:cubicBezTo>
                          <a:pt x="340" y="208"/>
                          <a:pt x="348" y="197"/>
                          <a:pt x="356" y="184"/>
                        </a:cubicBezTo>
                        <a:cubicBezTo>
                          <a:pt x="364" y="172"/>
                          <a:pt x="372" y="158"/>
                          <a:pt x="380" y="144"/>
                        </a:cubicBezTo>
                        <a:cubicBezTo>
                          <a:pt x="83" y="89"/>
                          <a:pt x="83" y="89"/>
                          <a:pt x="83" y="89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453" y="67"/>
                          <a:pt x="453" y="67"/>
                          <a:pt x="453" y="67"/>
                        </a:cubicBezTo>
                        <a:cubicBezTo>
                          <a:pt x="508" y="77"/>
                          <a:pt x="508" y="77"/>
                          <a:pt x="508" y="77"/>
                        </a:cubicBezTo>
                        <a:cubicBezTo>
                          <a:pt x="487" y="129"/>
                          <a:pt x="487" y="129"/>
                          <a:pt x="487" y="129"/>
                        </a:cubicBezTo>
                        <a:cubicBezTo>
                          <a:pt x="466" y="177"/>
                          <a:pt x="442" y="220"/>
                          <a:pt x="415" y="257"/>
                        </a:cubicBezTo>
                        <a:cubicBezTo>
                          <a:pt x="547" y="316"/>
                          <a:pt x="547" y="316"/>
                          <a:pt x="547" y="316"/>
                        </a:cubicBezTo>
                        <a:cubicBezTo>
                          <a:pt x="466" y="480"/>
                          <a:pt x="466" y="480"/>
                          <a:pt x="466" y="480"/>
                        </a:cubicBezTo>
                        <a:cubicBezTo>
                          <a:pt x="266" y="390"/>
                          <a:pt x="266" y="390"/>
                          <a:pt x="266" y="390"/>
                        </a:cubicBezTo>
                        <a:cubicBezTo>
                          <a:pt x="226" y="413"/>
                          <a:pt x="185" y="430"/>
                          <a:pt x="142" y="441"/>
                        </a:cubicBezTo>
                        <a:cubicBezTo>
                          <a:pt x="99" y="452"/>
                          <a:pt x="53" y="458"/>
                          <a:pt x="4" y="460"/>
                        </a:cubicBezTo>
                        <a:cubicBezTo>
                          <a:pt x="0" y="371"/>
                          <a:pt x="0" y="371"/>
                          <a:pt x="0" y="371"/>
                        </a:cubicBezTo>
                        <a:cubicBezTo>
                          <a:pt x="29" y="370"/>
                          <a:pt x="57" y="367"/>
                          <a:pt x="83" y="361"/>
                        </a:cubicBezTo>
                        <a:cubicBezTo>
                          <a:pt x="110" y="356"/>
                          <a:pt x="134" y="350"/>
                          <a:pt x="157" y="342"/>
                        </a:cubicBezTo>
                        <a:cubicBezTo>
                          <a:pt x="44" y="290"/>
                          <a:pt x="44" y="290"/>
                          <a:pt x="44" y="290"/>
                        </a:cubicBezTo>
                        <a:lnTo>
                          <a:pt x="126" y="1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" name="Freeform 144"/>
                  <p:cNvSpPr/>
                  <p:nvPr/>
                </p:nvSpPr>
                <p:spPr bwMode="auto">
                  <a:xfrm>
                    <a:off x="2776423" y="3179927"/>
                    <a:ext cx="1047500" cy="685961"/>
                  </a:xfrm>
                  <a:custGeom>
                    <a:avLst/>
                    <a:gdLst>
                      <a:gd name="T0" fmla="*/ 3 w 762"/>
                      <a:gd name="T1" fmla="*/ 360 h 499"/>
                      <a:gd name="T2" fmla="*/ 214 w 762"/>
                      <a:gd name="T3" fmla="*/ 365 h 499"/>
                      <a:gd name="T4" fmla="*/ 214 w 762"/>
                      <a:gd name="T5" fmla="*/ 253 h 499"/>
                      <a:gd name="T6" fmla="*/ 65 w 762"/>
                      <a:gd name="T7" fmla="*/ 257 h 499"/>
                      <a:gd name="T8" fmla="*/ 61 w 762"/>
                      <a:gd name="T9" fmla="*/ 130 h 499"/>
                      <a:gd name="T10" fmla="*/ 215 w 762"/>
                      <a:gd name="T11" fmla="*/ 126 h 499"/>
                      <a:gd name="T12" fmla="*/ 215 w 762"/>
                      <a:gd name="T13" fmla="*/ 1 h 499"/>
                      <a:gd name="T14" fmla="*/ 531 w 762"/>
                      <a:gd name="T15" fmla="*/ 0 h 499"/>
                      <a:gd name="T16" fmla="*/ 531 w 762"/>
                      <a:gd name="T17" fmla="*/ 116 h 499"/>
                      <a:gd name="T18" fmla="*/ 674 w 762"/>
                      <a:gd name="T19" fmla="*/ 113 h 499"/>
                      <a:gd name="T20" fmla="*/ 678 w 762"/>
                      <a:gd name="T21" fmla="*/ 239 h 499"/>
                      <a:gd name="T22" fmla="*/ 531 w 762"/>
                      <a:gd name="T23" fmla="*/ 244 h 499"/>
                      <a:gd name="T24" fmla="*/ 531 w 762"/>
                      <a:gd name="T25" fmla="*/ 369 h 499"/>
                      <a:gd name="T26" fmla="*/ 762 w 762"/>
                      <a:gd name="T27" fmla="*/ 373 h 499"/>
                      <a:gd name="T28" fmla="*/ 761 w 762"/>
                      <a:gd name="T29" fmla="*/ 499 h 499"/>
                      <a:gd name="T30" fmla="*/ 0 w 762"/>
                      <a:gd name="T31" fmla="*/ 487 h 499"/>
                      <a:gd name="T32" fmla="*/ 3 w 762"/>
                      <a:gd name="T33" fmla="*/ 360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2" h="499">
                        <a:moveTo>
                          <a:pt x="3" y="360"/>
                        </a:moveTo>
                        <a:lnTo>
                          <a:pt x="214" y="365"/>
                        </a:lnTo>
                        <a:lnTo>
                          <a:pt x="214" y="253"/>
                        </a:lnTo>
                        <a:lnTo>
                          <a:pt x="65" y="257"/>
                        </a:lnTo>
                        <a:lnTo>
                          <a:pt x="61" y="130"/>
                        </a:lnTo>
                        <a:lnTo>
                          <a:pt x="215" y="126"/>
                        </a:lnTo>
                        <a:lnTo>
                          <a:pt x="215" y="1"/>
                        </a:lnTo>
                        <a:lnTo>
                          <a:pt x="531" y="0"/>
                        </a:lnTo>
                        <a:lnTo>
                          <a:pt x="531" y="116"/>
                        </a:lnTo>
                        <a:lnTo>
                          <a:pt x="674" y="113"/>
                        </a:lnTo>
                        <a:lnTo>
                          <a:pt x="678" y="239"/>
                        </a:lnTo>
                        <a:lnTo>
                          <a:pt x="531" y="244"/>
                        </a:lnTo>
                        <a:lnTo>
                          <a:pt x="531" y="369"/>
                        </a:lnTo>
                        <a:lnTo>
                          <a:pt x="762" y="373"/>
                        </a:lnTo>
                        <a:lnTo>
                          <a:pt x="761" y="499"/>
                        </a:lnTo>
                        <a:lnTo>
                          <a:pt x="0" y="487"/>
                        </a:lnTo>
                        <a:lnTo>
                          <a:pt x="3" y="3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" name="Freeform 145"/>
                  <p:cNvSpPr/>
                  <p:nvPr/>
                </p:nvSpPr>
                <p:spPr bwMode="auto">
                  <a:xfrm>
                    <a:off x="3973763" y="3058956"/>
                    <a:ext cx="589734" cy="641972"/>
                  </a:xfrm>
                  <a:custGeom>
                    <a:avLst/>
                    <a:gdLst>
                      <a:gd name="T0" fmla="*/ 0 w 429"/>
                      <a:gd name="T1" fmla="*/ 29 h 467"/>
                      <a:gd name="T2" fmla="*/ 71 w 429"/>
                      <a:gd name="T3" fmla="*/ 29 h 467"/>
                      <a:gd name="T4" fmla="*/ 71 w 429"/>
                      <a:gd name="T5" fmla="*/ 0 h 467"/>
                      <a:gd name="T6" fmla="*/ 387 w 429"/>
                      <a:gd name="T7" fmla="*/ 0 h 467"/>
                      <a:gd name="T8" fmla="*/ 385 w 429"/>
                      <a:gd name="T9" fmla="*/ 337 h 467"/>
                      <a:gd name="T10" fmla="*/ 429 w 429"/>
                      <a:gd name="T11" fmla="*/ 339 h 467"/>
                      <a:gd name="T12" fmla="*/ 422 w 429"/>
                      <a:gd name="T13" fmla="*/ 467 h 467"/>
                      <a:gd name="T14" fmla="*/ 202 w 429"/>
                      <a:gd name="T15" fmla="*/ 455 h 467"/>
                      <a:gd name="T16" fmla="*/ 71 w 429"/>
                      <a:gd name="T17" fmla="*/ 455 h 467"/>
                      <a:gd name="T18" fmla="*/ 71 w 429"/>
                      <a:gd name="T19" fmla="*/ 156 h 467"/>
                      <a:gd name="T20" fmla="*/ 0 w 429"/>
                      <a:gd name="T21" fmla="*/ 156 h 467"/>
                      <a:gd name="T22" fmla="*/ 0 w 429"/>
                      <a:gd name="T23" fmla="*/ 29 h 4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29" h="467">
                        <a:moveTo>
                          <a:pt x="0" y="29"/>
                        </a:moveTo>
                        <a:lnTo>
                          <a:pt x="71" y="29"/>
                        </a:lnTo>
                        <a:lnTo>
                          <a:pt x="71" y="0"/>
                        </a:lnTo>
                        <a:lnTo>
                          <a:pt x="387" y="0"/>
                        </a:lnTo>
                        <a:lnTo>
                          <a:pt x="385" y="337"/>
                        </a:lnTo>
                        <a:lnTo>
                          <a:pt x="429" y="339"/>
                        </a:lnTo>
                        <a:lnTo>
                          <a:pt x="422" y="467"/>
                        </a:lnTo>
                        <a:lnTo>
                          <a:pt x="202" y="455"/>
                        </a:lnTo>
                        <a:lnTo>
                          <a:pt x="71" y="455"/>
                        </a:lnTo>
                        <a:lnTo>
                          <a:pt x="71" y="156"/>
                        </a:lnTo>
                        <a:lnTo>
                          <a:pt x="0" y="156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" name="Freeform 146"/>
                  <p:cNvSpPr/>
                  <p:nvPr/>
                </p:nvSpPr>
                <p:spPr bwMode="auto">
                  <a:xfrm>
                    <a:off x="4601987" y="2672674"/>
                    <a:ext cx="1168471" cy="1194590"/>
                  </a:xfrm>
                  <a:custGeom>
                    <a:avLst/>
                    <a:gdLst>
                      <a:gd name="T0" fmla="*/ 31 w 850"/>
                      <a:gd name="T1" fmla="*/ 541 h 869"/>
                      <a:gd name="T2" fmla="*/ 129 w 850"/>
                      <a:gd name="T3" fmla="*/ 568 h 869"/>
                      <a:gd name="T4" fmla="*/ 191 w 850"/>
                      <a:gd name="T5" fmla="*/ 462 h 869"/>
                      <a:gd name="T6" fmla="*/ 78 w 850"/>
                      <a:gd name="T7" fmla="*/ 390 h 869"/>
                      <a:gd name="T8" fmla="*/ 27 w 850"/>
                      <a:gd name="T9" fmla="*/ 356 h 869"/>
                      <a:gd name="T10" fmla="*/ 57 w 850"/>
                      <a:gd name="T11" fmla="*/ 303 h 869"/>
                      <a:gd name="T12" fmla="*/ 137 w 850"/>
                      <a:gd name="T13" fmla="*/ 167 h 869"/>
                      <a:gd name="T14" fmla="*/ 19 w 850"/>
                      <a:gd name="T15" fmla="*/ 113 h 869"/>
                      <a:gd name="T16" fmla="*/ 74 w 850"/>
                      <a:gd name="T17" fmla="*/ 0 h 869"/>
                      <a:gd name="T18" fmla="*/ 254 w 850"/>
                      <a:gd name="T19" fmla="*/ 82 h 869"/>
                      <a:gd name="T20" fmla="*/ 316 w 850"/>
                      <a:gd name="T21" fmla="*/ 112 h 869"/>
                      <a:gd name="T22" fmla="*/ 280 w 850"/>
                      <a:gd name="T23" fmla="*/ 173 h 869"/>
                      <a:gd name="T24" fmla="*/ 196 w 850"/>
                      <a:gd name="T25" fmla="*/ 315 h 869"/>
                      <a:gd name="T26" fmla="*/ 362 w 850"/>
                      <a:gd name="T27" fmla="*/ 421 h 869"/>
                      <a:gd name="T28" fmla="*/ 332 w 850"/>
                      <a:gd name="T29" fmla="*/ 474 h 869"/>
                      <a:gd name="T30" fmla="*/ 257 w 850"/>
                      <a:gd name="T31" fmla="*/ 599 h 869"/>
                      <a:gd name="T32" fmla="*/ 850 w 850"/>
                      <a:gd name="T33" fmla="*/ 746 h 869"/>
                      <a:gd name="T34" fmla="*/ 820 w 850"/>
                      <a:gd name="T35" fmla="*/ 869 h 869"/>
                      <a:gd name="T36" fmla="*/ 191 w 850"/>
                      <a:gd name="T37" fmla="*/ 714 h 869"/>
                      <a:gd name="T38" fmla="*/ 134 w 850"/>
                      <a:gd name="T39" fmla="*/ 811 h 869"/>
                      <a:gd name="T40" fmla="*/ 24 w 850"/>
                      <a:gd name="T41" fmla="*/ 746 h 869"/>
                      <a:gd name="T42" fmla="*/ 62 w 850"/>
                      <a:gd name="T43" fmla="*/ 681 h 869"/>
                      <a:gd name="T44" fmla="*/ 0 w 850"/>
                      <a:gd name="T45" fmla="*/ 664 h 869"/>
                      <a:gd name="T46" fmla="*/ 31 w 850"/>
                      <a:gd name="T47" fmla="*/ 541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850" h="869">
                        <a:moveTo>
                          <a:pt x="31" y="541"/>
                        </a:moveTo>
                        <a:lnTo>
                          <a:pt x="129" y="568"/>
                        </a:lnTo>
                        <a:lnTo>
                          <a:pt x="191" y="462"/>
                        </a:lnTo>
                        <a:lnTo>
                          <a:pt x="78" y="390"/>
                        </a:lnTo>
                        <a:lnTo>
                          <a:pt x="27" y="356"/>
                        </a:lnTo>
                        <a:lnTo>
                          <a:pt x="57" y="303"/>
                        </a:lnTo>
                        <a:lnTo>
                          <a:pt x="137" y="167"/>
                        </a:lnTo>
                        <a:lnTo>
                          <a:pt x="19" y="113"/>
                        </a:lnTo>
                        <a:lnTo>
                          <a:pt x="74" y="0"/>
                        </a:lnTo>
                        <a:lnTo>
                          <a:pt x="254" y="82"/>
                        </a:lnTo>
                        <a:lnTo>
                          <a:pt x="316" y="112"/>
                        </a:lnTo>
                        <a:lnTo>
                          <a:pt x="280" y="173"/>
                        </a:lnTo>
                        <a:lnTo>
                          <a:pt x="196" y="315"/>
                        </a:lnTo>
                        <a:lnTo>
                          <a:pt x="362" y="421"/>
                        </a:lnTo>
                        <a:lnTo>
                          <a:pt x="332" y="474"/>
                        </a:lnTo>
                        <a:lnTo>
                          <a:pt x="257" y="599"/>
                        </a:lnTo>
                        <a:lnTo>
                          <a:pt x="850" y="746"/>
                        </a:lnTo>
                        <a:lnTo>
                          <a:pt x="820" y="869"/>
                        </a:lnTo>
                        <a:lnTo>
                          <a:pt x="191" y="714"/>
                        </a:lnTo>
                        <a:lnTo>
                          <a:pt x="134" y="811"/>
                        </a:lnTo>
                        <a:lnTo>
                          <a:pt x="24" y="746"/>
                        </a:lnTo>
                        <a:lnTo>
                          <a:pt x="62" y="681"/>
                        </a:lnTo>
                        <a:lnTo>
                          <a:pt x="0" y="664"/>
                        </a:lnTo>
                        <a:lnTo>
                          <a:pt x="31" y="5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" name="Freeform 147"/>
                  <p:cNvSpPr/>
                  <p:nvPr/>
                </p:nvSpPr>
                <p:spPr bwMode="auto">
                  <a:xfrm>
                    <a:off x="5118863" y="2859629"/>
                    <a:ext cx="699708" cy="636473"/>
                  </a:xfrm>
                  <a:custGeom>
                    <a:avLst/>
                    <a:gdLst>
                      <a:gd name="T0" fmla="*/ 125 w 509"/>
                      <a:gd name="T1" fmla="*/ 89 h 463"/>
                      <a:gd name="T2" fmla="*/ 127 w 509"/>
                      <a:gd name="T3" fmla="*/ 336 h 463"/>
                      <a:gd name="T4" fmla="*/ 163 w 509"/>
                      <a:gd name="T5" fmla="*/ 336 h 463"/>
                      <a:gd name="T6" fmla="*/ 163 w 509"/>
                      <a:gd name="T7" fmla="*/ 0 h 463"/>
                      <a:gd name="T8" fmla="*/ 436 w 509"/>
                      <a:gd name="T9" fmla="*/ 0 h 463"/>
                      <a:gd name="T10" fmla="*/ 436 w 509"/>
                      <a:gd name="T11" fmla="*/ 92 h 463"/>
                      <a:gd name="T12" fmla="*/ 509 w 509"/>
                      <a:gd name="T13" fmla="*/ 92 h 463"/>
                      <a:gd name="T14" fmla="*/ 509 w 509"/>
                      <a:gd name="T15" fmla="*/ 217 h 463"/>
                      <a:gd name="T16" fmla="*/ 436 w 509"/>
                      <a:gd name="T17" fmla="*/ 217 h 463"/>
                      <a:gd name="T18" fmla="*/ 436 w 509"/>
                      <a:gd name="T19" fmla="*/ 336 h 463"/>
                      <a:gd name="T20" fmla="*/ 509 w 509"/>
                      <a:gd name="T21" fmla="*/ 336 h 463"/>
                      <a:gd name="T22" fmla="*/ 509 w 509"/>
                      <a:gd name="T23" fmla="*/ 463 h 463"/>
                      <a:gd name="T24" fmla="*/ 1 w 509"/>
                      <a:gd name="T25" fmla="*/ 463 h 463"/>
                      <a:gd name="T26" fmla="*/ 1 w 509"/>
                      <a:gd name="T27" fmla="*/ 401 h 463"/>
                      <a:gd name="T28" fmla="*/ 0 w 509"/>
                      <a:gd name="T29" fmla="*/ 89 h 463"/>
                      <a:gd name="T30" fmla="*/ 125 w 509"/>
                      <a:gd name="T31" fmla="*/ 89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09" h="463">
                        <a:moveTo>
                          <a:pt x="125" y="89"/>
                        </a:moveTo>
                        <a:lnTo>
                          <a:pt x="127" y="336"/>
                        </a:lnTo>
                        <a:lnTo>
                          <a:pt x="163" y="336"/>
                        </a:lnTo>
                        <a:lnTo>
                          <a:pt x="163" y="0"/>
                        </a:lnTo>
                        <a:lnTo>
                          <a:pt x="436" y="0"/>
                        </a:lnTo>
                        <a:lnTo>
                          <a:pt x="436" y="92"/>
                        </a:lnTo>
                        <a:lnTo>
                          <a:pt x="509" y="92"/>
                        </a:lnTo>
                        <a:lnTo>
                          <a:pt x="509" y="217"/>
                        </a:lnTo>
                        <a:lnTo>
                          <a:pt x="436" y="217"/>
                        </a:lnTo>
                        <a:lnTo>
                          <a:pt x="436" y="336"/>
                        </a:lnTo>
                        <a:lnTo>
                          <a:pt x="509" y="336"/>
                        </a:lnTo>
                        <a:lnTo>
                          <a:pt x="509" y="463"/>
                        </a:lnTo>
                        <a:lnTo>
                          <a:pt x="1" y="463"/>
                        </a:lnTo>
                        <a:lnTo>
                          <a:pt x="1" y="401"/>
                        </a:lnTo>
                        <a:lnTo>
                          <a:pt x="0" y="89"/>
                        </a:lnTo>
                        <a:lnTo>
                          <a:pt x="125" y="8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" name="Freeform 148"/>
                  <p:cNvSpPr/>
                  <p:nvPr/>
                </p:nvSpPr>
                <p:spPr bwMode="auto">
                  <a:xfrm>
                    <a:off x="5969785" y="2943483"/>
                    <a:ext cx="202077" cy="571863"/>
                  </a:xfrm>
                  <a:custGeom>
                    <a:avLst/>
                    <a:gdLst>
                      <a:gd name="T0" fmla="*/ 144 w 147"/>
                      <a:gd name="T1" fmla="*/ 0 h 416"/>
                      <a:gd name="T2" fmla="*/ 147 w 147"/>
                      <a:gd name="T3" fmla="*/ 416 h 416"/>
                      <a:gd name="T4" fmla="*/ 0 w 147"/>
                      <a:gd name="T5" fmla="*/ 416 h 416"/>
                      <a:gd name="T6" fmla="*/ 0 w 147"/>
                      <a:gd name="T7" fmla="*/ 0 h 416"/>
                      <a:gd name="T8" fmla="*/ 144 w 147"/>
                      <a:gd name="T9" fmla="*/ 0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7" h="416">
                        <a:moveTo>
                          <a:pt x="144" y="0"/>
                        </a:moveTo>
                        <a:lnTo>
                          <a:pt x="147" y="416"/>
                        </a:lnTo>
                        <a:lnTo>
                          <a:pt x="0" y="416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" name="Freeform 149"/>
                  <p:cNvSpPr/>
                  <p:nvPr/>
                </p:nvSpPr>
                <p:spPr bwMode="auto">
                  <a:xfrm>
                    <a:off x="6232347" y="2718037"/>
                    <a:ext cx="651594" cy="1021381"/>
                  </a:xfrm>
                  <a:custGeom>
                    <a:avLst/>
                    <a:gdLst>
                      <a:gd name="T0" fmla="*/ 361 w 474"/>
                      <a:gd name="T1" fmla="*/ 0 h 743"/>
                      <a:gd name="T2" fmla="*/ 362 w 474"/>
                      <a:gd name="T3" fmla="*/ 291 h 743"/>
                      <a:gd name="T4" fmla="*/ 405 w 474"/>
                      <a:gd name="T5" fmla="*/ 308 h 743"/>
                      <a:gd name="T6" fmla="*/ 474 w 474"/>
                      <a:gd name="T7" fmla="*/ 332 h 743"/>
                      <a:gd name="T8" fmla="*/ 419 w 474"/>
                      <a:gd name="T9" fmla="*/ 467 h 743"/>
                      <a:gd name="T10" fmla="*/ 362 w 474"/>
                      <a:gd name="T11" fmla="*/ 448 h 743"/>
                      <a:gd name="T12" fmla="*/ 364 w 474"/>
                      <a:gd name="T13" fmla="*/ 743 h 743"/>
                      <a:gd name="T14" fmla="*/ 2 w 474"/>
                      <a:gd name="T15" fmla="*/ 743 h 743"/>
                      <a:gd name="T16" fmla="*/ 0 w 474"/>
                      <a:gd name="T17" fmla="*/ 0 h 743"/>
                      <a:gd name="T18" fmla="*/ 361 w 474"/>
                      <a:gd name="T19" fmla="*/ 0 h 7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74" h="743">
                        <a:moveTo>
                          <a:pt x="361" y="0"/>
                        </a:moveTo>
                        <a:lnTo>
                          <a:pt x="362" y="291"/>
                        </a:lnTo>
                        <a:lnTo>
                          <a:pt x="405" y="308"/>
                        </a:lnTo>
                        <a:lnTo>
                          <a:pt x="474" y="332"/>
                        </a:lnTo>
                        <a:lnTo>
                          <a:pt x="419" y="467"/>
                        </a:lnTo>
                        <a:lnTo>
                          <a:pt x="362" y="448"/>
                        </a:lnTo>
                        <a:lnTo>
                          <a:pt x="364" y="743"/>
                        </a:lnTo>
                        <a:lnTo>
                          <a:pt x="2" y="743"/>
                        </a:lnTo>
                        <a:lnTo>
                          <a:pt x="0" y="0"/>
                        </a:lnTo>
                        <a:lnTo>
                          <a:pt x="36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150"/>
                  <p:cNvSpPr>
                    <a:spLocks noEditPoints="1"/>
                  </p:cNvSpPr>
                  <p:nvPr/>
                </p:nvSpPr>
                <p:spPr bwMode="auto">
                  <a:xfrm>
                    <a:off x="6889440" y="2478845"/>
                    <a:ext cx="1266073" cy="1367798"/>
                  </a:xfrm>
                  <a:custGeom>
                    <a:avLst/>
                    <a:gdLst>
                      <a:gd name="T0" fmla="*/ 921 w 921"/>
                      <a:gd name="T1" fmla="*/ 541 h 995"/>
                      <a:gd name="T2" fmla="*/ 827 w 921"/>
                      <a:gd name="T3" fmla="*/ 541 h 995"/>
                      <a:gd name="T4" fmla="*/ 827 w 921"/>
                      <a:gd name="T5" fmla="*/ 538 h 995"/>
                      <a:gd name="T6" fmla="*/ 834 w 921"/>
                      <a:gd name="T7" fmla="*/ 175 h 995"/>
                      <a:gd name="T8" fmla="*/ 591 w 921"/>
                      <a:gd name="T9" fmla="*/ 174 h 995"/>
                      <a:gd name="T10" fmla="*/ 614 w 921"/>
                      <a:gd name="T11" fmla="*/ 99 h 995"/>
                      <a:gd name="T12" fmla="*/ 315 w 921"/>
                      <a:gd name="T13" fmla="*/ 0 h 995"/>
                      <a:gd name="T14" fmla="*/ 262 w 921"/>
                      <a:gd name="T15" fmla="*/ 172 h 995"/>
                      <a:gd name="T16" fmla="*/ 41 w 921"/>
                      <a:gd name="T17" fmla="*/ 168 h 995"/>
                      <a:gd name="T18" fmla="*/ 42 w 921"/>
                      <a:gd name="T19" fmla="*/ 314 h 995"/>
                      <a:gd name="T20" fmla="*/ 216 w 921"/>
                      <a:gd name="T21" fmla="*/ 316 h 995"/>
                      <a:gd name="T22" fmla="*/ 145 w 921"/>
                      <a:gd name="T23" fmla="*/ 541 h 995"/>
                      <a:gd name="T24" fmla="*/ 0 w 921"/>
                      <a:gd name="T25" fmla="*/ 541 h 995"/>
                      <a:gd name="T26" fmla="*/ 0 w 921"/>
                      <a:gd name="T27" fmla="*/ 687 h 995"/>
                      <a:gd name="T28" fmla="*/ 99 w 921"/>
                      <a:gd name="T29" fmla="*/ 687 h 995"/>
                      <a:gd name="T30" fmla="*/ 32 w 921"/>
                      <a:gd name="T31" fmla="*/ 896 h 995"/>
                      <a:gd name="T32" fmla="*/ 332 w 921"/>
                      <a:gd name="T33" fmla="*/ 995 h 995"/>
                      <a:gd name="T34" fmla="*/ 430 w 921"/>
                      <a:gd name="T35" fmla="*/ 687 h 995"/>
                      <a:gd name="T36" fmla="*/ 508 w 921"/>
                      <a:gd name="T37" fmla="*/ 687 h 995"/>
                      <a:gd name="T38" fmla="*/ 705 w 921"/>
                      <a:gd name="T39" fmla="*/ 932 h 995"/>
                      <a:gd name="T40" fmla="*/ 752 w 921"/>
                      <a:gd name="T41" fmla="*/ 988 h 995"/>
                      <a:gd name="T42" fmla="*/ 865 w 921"/>
                      <a:gd name="T43" fmla="*/ 897 h 995"/>
                      <a:gd name="T44" fmla="*/ 818 w 921"/>
                      <a:gd name="T45" fmla="*/ 839 h 995"/>
                      <a:gd name="T46" fmla="*/ 694 w 921"/>
                      <a:gd name="T47" fmla="*/ 687 h 995"/>
                      <a:gd name="T48" fmla="*/ 921 w 921"/>
                      <a:gd name="T49" fmla="*/ 684 h 995"/>
                      <a:gd name="T50" fmla="*/ 921 w 921"/>
                      <a:gd name="T51" fmla="*/ 541 h 995"/>
                      <a:gd name="T52" fmla="*/ 683 w 921"/>
                      <a:gd name="T53" fmla="*/ 537 h 995"/>
                      <a:gd name="T54" fmla="*/ 683 w 921"/>
                      <a:gd name="T55" fmla="*/ 541 h 995"/>
                      <a:gd name="T56" fmla="*/ 475 w 921"/>
                      <a:gd name="T57" fmla="*/ 541 h 995"/>
                      <a:gd name="T58" fmla="*/ 545 w 921"/>
                      <a:gd name="T59" fmla="*/ 319 h 995"/>
                      <a:gd name="T60" fmla="*/ 686 w 921"/>
                      <a:gd name="T61" fmla="*/ 322 h 995"/>
                      <a:gd name="T62" fmla="*/ 683 w 921"/>
                      <a:gd name="T63" fmla="*/ 537 h 9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21" h="995">
                        <a:moveTo>
                          <a:pt x="921" y="541"/>
                        </a:moveTo>
                        <a:lnTo>
                          <a:pt x="827" y="541"/>
                        </a:lnTo>
                        <a:lnTo>
                          <a:pt x="827" y="538"/>
                        </a:lnTo>
                        <a:lnTo>
                          <a:pt x="834" y="175"/>
                        </a:lnTo>
                        <a:lnTo>
                          <a:pt x="591" y="174"/>
                        </a:lnTo>
                        <a:lnTo>
                          <a:pt x="614" y="99"/>
                        </a:lnTo>
                        <a:lnTo>
                          <a:pt x="315" y="0"/>
                        </a:lnTo>
                        <a:lnTo>
                          <a:pt x="262" y="172"/>
                        </a:lnTo>
                        <a:lnTo>
                          <a:pt x="41" y="168"/>
                        </a:lnTo>
                        <a:lnTo>
                          <a:pt x="42" y="314"/>
                        </a:lnTo>
                        <a:lnTo>
                          <a:pt x="216" y="316"/>
                        </a:lnTo>
                        <a:lnTo>
                          <a:pt x="145" y="541"/>
                        </a:lnTo>
                        <a:lnTo>
                          <a:pt x="0" y="541"/>
                        </a:lnTo>
                        <a:lnTo>
                          <a:pt x="0" y="687"/>
                        </a:lnTo>
                        <a:lnTo>
                          <a:pt x="99" y="687"/>
                        </a:lnTo>
                        <a:lnTo>
                          <a:pt x="32" y="896"/>
                        </a:lnTo>
                        <a:lnTo>
                          <a:pt x="332" y="995"/>
                        </a:lnTo>
                        <a:lnTo>
                          <a:pt x="430" y="687"/>
                        </a:lnTo>
                        <a:lnTo>
                          <a:pt x="508" y="687"/>
                        </a:lnTo>
                        <a:lnTo>
                          <a:pt x="705" y="932"/>
                        </a:lnTo>
                        <a:lnTo>
                          <a:pt x="752" y="988"/>
                        </a:lnTo>
                        <a:lnTo>
                          <a:pt x="865" y="897"/>
                        </a:lnTo>
                        <a:lnTo>
                          <a:pt x="818" y="839"/>
                        </a:lnTo>
                        <a:lnTo>
                          <a:pt x="694" y="687"/>
                        </a:lnTo>
                        <a:lnTo>
                          <a:pt x="921" y="684"/>
                        </a:lnTo>
                        <a:lnTo>
                          <a:pt x="921" y="541"/>
                        </a:lnTo>
                        <a:close/>
                        <a:moveTo>
                          <a:pt x="683" y="537"/>
                        </a:moveTo>
                        <a:lnTo>
                          <a:pt x="683" y="541"/>
                        </a:lnTo>
                        <a:lnTo>
                          <a:pt x="475" y="541"/>
                        </a:lnTo>
                        <a:lnTo>
                          <a:pt x="545" y="319"/>
                        </a:lnTo>
                        <a:lnTo>
                          <a:pt x="686" y="322"/>
                        </a:lnTo>
                        <a:lnTo>
                          <a:pt x="683" y="5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151"/>
                  <p:cNvSpPr/>
                  <p:nvPr/>
                </p:nvSpPr>
                <p:spPr bwMode="auto">
                  <a:xfrm>
                    <a:off x="8303977" y="3327017"/>
                    <a:ext cx="460515" cy="478386"/>
                  </a:xfrm>
                  <a:custGeom>
                    <a:avLst/>
                    <a:gdLst>
                      <a:gd name="T0" fmla="*/ 0 w 335"/>
                      <a:gd name="T1" fmla="*/ 260 h 348"/>
                      <a:gd name="T2" fmla="*/ 242 w 335"/>
                      <a:gd name="T3" fmla="*/ 0 h 348"/>
                      <a:gd name="T4" fmla="*/ 335 w 335"/>
                      <a:gd name="T5" fmla="*/ 88 h 348"/>
                      <a:gd name="T6" fmla="*/ 93 w 335"/>
                      <a:gd name="T7" fmla="*/ 348 h 348"/>
                      <a:gd name="T8" fmla="*/ 0 w 335"/>
                      <a:gd name="T9" fmla="*/ 260 h 3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5" h="348">
                        <a:moveTo>
                          <a:pt x="0" y="260"/>
                        </a:moveTo>
                        <a:lnTo>
                          <a:pt x="242" y="0"/>
                        </a:lnTo>
                        <a:lnTo>
                          <a:pt x="335" y="88"/>
                        </a:lnTo>
                        <a:lnTo>
                          <a:pt x="93" y="348"/>
                        </a:lnTo>
                        <a:lnTo>
                          <a:pt x="0" y="2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Freeform 152"/>
                  <p:cNvSpPr/>
                  <p:nvPr/>
                </p:nvSpPr>
                <p:spPr bwMode="auto">
                  <a:xfrm>
                    <a:off x="8532173" y="2366122"/>
                    <a:ext cx="1017257" cy="1499767"/>
                  </a:xfrm>
                  <a:custGeom>
                    <a:avLst/>
                    <a:gdLst>
                      <a:gd name="T0" fmla="*/ 557 w 740"/>
                      <a:gd name="T1" fmla="*/ 268 h 1091"/>
                      <a:gd name="T2" fmla="*/ 557 w 740"/>
                      <a:gd name="T3" fmla="*/ 540 h 1091"/>
                      <a:gd name="T4" fmla="*/ 740 w 740"/>
                      <a:gd name="T5" fmla="*/ 540 h 1091"/>
                      <a:gd name="T6" fmla="*/ 740 w 740"/>
                      <a:gd name="T7" fmla="*/ 667 h 1091"/>
                      <a:gd name="T8" fmla="*/ 560 w 740"/>
                      <a:gd name="T9" fmla="*/ 667 h 1091"/>
                      <a:gd name="T10" fmla="*/ 565 w 740"/>
                      <a:gd name="T11" fmla="*/ 1081 h 1091"/>
                      <a:gd name="T12" fmla="*/ 309 w 740"/>
                      <a:gd name="T13" fmla="*/ 1082 h 1091"/>
                      <a:gd name="T14" fmla="*/ 161 w 740"/>
                      <a:gd name="T15" fmla="*/ 1091 h 1091"/>
                      <a:gd name="T16" fmla="*/ 154 w 740"/>
                      <a:gd name="T17" fmla="*/ 965 h 1091"/>
                      <a:gd name="T18" fmla="*/ 246 w 740"/>
                      <a:gd name="T19" fmla="*/ 961 h 1091"/>
                      <a:gd name="T20" fmla="*/ 244 w 740"/>
                      <a:gd name="T21" fmla="*/ 663 h 1091"/>
                      <a:gd name="T22" fmla="*/ 0 w 740"/>
                      <a:gd name="T23" fmla="*/ 661 h 1091"/>
                      <a:gd name="T24" fmla="*/ 2 w 740"/>
                      <a:gd name="T25" fmla="*/ 114 h 1091"/>
                      <a:gd name="T26" fmla="*/ 617 w 740"/>
                      <a:gd name="T27" fmla="*/ 0 h 1091"/>
                      <a:gd name="T28" fmla="*/ 638 w 740"/>
                      <a:gd name="T29" fmla="*/ 124 h 1091"/>
                      <a:gd name="T30" fmla="*/ 127 w 740"/>
                      <a:gd name="T31" fmla="*/ 219 h 1091"/>
                      <a:gd name="T32" fmla="*/ 126 w 740"/>
                      <a:gd name="T33" fmla="*/ 537 h 1091"/>
                      <a:gd name="T34" fmla="*/ 243 w 740"/>
                      <a:gd name="T35" fmla="*/ 538 h 1091"/>
                      <a:gd name="T36" fmla="*/ 240 w 740"/>
                      <a:gd name="T37" fmla="*/ 270 h 1091"/>
                      <a:gd name="T38" fmla="*/ 557 w 740"/>
                      <a:gd name="T39" fmla="*/ 268 h 10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40" h="1091">
                        <a:moveTo>
                          <a:pt x="557" y="268"/>
                        </a:moveTo>
                        <a:lnTo>
                          <a:pt x="557" y="540"/>
                        </a:lnTo>
                        <a:lnTo>
                          <a:pt x="740" y="540"/>
                        </a:lnTo>
                        <a:lnTo>
                          <a:pt x="740" y="667"/>
                        </a:lnTo>
                        <a:lnTo>
                          <a:pt x="560" y="667"/>
                        </a:lnTo>
                        <a:lnTo>
                          <a:pt x="565" y="1081"/>
                        </a:lnTo>
                        <a:lnTo>
                          <a:pt x="309" y="1082"/>
                        </a:lnTo>
                        <a:lnTo>
                          <a:pt x="161" y="1091"/>
                        </a:lnTo>
                        <a:lnTo>
                          <a:pt x="154" y="965"/>
                        </a:lnTo>
                        <a:lnTo>
                          <a:pt x="246" y="961"/>
                        </a:lnTo>
                        <a:lnTo>
                          <a:pt x="244" y="663"/>
                        </a:lnTo>
                        <a:lnTo>
                          <a:pt x="0" y="661"/>
                        </a:lnTo>
                        <a:lnTo>
                          <a:pt x="2" y="114"/>
                        </a:lnTo>
                        <a:lnTo>
                          <a:pt x="617" y="0"/>
                        </a:lnTo>
                        <a:lnTo>
                          <a:pt x="638" y="124"/>
                        </a:lnTo>
                        <a:lnTo>
                          <a:pt x="127" y="219"/>
                        </a:lnTo>
                        <a:lnTo>
                          <a:pt x="126" y="537"/>
                        </a:lnTo>
                        <a:lnTo>
                          <a:pt x="243" y="538"/>
                        </a:lnTo>
                        <a:lnTo>
                          <a:pt x="240" y="270"/>
                        </a:lnTo>
                        <a:lnTo>
                          <a:pt x="557" y="2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" name="组合 14"/>
                <p:cNvGrpSpPr/>
                <p:nvPr/>
              </p:nvGrpSpPr>
              <p:grpSpPr>
                <a:xfrm>
                  <a:off x="4009323" y="1639689"/>
                  <a:ext cx="738199" cy="701082"/>
                  <a:chOff x="3896781" y="2329006"/>
                  <a:chExt cx="738199" cy="701082"/>
                </a:xfrm>
              </p:grpSpPr>
              <p:sp>
                <p:nvSpPr>
                  <p:cNvPr id="16" name="Freeform 100"/>
                  <p:cNvSpPr/>
                  <p:nvPr/>
                </p:nvSpPr>
                <p:spPr bwMode="auto">
                  <a:xfrm>
                    <a:off x="4511259" y="2672674"/>
                    <a:ext cx="94853" cy="87979"/>
                  </a:xfrm>
                  <a:custGeom>
                    <a:avLst/>
                    <a:gdLst>
                      <a:gd name="T0" fmla="*/ 22 w 49"/>
                      <a:gd name="T1" fmla="*/ 15 h 45"/>
                      <a:gd name="T2" fmla="*/ 12 w 49"/>
                      <a:gd name="T3" fmla="*/ 22 h 45"/>
                      <a:gd name="T4" fmla="*/ 27 w 49"/>
                      <a:gd name="T5" fmla="*/ 44 h 45"/>
                      <a:gd name="T6" fmla="*/ 47 w 49"/>
                      <a:gd name="T7" fmla="*/ 31 h 45"/>
                      <a:gd name="T8" fmla="*/ 43 w 49"/>
                      <a:gd name="T9" fmla="*/ 7 h 45"/>
                      <a:gd name="T10" fmla="*/ 23 w 49"/>
                      <a:gd name="T11" fmla="*/ 14 h 45"/>
                      <a:gd name="T12" fmla="*/ 22 w 49"/>
                      <a:gd name="T13" fmla="*/ 1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" h="45">
                        <a:moveTo>
                          <a:pt x="22" y="15"/>
                        </a:moveTo>
                        <a:cubicBezTo>
                          <a:pt x="19" y="17"/>
                          <a:pt x="15" y="19"/>
                          <a:pt x="12" y="22"/>
                        </a:cubicBezTo>
                        <a:cubicBezTo>
                          <a:pt x="0" y="33"/>
                          <a:pt x="17" y="43"/>
                          <a:pt x="27" y="44"/>
                        </a:cubicBezTo>
                        <a:cubicBezTo>
                          <a:pt x="36" y="45"/>
                          <a:pt x="45" y="40"/>
                          <a:pt x="47" y="31"/>
                        </a:cubicBezTo>
                        <a:cubicBezTo>
                          <a:pt x="49" y="23"/>
                          <a:pt x="48" y="13"/>
                          <a:pt x="43" y="7"/>
                        </a:cubicBezTo>
                        <a:cubicBezTo>
                          <a:pt x="35" y="0"/>
                          <a:pt x="28" y="9"/>
                          <a:pt x="23" y="14"/>
                        </a:cubicBezTo>
                        <a:lnTo>
                          <a:pt x="22" y="15"/>
                        </a:lnTo>
                        <a:close/>
                      </a:path>
                    </a:pathLst>
                  </a:custGeom>
                  <a:solidFill>
                    <a:srgbClr val="C84F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Freeform 101"/>
                  <p:cNvSpPr/>
                  <p:nvPr/>
                </p:nvSpPr>
                <p:spPr bwMode="auto">
                  <a:xfrm>
                    <a:off x="4563496" y="2678172"/>
                    <a:ext cx="48114" cy="79731"/>
                  </a:xfrm>
                  <a:custGeom>
                    <a:avLst/>
                    <a:gdLst>
                      <a:gd name="T0" fmla="*/ 25 w 25"/>
                      <a:gd name="T1" fmla="*/ 19 h 41"/>
                      <a:gd name="T2" fmla="*/ 13 w 25"/>
                      <a:gd name="T3" fmla="*/ 40 h 41"/>
                      <a:gd name="T4" fmla="*/ 0 w 25"/>
                      <a:gd name="T5" fmla="*/ 19 h 41"/>
                      <a:gd name="T6" fmla="*/ 12 w 25"/>
                      <a:gd name="T7" fmla="*/ 1 h 41"/>
                      <a:gd name="T8" fmla="*/ 25 w 25"/>
                      <a:gd name="T9" fmla="*/ 1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19"/>
                        </a:moveTo>
                        <a:cubicBezTo>
                          <a:pt x="25" y="30"/>
                          <a:pt x="21" y="38"/>
                          <a:pt x="13" y="40"/>
                        </a:cubicBezTo>
                        <a:cubicBezTo>
                          <a:pt x="6" y="41"/>
                          <a:pt x="0" y="30"/>
                          <a:pt x="0" y="19"/>
                        </a:cubicBezTo>
                        <a:cubicBezTo>
                          <a:pt x="0" y="8"/>
                          <a:pt x="5" y="0"/>
                          <a:pt x="12" y="1"/>
                        </a:cubicBezTo>
                        <a:cubicBezTo>
                          <a:pt x="19" y="2"/>
                          <a:pt x="25" y="7"/>
                          <a:pt x="25" y="19"/>
                        </a:cubicBezTo>
                        <a:close/>
                      </a:path>
                    </a:pathLst>
                  </a:custGeom>
                  <a:solidFill>
                    <a:srgbClr val="EAEB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Freeform 102"/>
                  <p:cNvSpPr/>
                  <p:nvPr/>
                </p:nvSpPr>
                <p:spPr bwMode="auto">
                  <a:xfrm>
                    <a:off x="4573119" y="2658927"/>
                    <a:ext cx="61861" cy="89354"/>
                  </a:xfrm>
                  <a:custGeom>
                    <a:avLst/>
                    <a:gdLst>
                      <a:gd name="T0" fmla="*/ 31 w 32"/>
                      <a:gd name="T1" fmla="*/ 22 h 46"/>
                      <a:gd name="T2" fmla="*/ 16 w 32"/>
                      <a:gd name="T3" fmla="*/ 43 h 46"/>
                      <a:gd name="T4" fmla="*/ 1 w 32"/>
                      <a:gd name="T5" fmla="*/ 32 h 46"/>
                      <a:gd name="T6" fmla="*/ 5 w 32"/>
                      <a:gd name="T7" fmla="*/ 16 h 46"/>
                      <a:gd name="T8" fmla="*/ 10 w 32"/>
                      <a:gd name="T9" fmla="*/ 8 h 46"/>
                      <a:gd name="T10" fmla="*/ 13 w 32"/>
                      <a:gd name="T11" fmla="*/ 3 h 46"/>
                      <a:gd name="T12" fmla="*/ 19 w 32"/>
                      <a:gd name="T13" fmla="*/ 10 h 46"/>
                      <a:gd name="T14" fmla="*/ 26 w 32"/>
                      <a:gd name="T15" fmla="*/ 8 h 46"/>
                      <a:gd name="T16" fmla="*/ 31 w 32"/>
                      <a:gd name="T17" fmla="*/ 22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46">
                        <a:moveTo>
                          <a:pt x="31" y="22"/>
                        </a:moveTo>
                        <a:cubicBezTo>
                          <a:pt x="31" y="31"/>
                          <a:pt x="25" y="40"/>
                          <a:pt x="16" y="43"/>
                        </a:cubicBezTo>
                        <a:cubicBezTo>
                          <a:pt x="8" y="46"/>
                          <a:pt x="2" y="40"/>
                          <a:pt x="1" y="32"/>
                        </a:cubicBezTo>
                        <a:cubicBezTo>
                          <a:pt x="0" y="26"/>
                          <a:pt x="1" y="20"/>
                          <a:pt x="5" y="16"/>
                        </a:cubicBezTo>
                        <a:cubicBezTo>
                          <a:pt x="7" y="14"/>
                          <a:pt x="9" y="11"/>
                          <a:pt x="10" y="8"/>
                        </a:cubicBezTo>
                        <a:cubicBezTo>
                          <a:pt x="11" y="6"/>
                          <a:pt x="10" y="4"/>
                          <a:pt x="13" y="3"/>
                        </a:cubicBezTo>
                        <a:cubicBezTo>
                          <a:pt x="18" y="0"/>
                          <a:pt x="19" y="6"/>
                          <a:pt x="19" y="10"/>
                        </a:cubicBezTo>
                        <a:cubicBezTo>
                          <a:pt x="21" y="9"/>
                          <a:pt x="23" y="7"/>
                          <a:pt x="26" y="8"/>
                        </a:cubicBezTo>
                        <a:cubicBezTo>
                          <a:pt x="32" y="10"/>
                          <a:pt x="32" y="17"/>
                          <a:pt x="31" y="22"/>
                        </a:cubicBezTo>
                        <a:close/>
                      </a:path>
                    </a:pathLst>
                  </a:custGeom>
                  <a:solidFill>
                    <a:srgbClr val="5C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Freeform 103"/>
                  <p:cNvSpPr/>
                  <p:nvPr/>
                </p:nvSpPr>
                <p:spPr bwMode="auto">
                  <a:xfrm>
                    <a:off x="3896781" y="2433481"/>
                    <a:ext cx="467388" cy="549868"/>
                  </a:xfrm>
                  <a:custGeom>
                    <a:avLst/>
                    <a:gdLst>
                      <a:gd name="T0" fmla="*/ 180 w 241"/>
                      <a:gd name="T1" fmla="*/ 15 h 283"/>
                      <a:gd name="T2" fmla="*/ 120 w 241"/>
                      <a:gd name="T3" fmla="*/ 3 h 283"/>
                      <a:gd name="T4" fmla="*/ 97 w 241"/>
                      <a:gd name="T5" fmla="*/ 3 h 283"/>
                      <a:gd name="T6" fmla="*/ 29 w 241"/>
                      <a:gd name="T7" fmla="*/ 32 h 283"/>
                      <a:gd name="T8" fmla="*/ 22 w 241"/>
                      <a:gd name="T9" fmla="*/ 52 h 283"/>
                      <a:gd name="T10" fmla="*/ 9 w 241"/>
                      <a:gd name="T11" fmla="*/ 68 h 283"/>
                      <a:gd name="T12" fmla="*/ 5 w 241"/>
                      <a:gd name="T13" fmla="*/ 110 h 283"/>
                      <a:gd name="T14" fmla="*/ 9 w 241"/>
                      <a:gd name="T15" fmla="*/ 168 h 283"/>
                      <a:gd name="T16" fmla="*/ 44 w 241"/>
                      <a:gd name="T17" fmla="*/ 202 h 283"/>
                      <a:gd name="T18" fmla="*/ 194 w 241"/>
                      <a:gd name="T19" fmla="*/ 221 h 283"/>
                      <a:gd name="T20" fmla="*/ 219 w 241"/>
                      <a:gd name="T21" fmla="*/ 157 h 283"/>
                      <a:gd name="T22" fmla="*/ 228 w 241"/>
                      <a:gd name="T23" fmla="*/ 72 h 283"/>
                      <a:gd name="T24" fmla="*/ 194 w 241"/>
                      <a:gd name="T25" fmla="*/ 49 h 283"/>
                      <a:gd name="T26" fmla="*/ 180 w 241"/>
                      <a:gd name="T27" fmla="*/ 15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1" h="283">
                        <a:moveTo>
                          <a:pt x="180" y="15"/>
                        </a:moveTo>
                        <a:cubicBezTo>
                          <a:pt x="169" y="0"/>
                          <a:pt x="142" y="1"/>
                          <a:pt x="120" y="3"/>
                        </a:cubicBezTo>
                        <a:cubicBezTo>
                          <a:pt x="111" y="3"/>
                          <a:pt x="103" y="4"/>
                          <a:pt x="97" y="3"/>
                        </a:cubicBezTo>
                        <a:cubicBezTo>
                          <a:pt x="71" y="2"/>
                          <a:pt x="40" y="2"/>
                          <a:pt x="29" y="32"/>
                        </a:cubicBezTo>
                        <a:cubicBezTo>
                          <a:pt x="27" y="39"/>
                          <a:pt x="26" y="46"/>
                          <a:pt x="22" y="52"/>
                        </a:cubicBezTo>
                        <a:cubicBezTo>
                          <a:pt x="19" y="59"/>
                          <a:pt x="13" y="62"/>
                          <a:pt x="9" y="68"/>
                        </a:cubicBezTo>
                        <a:cubicBezTo>
                          <a:pt x="0" y="80"/>
                          <a:pt x="1" y="96"/>
                          <a:pt x="5" y="110"/>
                        </a:cubicBezTo>
                        <a:cubicBezTo>
                          <a:pt x="9" y="129"/>
                          <a:pt x="0" y="150"/>
                          <a:pt x="9" y="168"/>
                        </a:cubicBezTo>
                        <a:cubicBezTo>
                          <a:pt x="16" y="185"/>
                          <a:pt x="32" y="189"/>
                          <a:pt x="44" y="202"/>
                        </a:cubicBezTo>
                        <a:cubicBezTo>
                          <a:pt x="84" y="238"/>
                          <a:pt x="150" y="283"/>
                          <a:pt x="194" y="221"/>
                        </a:cubicBezTo>
                        <a:cubicBezTo>
                          <a:pt x="206" y="204"/>
                          <a:pt x="210" y="177"/>
                          <a:pt x="219" y="157"/>
                        </a:cubicBezTo>
                        <a:cubicBezTo>
                          <a:pt x="229" y="135"/>
                          <a:pt x="241" y="96"/>
                          <a:pt x="228" y="72"/>
                        </a:cubicBezTo>
                        <a:cubicBezTo>
                          <a:pt x="220" y="59"/>
                          <a:pt x="205" y="57"/>
                          <a:pt x="194" y="49"/>
                        </a:cubicBezTo>
                        <a:cubicBezTo>
                          <a:pt x="182" y="39"/>
                          <a:pt x="189" y="26"/>
                          <a:pt x="180" y="15"/>
                        </a:cubicBezTo>
                      </a:path>
                    </a:pathLst>
                  </a:custGeom>
                  <a:solidFill>
                    <a:srgbClr val="B742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Freeform 105"/>
                  <p:cNvSpPr/>
                  <p:nvPr/>
                </p:nvSpPr>
                <p:spPr bwMode="auto">
                  <a:xfrm>
                    <a:off x="4236324" y="2902243"/>
                    <a:ext cx="129219" cy="93478"/>
                  </a:xfrm>
                  <a:custGeom>
                    <a:avLst/>
                    <a:gdLst>
                      <a:gd name="T0" fmla="*/ 54 w 67"/>
                      <a:gd name="T1" fmla="*/ 29 h 48"/>
                      <a:gd name="T2" fmla="*/ 33 w 67"/>
                      <a:gd name="T3" fmla="*/ 38 h 48"/>
                      <a:gd name="T4" fmla="*/ 14 w 67"/>
                      <a:gd name="T5" fmla="*/ 46 h 48"/>
                      <a:gd name="T6" fmla="*/ 9 w 67"/>
                      <a:gd name="T7" fmla="*/ 23 h 48"/>
                      <a:gd name="T8" fmla="*/ 0 w 67"/>
                      <a:gd name="T9" fmla="*/ 1 h 48"/>
                      <a:gd name="T10" fmla="*/ 14 w 67"/>
                      <a:gd name="T11" fmla="*/ 5 h 48"/>
                      <a:gd name="T12" fmla="*/ 43 w 67"/>
                      <a:gd name="T13" fmla="*/ 19 h 48"/>
                      <a:gd name="T14" fmla="*/ 67 w 67"/>
                      <a:gd name="T15" fmla="*/ 28 h 48"/>
                      <a:gd name="T16" fmla="*/ 62 w 67"/>
                      <a:gd name="T17" fmla="*/ 28 h 48"/>
                      <a:gd name="T18" fmla="*/ 54 w 67"/>
                      <a:gd name="T19" fmla="*/ 29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7" h="48">
                        <a:moveTo>
                          <a:pt x="54" y="29"/>
                        </a:moveTo>
                        <a:cubicBezTo>
                          <a:pt x="47" y="32"/>
                          <a:pt x="40" y="35"/>
                          <a:pt x="33" y="38"/>
                        </a:cubicBezTo>
                        <a:cubicBezTo>
                          <a:pt x="26" y="41"/>
                          <a:pt x="20" y="45"/>
                          <a:pt x="14" y="46"/>
                        </a:cubicBezTo>
                        <a:cubicBezTo>
                          <a:pt x="4" y="48"/>
                          <a:pt x="9" y="27"/>
                          <a:pt x="9" y="23"/>
                        </a:cubicBezTo>
                        <a:cubicBezTo>
                          <a:pt x="9" y="20"/>
                          <a:pt x="3" y="0"/>
                          <a:pt x="0" y="1"/>
                        </a:cubicBezTo>
                        <a:cubicBezTo>
                          <a:pt x="4" y="0"/>
                          <a:pt x="10" y="3"/>
                          <a:pt x="14" y="5"/>
                        </a:cubicBezTo>
                        <a:cubicBezTo>
                          <a:pt x="24" y="10"/>
                          <a:pt x="33" y="14"/>
                          <a:pt x="43" y="19"/>
                        </a:cubicBezTo>
                        <a:cubicBezTo>
                          <a:pt x="51" y="23"/>
                          <a:pt x="59" y="26"/>
                          <a:pt x="67" y="28"/>
                        </a:cubicBezTo>
                        <a:cubicBezTo>
                          <a:pt x="66" y="28"/>
                          <a:pt x="64" y="28"/>
                          <a:pt x="62" y="28"/>
                        </a:cubicBezTo>
                        <a:cubicBezTo>
                          <a:pt x="59" y="28"/>
                          <a:pt x="57" y="28"/>
                          <a:pt x="54" y="29"/>
                        </a:cubicBezTo>
                        <a:close/>
                      </a:path>
                    </a:pathLst>
                  </a:custGeom>
                  <a:solidFill>
                    <a:srgbClr val="C745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Freeform 106"/>
                  <p:cNvSpPr/>
                  <p:nvPr/>
                </p:nvSpPr>
                <p:spPr bwMode="auto">
                  <a:xfrm>
                    <a:off x="4243198" y="2954481"/>
                    <a:ext cx="41240" cy="60486"/>
                  </a:xfrm>
                  <a:custGeom>
                    <a:avLst/>
                    <a:gdLst>
                      <a:gd name="T0" fmla="*/ 8 w 21"/>
                      <a:gd name="T1" fmla="*/ 6 h 31"/>
                      <a:gd name="T2" fmla="*/ 6 w 21"/>
                      <a:gd name="T3" fmla="*/ 4 h 31"/>
                      <a:gd name="T4" fmla="*/ 5 w 21"/>
                      <a:gd name="T5" fmla="*/ 0 h 31"/>
                      <a:gd name="T6" fmla="*/ 3 w 21"/>
                      <a:gd name="T7" fmla="*/ 5 h 31"/>
                      <a:gd name="T8" fmla="*/ 1 w 21"/>
                      <a:gd name="T9" fmla="*/ 7 h 31"/>
                      <a:gd name="T10" fmla="*/ 2 w 21"/>
                      <a:gd name="T11" fmla="*/ 13 h 31"/>
                      <a:gd name="T12" fmla="*/ 5 w 21"/>
                      <a:gd name="T13" fmla="*/ 24 h 31"/>
                      <a:gd name="T14" fmla="*/ 9 w 21"/>
                      <a:gd name="T15" fmla="*/ 29 h 31"/>
                      <a:gd name="T16" fmla="*/ 13 w 21"/>
                      <a:gd name="T17" fmla="*/ 23 h 31"/>
                      <a:gd name="T18" fmla="*/ 13 w 21"/>
                      <a:gd name="T19" fmla="*/ 19 h 31"/>
                      <a:gd name="T20" fmla="*/ 21 w 21"/>
                      <a:gd name="T21" fmla="*/ 15 h 31"/>
                      <a:gd name="T22" fmla="*/ 13 w 21"/>
                      <a:gd name="T23" fmla="*/ 11 h 31"/>
                      <a:gd name="T24" fmla="*/ 8 w 21"/>
                      <a:gd name="T25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" h="31">
                        <a:moveTo>
                          <a:pt x="8" y="6"/>
                        </a:moveTo>
                        <a:cubicBezTo>
                          <a:pt x="7" y="5"/>
                          <a:pt x="6" y="5"/>
                          <a:pt x="6" y="4"/>
                        </a:cubicBezTo>
                        <a:cubicBezTo>
                          <a:pt x="5" y="3"/>
                          <a:pt x="4" y="0"/>
                          <a:pt x="5" y="0"/>
                        </a:cubicBezTo>
                        <a:cubicBezTo>
                          <a:pt x="4" y="1"/>
                          <a:pt x="4" y="4"/>
                          <a:pt x="3" y="5"/>
                        </a:cubicBezTo>
                        <a:cubicBezTo>
                          <a:pt x="2" y="6"/>
                          <a:pt x="1" y="5"/>
                          <a:pt x="1" y="7"/>
                        </a:cubicBezTo>
                        <a:cubicBezTo>
                          <a:pt x="0" y="8"/>
                          <a:pt x="2" y="11"/>
                          <a:pt x="2" y="13"/>
                        </a:cubicBezTo>
                        <a:cubicBezTo>
                          <a:pt x="3" y="17"/>
                          <a:pt x="4" y="20"/>
                          <a:pt x="5" y="24"/>
                        </a:cubicBezTo>
                        <a:cubicBezTo>
                          <a:pt x="5" y="27"/>
                          <a:pt x="6" y="28"/>
                          <a:pt x="9" y="29"/>
                        </a:cubicBezTo>
                        <a:cubicBezTo>
                          <a:pt x="12" y="31"/>
                          <a:pt x="15" y="28"/>
                          <a:pt x="13" y="23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6" y="19"/>
                          <a:pt x="19" y="17"/>
                          <a:pt x="21" y="15"/>
                        </a:cubicBezTo>
                        <a:cubicBezTo>
                          <a:pt x="19" y="17"/>
                          <a:pt x="14" y="12"/>
                          <a:pt x="13" y="11"/>
                        </a:cubicBezTo>
                        <a:cubicBezTo>
                          <a:pt x="11" y="9"/>
                          <a:pt x="10" y="8"/>
                          <a:pt x="8" y="6"/>
                        </a:cubicBezTo>
                        <a:close/>
                      </a:path>
                    </a:pathLst>
                  </a:custGeom>
                  <a:solidFill>
                    <a:srgbClr val="5C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Freeform 107"/>
                  <p:cNvSpPr/>
                  <p:nvPr/>
                </p:nvSpPr>
                <p:spPr bwMode="auto">
                  <a:xfrm>
                    <a:off x="4251446" y="2948982"/>
                    <a:ext cx="38491" cy="38491"/>
                  </a:xfrm>
                  <a:custGeom>
                    <a:avLst/>
                    <a:gdLst>
                      <a:gd name="T0" fmla="*/ 0 w 20"/>
                      <a:gd name="T1" fmla="*/ 5 h 20"/>
                      <a:gd name="T2" fmla="*/ 6 w 20"/>
                      <a:gd name="T3" fmla="*/ 12 h 20"/>
                      <a:gd name="T4" fmla="*/ 17 w 20"/>
                      <a:gd name="T5" fmla="*/ 19 h 20"/>
                      <a:gd name="T6" fmla="*/ 19 w 20"/>
                      <a:gd name="T7" fmla="*/ 17 h 20"/>
                      <a:gd name="T8" fmla="*/ 18 w 20"/>
                      <a:gd name="T9" fmla="*/ 15 h 20"/>
                      <a:gd name="T10" fmla="*/ 6 w 20"/>
                      <a:gd name="T11" fmla="*/ 5 h 20"/>
                      <a:gd name="T12" fmla="*/ 1 w 20"/>
                      <a:gd name="T13" fmla="*/ 0 h 20"/>
                      <a:gd name="T14" fmla="*/ 0 w 20"/>
                      <a:gd name="T15" fmla="*/ 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20">
                        <a:moveTo>
                          <a:pt x="0" y="5"/>
                        </a:moveTo>
                        <a:cubicBezTo>
                          <a:pt x="0" y="5"/>
                          <a:pt x="0" y="7"/>
                          <a:pt x="6" y="12"/>
                        </a:cubicBezTo>
                        <a:cubicBezTo>
                          <a:pt x="11" y="18"/>
                          <a:pt x="16" y="20"/>
                          <a:pt x="17" y="19"/>
                        </a:cubicBezTo>
                        <a:cubicBezTo>
                          <a:pt x="18" y="18"/>
                          <a:pt x="18" y="19"/>
                          <a:pt x="19" y="17"/>
                        </a:cubicBezTo>
                        <a:cubicBezTo>
                          <a:pt x="20" y="16"/>
                          <a:pt x="20" y="16"/>
                          <a:pt x="18" y="15"/>
                        </a:cubicBezTo>
                        <a:cubicBezTo>
                          <a:pt x="16" y="14"/>
                          <a:pt x="9" y="9"/>
                          <a:pt x="6" y="5"/>
                        </a:cubicBezTo>
                        <a:cubicBezTo>
                          <a:pt x="6" y="5"/>
                          <a:pt x="2" y="0"/>
                          <a:pt x="1" y="0"/>
                        </a:cubicBezTo>
                        <a:cubicBezTo>
                          <a:pt x="0" y="0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Freeform 108"/>
                  <p:cNvSpPr/>
                  <p:nvPr/>
                </p:nvSpPr>
                <p:spPr bwMode="auto">
                  <a:xfrm>
                    <a:off x="4144222" y="2565449"/>
                    <a:ext cx="423399" cy="356040"/>
                  </a:xfrm>
                  <a:custGeom>
                    <a:avLst/>
                    <a:gdLst>
                      <a:gd name="T0" fmla="*/ 0 w 218"/>
                      <a:gd name="T1" fmla="*/ 108 h 183"/>
                      <a:gd name="T2" fmla="*/ 7 w 218"/>
                      <a:gd name="T3" fmla="*/ 145 h 183"/>
                      <a:gd name="T4" fmla="*/ 109 w 218"/>
                      <a:gd name="T5" fmla="*/ 183 h 183"/>
                      <a:gd name="T6" fmla="*/ 211 w 218"/>
                      <a:gd name="T7" fmla="*/ 143 h 183"/>
                      <a:gd name="T8" fmla="*/ 218 w 218"/>
                      <a:gd name="T9" fmla="*/ 108 h 183"/>
                      <a:gd name="T10" fmla="*/ 109 w 218"/>
                      <a:gd name="T11" fmla="*/ 0 h 183"/>
                      <a:gd name="T12" fmla="*/ 0 w 218"/>
                      <a:gd name="T13" fmla="*/ 108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8" h="183">
                        <a:moveTo>
                          <a:pt x="0" y="108"/>
                        </a:moveTo>
                        <a:cubicBezTo>
                          <a:pt x="0" y="122"/>
                          <a:pt x="3" y="134"/>
                          <a:pt x="7" y="145"/>
                        </a:cubicBezTo>
                        <a:cubicBezTo>
                          <a:pt x="13" y="157"/>
                          <a:pt x="61" y="183"/>
                          <a:pt x="109" y="183"/>
                        </a:cubicBezTo>
                        <a:cubicBezTo>
                          <a:pt x="157" y="183"/>
                          <a:pt x="205" y="156"/>
                          <a:pt x="211" y="143"/>
                        </a:cubicBezTo>
                        <a:cubicBezTo>
                          <a:pt x="216" y="133"/>
                          <a:pt x="218" y="122"/>
                          <a:pt x="218" y="108"/>
                        </a:cubicBezTo>
                        <a:cubicBezTo>
                          <a:pt x="218" y="48"/>
                          <a:pt x="169" y="0"/>
                          <a:pt x="109" y="0"/>
                        </a:cubicBezTo>
                        <a:cubicBezTo>
                          <a:pt x="49" y="0"/>
                          <a:pt x="0" y="48"/>
                          <a:pt x="0" y="108"/>
                        </a:cubicBezTo>
                      </a:path>
                    </a:pathLst>
                  </a:custGeom>
                  <a:solidFill>
                    <a:srgbClr val="E554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Freeform 109"/>
                  <p:cNvSpPr/>
                  <p:nvPr/>
                </p:nvSpPr>
                <p:spPr bwMode="auto">
                  <a:xfrm>
                    <a:off x="4146971" y="2807391"/>
                    <a:ext cx="406903" cy="169085"/>
                  </a:xfrm>
                  <a:custGeom>
                    <a:avLst/>
                    <a:gdLst>
                      <a:gd name="T0" fmla="*/ 150 w 210"/>
                      <a:gd name="T1" fmla="*/ 50 h 87"/>
                      <a:gd name="T2" fmla="*/ 210 w 210"/>
                      <a:gd name="T3" fmla="*/ 19 h 87"/>
                      <a:gd name="T4" fmla="*/ 202 w 210"/>
                      <a:gd name="T5" fmla="*/ 33 h 87"/>
                      <a:gd name="T6" fmla="*/ 191 w 210"/>
                      <a:gd name="T7" fmla="*/ 45 h 87"/>
                      <a:gd name="T8" fmla="*/ 152 w 210"/>
                      <a:gd name="T9" fmla="*/ 71 h 87"/>
                      <a:gd name="T10" fmla="*/ 142 w 210"/>
                      <a:gd name="T11" fmla="*/ 78 h 87"/>
                      <a:gd name="T12" fmla="*/ 120 w 210"/>
                      <a:gd name="T13" fmla="*/ 84 h 87"/>
                      <a:gd name="T14" fmla="*/ 103 w 210"/>
                      <a:gd name="T15" fmla="*/ 80 h 87"/>
                      <a:gd name="T16" fmla="*/ 19 w 210"/>
                      <a:gd name="T17" fmla="*/ 36 h 87"/>
                      <a:gd name="T18" fmla="*/ 7 w 210"/>
                      <a:gd name="T19" fmla="*/ 22 h 87"/>
                      <a:gd name="T20" fmla="*/ 0 w 210"/>
                      <a:gd name="T21" fmla="*/ 0 h 87"/>
                      <a:gd name="T22" fmla="*/ 43 w 210"/>
                      <a:gd name="T23" fmla="*/ 38 h 87"/>
                      <a:gd name="T24" fmla="*/ 150 w 210"/>
                      <a:gd name="T25" fmla="*/ 5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0" h="87">
                        <a:moveTo>
                          <a:pt x="150" y="50"/>
                        </a:moveTo>
                        <a:cubicBezTo>
                          <a:pt x="177" y="44"/>
                          <a:pt x="198" y="29"/>
                          <a:pt x="210" y="19"/>
                        </a:cubicBezTo>
                        <a:cubicBezTo>
                          <a:pt x="207" y="21"/>
                          <a:pt x="205" y="29"/>
                          <a:pt x="202" y="33"/>
                        </a:cubicBezTo>
                        <a:cubicBezTo>
                          <a:pt x="199" y="37"/>
                          <a:pt x="195" y="41"/>
                          <a:pt x="191" y="45"/>
                        </a:cubicBezTo>
                        <a:cubicBezTo>
                          <a:pt x="179" y="57"/>
                          <a:pt x="165" y="63"/>
                          <a:pt x="152" y="71"/>
                        </a:cubicBezTo>
                        <a:cubicBezTo>
                          <a:pt x="149" y="73"/>
                          <a:pt x="145" y="75"/>
                          <a:pt x="142" y="78"/>
                        </a:cubicBezTo>
                        <a:cubicBezTo>
                          <a:pt x="134" y="85"/>
                          <a:pt x="131" y="87"/>
                          <a:pt x="120" y="84"/>
                        </a:cubicBezTo>
                        <a:cubicBezTo>
                          <a:pt x="114" y="83"/>
                          <a:pt x="109" y="82"/>
                          <a:pt x="103" y="80"/>
                        </a:cubicBezTo>
                        <a:cubicBezTo>
                          <a:pt x="74" y="72"/>
                          <a:pt x="41" y="59"/>
                          <a:pt x="19" y="36"/>
                        </a:cubicBezTo>
                        <a:cubicBezTo>
                          <a:pt x="15" y="32"/>
                          <a:pt x="10" y="27"/>
                          <a:pt x="7" y="22"/>
                        </a:cubicBezTo>
                        <a:cubicBezTo>
                          <a:pt x="4" y="16"/>
                          <a:pt x="4" y="5"/>
                          <a:pt x="0" y="0"/>
                        </a:cubicBezTo>
                        <a:cubicBezTo>
                          <a:pt x="8" y="10"/>
                          <a:pt x="24" y="28"/>
                          <a:pt x="43" y="38"/>
                        </a:cubicBezTo>
                        <a:cubicBezTo>
                          <a:pt x="68" y="50"/>
                          <a:pt x="106" y="60"/>
                          <a:pt x="150" y="50"/>
                        </a:cubicBezTo>
                        <a:close/>
                      </a:path>
                    </a:pathLst>
                  </a:custGeom>
                  <a:solidFill>
                    <a:srgbClr val="E554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110"/>
                  <p:cNvSpPr/>
                  <p:nvPr/>
                </p:nvSpPr>
                <p:spPr bwMode="auto">
                  <a:xfrm>
                    <a:off x="4347673" y="2621810"/>
                    <a:ext cx="148465" cy="285932"/>
                  </a:xfrm>
                  <a:custGeom>
                    <a:avLst/>
                    <a:gdLst>
                      <a:gd name="T0" fmla="*/ 67 w 76"/>
                      <a:gd name="T1" fmla="*/ 136 h 147"/>
                      <a:gd name="T2" fmla="*/ 63 w 76"/>
                      <a:gd name="T3" fmla="*/ 29 h 147"/>
                      <a:gd name="T4" fmla="*/ 53 w 76"/>
                      <a:gd name="T5" fmla="*/ 1 h 147"/>
                      <a:gd name="T6" fmla="*/ 47 w 76"/>
                      <a:gd name="T7" fmla="*/ 16 h 147"/>
                      <a:gd name="T8" fmla="*/ 54 w 76"/>
                      <a:gd name="T9" fmla="*/ 87 h 147"/>
                      <a:gd name="T10" fmla="*/ 21 w 76"/>
                      <a:gd name="T11" fmla="*/ 31 h 147"/>
                      <a:gd name="T12" fmla="*/ 3 w 76"/>
                      <a:gd name="T13" fmla="*/ 24 h 147"/>
                      <a:gd name="T14" fmla="*/ 7 w 76"/>
                      <a:gd name="T15" fmla="*/ 36 h 147"/>
                      <a:gd name="T16" fmla="*/ 41 w 76"/>
                      <a:gd name="T17" fmla="*/ 147 h 147"/>
                      <a:gd name="T18" fmla="*/ 67 w 76"/>
                      <a:gd name="T19" fmla="*/ 136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6" h="147">
                        <a:moveTo>
                          <a:pt x="67" y="136"/>
                        </a:moveTo>
                        <a:cubicBezTo>
                          <a:pt x="76" y="121"/>
                          <a:pt x="64" y="64"/>
                          <a:pt x="63" y="29"/>
                        </a:cubicBezTo>
                        <a:cubicBezTo>
                          <a:pt x="63" y="26"/>
                          <a:pt x="61" y="0"/>
                          <a:pt x="53" y="1"/>
                        </a:cubicBezTo>
                        <a:cubicBezTo>
                          <a:pt x="47" y="2"/>
                          <a:pt x="47" y="12"/>
                          <a:pt x="47" y="16"/>
                        </a:cubicBezTo>
                        <a:cubicBezTo>
                          <a:pt x="52" y="47"/>
                          <a:pt x="54" y="87"/>
                          <a:pt x="54" y="87"/>
                        </a:cubicBezTo>
                        <a:cubicBezTo>
                          <a:pt x="54" y="87"/>
                          <a:pt x="41" y="48"/>
                          <a:pt x="21" y="31"/>
                        </a:cubicBezTo>
                        <a:cubicBezTo>
                          <a:pt x="16" y="26"/>
                          <a:pt x="9" y="24"/>
                          <a:pt x="3" y="24"/>
                        </a:cubicBezTo>
                        <a:cubicBezTo>
                          <a:pt x="0" y="29"/>
                          <a:pt x="2" y="32"/>
                          <a:pt x="7" y="36"/>
                        </a:cubicBezTo>
                        <a:cubicBezTo>
                          <a:pt x="29" y="54"/>
                          <a:pt x="52" y="111"/>
                          <a:pt x="41" y="147"/>
                        </a:cubicBezTo>
                        <a:cubicBezTo>
                          <a:pt x="41" y="147"/>
                          <a:pt x="62" y="143"/>
                          <a:pt x="67" y="136"/>
                        </a:cubicBezTo>
                        <a:close/>
                      </a:path>
                    </a:pathLst>
                  </a:custGeom>
                  <a:solidFill>
                    <a:srgbClr val="EAEB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 111"/>
                  <p:cNvSpPr/>
                  <p:nvPr/>
                </p:nvSpPr>
                <p:spPr bwMode="auto">
                  <a:xfrm>
                    <a:off x="4146971" y="2807391"/>
                    <a:ext cx="406903" cy="118222"/>
                  </a:xfrm>
                  <a:custGeom>
                    <a:avLst/>
                    <a:gdLst>
                      <a:gd name="T0" fmla="*/ 210 w 210"/>
                      <a:gd name="T1" fmla="*/ 19 h 61"/>
                      <a:gd name="T2" fmla="*/ 203 w 210"/>
                      <a:gd name="T3" fmla="*/ 27 h 61"/>
                      <a:gd name="T4" fmla="*/ 181 w 210"/>
                      <a:gd name="T5" fmla="*/ 43 h 61"/>
                      <a:gd name="T6" fmla="*/ 165 w 210"/>
                      <a:gd name="T7" fmla="*/ 51 h 61"/>
                      <a:gd name="T8" fmla="*/ 145 w 210"/>
                      <a:gd name="T9" fmla="*/ 57 h 61"/>
                      <a:gd name="T10" fmla="*/ 123 w 210"/>
                      <a:gd name="T11" fmla="*/ 60 h 61"/>
                      <a:gd name="T12" fmla="*/ 101 w 210"/>
                      <a:gd name="T13" fmla="*/ 60 h 61"/>
                      <a:gd name="T14" fmla="*/ 95 w 210"/>
                      <a:gd name="T15" fmla="*/ 59 h 61"/>
                      <a:gd name="T16" fmla="*/ 89 w 210"/>
                      <a:gd name="T17" fmla="*/ 58 h 61"/>
                      <a:gd name="T18" fmla="*/ 78 w 210"/>
                      <a:gd name="T19" fmla="*/ 56 h 61"/>
                      <a:gd name="T20" fmla="*/ 57 w 210"/>
                      <a:gd name="T21" fmla="*/ 49 h 61"/>
                      <a:gd name="T22" fmla="*/ 39 w 210"/>
                      <a:gd name="T23" fmla="*/ 40 h 61"/>
                      <a:gd name="T24" fmla="*/ 24 w 210"/>
                      <a:gd name="T25" fmla="*/ 29 h 61"/>
                      <a:gd name="T26" fmla="*/ 5 w 210"/>
                      <a:gd name="T27" fmla="*/ 9 h 61"/>
                      <a:gd name="T28" fmla="*/ 0 w 210"/>
                      <a:gd name="T29" fmla="*/ 0 h 61"/>
                      <a:gd name="T30" fmla="*/ 7 w 210"/>
                      <a:gd name="T31" fmla="*/ 8 h 61"/>
                      <a:gd name="T32" fmla="*/ 28 w 210"/>
                      <a:gd name="T33" fmla="*/ 24 h 61"/>
                      <a:gd name="T34" fmla="*/ 43 w 210"/>
                      <a:gd name="T35" fmla="*/ 33 h 61"/>
                      <a:gd name="T36" fmla="*/ 61 w 210"/>
                      <a:gd name="T37" fmla="*/ 40 h 61"/>
                      <a:gd name="T38" fmla="*/ 81 w 210"/>
                      <a:gd name="T39" fmla="*/ 46 h 61"/>
                      <a:gd name="T40" fmla="*/ 91 w 210"/>
                      <a:gd name="T41" fmla="*/ 48 h 61"/>
                      <a:gd name="T42" fmla="*/ 96 w 210"/>
                      <a:gd name="T43" fmla="*/ 48 h 61"/>
                      <a:gd name="T44" fmla="*/ 102 w 210"/>
                      <a:gd name="T45" fmla="*/ 49 h 61"/>
                      <a:gd name="T46" fmla="*/ 123 w 210"/>
                      <a:gd name="T47" fmla="*/ 50 h 61"/>
                      <a:gd name="T48" fmla="*/ 143 w 210"/>
                      <a:gd name="T49" fmla="*/ 48 h 61"/>
                      <a:gd name="T50" fmla="*/ 162 w 210"/>
                      <a:gd name="T51" fmla="*/ 44 h 61"/>
                      <a:gd name="T52" fmla="*/ 179 w 210"/>
                      <a:gd name="T53" fmla="*/ 38 h 61"/>
                      <a:gd name="T54" fmla="*/ 202 w 210"/>
                      <a:gd name="T55" fmla="*/ 25 h 61"/>
                      <a:gd name="T56" fmla="*/ 210 w 210"/>
                      <a:gd name="T57" fmla="*/ 19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10" h="61">
                        <a:moveTo>
                          <a:pt x="210" y="19"/>
                        </a:moveTo>
                        <a:cubicBezTo>
                          <a:pt x="210" y="19"/>
                          <a:pt x="208" y="22"/>
                          <a:pt x="203" y="27"/>
                        </a:cubicBezTo>
                        <a:cubicBezTo>
                          <a:pt x="198" y="31"/>
                          <a:pt x="191" y="38"/>
                          <a:pt x="181" y="43"/>
                        </a:cubicBezTo>
                        <a:cubicBezTo>
                          <a:pt x="176" y="46"/>
                          <a:pt x="171" y="49"/>
                          <a:pt x="165" y="51"/>
                        </a:cubicBezTo>
                        <a:cubicBezTo>
                          <a:pt x="159" y="53"/>
                          <a:pt x="152" y="56"/>
                          <a:pt x="145" y="57"/>
                        </a:cubicBezTo>
                        <a:cubicBezTo>
                          <a:pt x="138" y="59"/>
                          <a:pt x="131" y="60"/>
                          <a:pt x="123" y="60"/>
                        </a:cubicBezTo>
                        <a:cubicBezTo>
                          <a:pt x="116" y="61"/>
                          <a:pt x="108" y="60"/>
                          <a:pt x="101" y="60"/>
                        </a:cubicBezTo>
                        <a:cubicBezTo>
                          <a:pt x="95" y="59"/>
                          <a:pt x="95" y="59"/>
                          <a:pt x="95" y="59"/>
                        </a:cubicBezTo>
                        <a:cubicBezTo>
                          <a:pt x="89" y="58"/>
                          <a:pt x="89" y="58"/>
                          <a:pt x="89" y="58"/>
                        </a:cubicBezTo>
                        <a:cubicBezTo>
                          <a:pt x="86" y="58"/>
                          <a:pt x="82" y="57"/>
                          <a:pt x="78" y="56"/>
                        </a:cubicBezTo>
                        <a:cubicBezTo>
                          <a:pt x="71" y="54"/>
                          <a:pt x="64" y="52"/>
                          <a:pt x="57" y="49"/>
                        </a:cubicBezTo>
                        <a:cubicBezTo>
                          <a:pt x="51" y="47"/>
                          <a:pt x="45" y="43"/>
                          <a:pt x="39" y="40"/>
                        </a:cubicBezTo>
                        <a:cubicBezTo>
                          <a:pt x="33" y="37"/>
                          <a:pt x="28" y="33"/>
                          <a:pt x="24" y="29"/>
                        </a:cubicBezTo>
                        <a:cubicBezTo>
                          <a:pt x="15" y="22"/>
                          <a:pt x="9" y="15"/>
                          <a:pt x="5" y="9"/>
                        </a:cubicBezTo>
                        <a:cubicBezTo>
                          <a:pt x="2" y="4"/>
                          <a:pt x="0" y="0"/>
                          <a:pt x="0" y="0"/>
                        </a:cubicBezTo>
                        <a:cubicBezTo>
                          <a:pt x="0" y="0"/>
                          <a:pt x="3" y="3"/>
                          <a:pt x="7" y="8"/>
                        </a:cubicBezTo>
                        <a:cubicBezTo>
                          <a:pt x="12" y="12"/>
                          <a:pt x="19" y="18"/>
                          <a:pt x="28" y="24"/>
                        </a:cubicBezTo>
                        <a:cubicBezTo>
                          <a:pt x="32" y="27"/>
                          <a:pt x="37" y="30"/>
                          <a:pt x="43" y="33"/>
                        </a:cubicBezTo>
                        <a:cubicBezTo>
                          <a:pt x="48" y="35"/>
                          <a:pt x="54" y="38"/>
                          <a:pt x="61" y="40"/>
                        </a:cubicBezTo>
                        <a:cubicBezTo>
                          <a:pt x="67" y="42"/>
                          <a:pt x="74" y="44"/>
                          <a:pt x="81" y="46"/>
                        </a:cubicBezTo>
                        <a:cubicBezTo>
                          <a:pt x="84" y="47"/>
                          <a:pt x="87" y="47"/>
                          <a:pt x="91" y="48"/>
                        </a:cubicBezTo>
                        <a:cubicBezTo>
                          <a:pt x="96" y="48"/>
                          <a:pt x="96" y="48"/>
                          <a:pt x="96" y="48"/>
                        </a:cubicBezTo>
                        <a:cubicBezTo>
                          <a:pt x="102" y="49"/>
                          <a:pt x="102" y="49"/>
                          <a:pt x="102" y="49"/>
                        </a:cubicBezTo>
                        <a:cubicBezTo>
                          <a:pt x="109" y="50"/>
                          <a:pt x="116" y="50"/>
                          <a:pt x="123" y="50"/>
                        </a:cubicBezTo>
                        <a:cubicBezTo>
                          <a:pt x="130" y="50"/>
                          <a:pt x="137" y="49"/>
                          <a:pt x="143" y="48"/>
                        </a:cubicBezTo>
                        <a:cubicBezTo>
                          <a:pt x="150" y="47"/>
                          <a:pt x="156" y="46"/>
                          <a:pt x="162" y="44"/>
                        </a:cubicBezTo>
                        <a:cubicBezTo>
                          <a:pt x="168" y="42"/>
                          <a:pt x="174" y="40"/>
                          <a:pt x="179" y="38"/>
                        </a:cubicBezTo>
                        <a:cubicBezTo>
                          <a:pt x="189" y="34"/>
                          <a:pt x="196" y="29"/>
                          <a:pt x="202" y="25"/>
                        </a:cubicBezTo>
                        <a:cubicBezTo>
                          <a:pt x="207" y="22"/>
                          <a:pt x="210" y="19"/>
                          <a:pt x="210" y="19"/>
                        </a:cubicBezTo>
                        <a:close/>
                      </a:path>
                    </a:pathLst>
                  </a:custGeom>
                  <a:solidFill>
                    <a:srgbClr val="5C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 112"/>
                  <p:cNvSpPr/>
                  <p:nvPr/>
                </p:nvSpPr>
                <p:spPr bwMode="auto">
                  <a:xfrm>
                    <a:off x="4435652" y="2878874"/>
                    <a:ext cx="41240" cy="37117"/>
                  </a:xfrm>
                  <a:custGeom>
                    <a:avLst/>
                    <a:gdLst>
                      <a:gd name="T0" fmla="*/ 1 w 21"/>
                      <a:gd name="T1" fmla="*/ 16 h 19"/>
                      <a:gd name="T2" fmla="*/ 5 w 21"/>
                      <a:gd name="T3" fmla="*/ 19 h 19"/>
                      <a:gd name="T4" fmla="*/ 19 w 21"/>
                      <a:gd name="T5" fmla="*/ 16 h 19"/>
                      <a:gd name="T6" fmla="*/ 21 w 21"/>
                      <a:gd name="T7" fmla="*/ 12 h 19"/>
                      <a:gd name="T8" fmla="*/ 20 w 21"/>
                      <a:gd name="T9" fmla="*/ 2 h 19"/>
                      <a:gd name="T10" fmla="*/ 17 w 21"/>
                      <a:gd name="T11" fmla="*/ 0 h 19"/>
                      <a:gd name="T12" fmla="*/ 3 w 21"/>
                      <a:gd name="T13" fmla="*/ 1 h 19"/>
                      <a:gd name="T14" fmla="*/ 0 w 21"/>
                      <a:gd name="T15" fmla="*/ 5 h 19"/>
                      <a:gd name="T16" fmla="*/ 1 w 21"/>
                      <a:gd name="T17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9">
                        <a:moveTo>
                          <a:pt x="1" y="16"/>
                        </a:moveTo>
                        <a:cubicBezTo>
                          <a:pt x="2" y="17"/>
                          <a:pt x="3" y="19"/>
                          <a:pt x="5" y="19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0" y="15"/>
                          <a:pt x="21" y="14"/>
                          <a:pt x="21" y="1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0"/>
                          <a:pt x="18" y="0"/>
                          <a:pt x="17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lnTo>
                          <a:pt x="1" y="16"/>
                        </a:lnTo>
                        <a:close/>
                      </a:path>
                    </a:pathLst>
                  </a:custGeom>
                  <a:solidFill>
                    <a:srgbClr val="DEBA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 113"/>
                  <p:cNvSpPr/>
                  <p:nvPr/>
                </p:nvSpPr>
                <p:spPr bwMode="auto">
                  <a:xfrm>
                    <a:off x="4375167" y="2390866"/>
                    <a:ext cx="112723" cy="144341"/>
                  </a:xfrm>
                  <a:custGeom>
                    <a:avLst/>
                    <a:gdLst>
                      <a:gd name="T0" fmla="*/ 22 w 58"/>
                      <a:gd name="T1" fmla="*/ 65 h 74"/>
                      <a:gd name="T2" fmla="*/ 37 w 58"/>
                      <a:gd name="T3" fmla="*/ 64 h 74"/>
                      <a:gd name="T4" fmla="*/ 54 w 58"/>
                      <a:gd name="T5" fmla="*/ 70 h 74"/>
                      <a:gd name="T6" fmla="*/ 45 w 58"/>
                      <a:gd name="T7" fmla="*/ 54 h 74"/>
                      <a:gd name="T8" fmla="*/ 54 w 58"/>
                      <a:gd name="T9" fmla="*/ 47 h 74"/>
                      <a:gd name="T10" fmla="*/ 44 w 58"/>
                      <a:gd name="T11" fmla="*/ 42 h 74"/>
                      <a:gd name="T12" fmla="*/ 37 w 58"/>
                      <a:gd name="T13" fmla="*/ 21 h 74"/>
                      <a:gd name="T14" fmla="*/ 23 w 58"/>
                      <a:gd name="T15" fmla="*/ 3 h 74"/>
                      <a:gd name="T16" fmla="*/ 9 w 58"/>
                      <a:gd name="T17" fmla="*/ 12 h 74"/>
                      <a:gd name="T18" fmla="*/ 7 w 58"/>
                      <a:gd name="T19" fmla="*/ 45 h 74"/>
                      <a:gd name="T20" fmla="*/ 22 w 58"/>
                      <a:gd name="T21" fmla="*/ 65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8" h="74">
                        <a:moveTo>
                          <a:pt x="22" y="65"/>
                        </a:moveTo>
                        <a:cubicBezTo>
                          <a:pt x="22" y="65"/>
                          <a:pt x="25" y="63"/>
                          <a:pt x="37" y="64"/>
                        </a:cubicBezTo>
                        <a:cubicBezTo>
                          <a:pt x="45" y="65"/>
                          <a:pt x="51" y="74"/>
                          <a:pt x="54" y="70"/>
                        </a:cubicBezTo>
                        <a:cubicBezTo>
                          <a:pt x="58" y="67"/>
                          <a:pt x="56" y="57"/>
                          <a:pt x="45" y="54"/>
                        </a:cubicBezTo>
                        <a:cubicBezTo>
                          <a:pt x="50" y="55"/>
                          <a:pt x="53" y="51"/>
                          <a:pt x="54" y="47"/>
                        </a:cubicBezTo>
                        <a:cubicBezTo>
                          <a:pt x="55" y="42"/>
                          <a:pt x="52" y="38"/>
                          <a:pt x="44" y="42"/>
                        </a:cubicBezTo>
                        <a:cubicBezTo>
                          <a:pt x="46" y="41"/>
                          <a:pt x="38" y="23"/>
                          <a:pt x="37" y="21"/>
                        </a:cubicBezTo>
                        <a:cubicBezTo>
                          <a:pt x="34" y="15"/>
                          <a:pt x="29" y="6"/>
                          <a:pt x="23" y="3"/>
                        </a:cubicBezTo>
                        <a:cubicBezTo>
                          <a:pt x="15" y="0"/>
                          <a:pt x="11" y="6"/>
                          <a:pt x="9" y="12"/>
                        </a:cubicBezTo>
                        <a:cubicBezTo>
                          <a:pt x="4" y="23"/>
                          <a:pt x="0" y="34"/>
                          <a:pt x="7" y="45"/>
                        </a:cubicBezTo>
                        <a:cubicBezTo>
                          <a:pt x="15" y="59"/>
                          <a:pt x="22" y="65"/>
                          <a:pt x="22" y="65"/>
                        </a:cubicBezTo>
                      </a:path>
                    </a:pathLst>
                  </a:custGeom>
                  <a:solidFill>
                    <a:srgbClr val="EBE4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 114"/>
                  <p:cNvSpPr/>
                  <p:nvPr/>
                </p:nvSpPr>
                <p:spPr bwMode="auto">
                  <a:xfrm>
                    <a:off x="4094734" y="2353750"/>
                    <a:ext cx="365663" cy="280433"/>
                  </a:xfrm>
                  <a:custGeom>
                    <a:avLst/>
                    <a:gdLst>
                      <a:gd name="T0" fmla="*/ 188 w 189"/>
                      <a:gd name="T1" fmla="*/ 55 h 144"/>
                      <a:gd name="T2" fmla="*/ 111 w 189"/>
                      <a:gd name="T3" fmla="*/ 3 h 144"/>
                      <a:gd name="T4" fmla="*/ 40 w 189"/>
                      <a:gd name="T5" fmla="*/ 44 h 144"/>
                      <a:gd name="T6" fmla="*/ 19 w 189"/>
                      <a:gd name="T7" fmla="*/ 62 h 144"/>
                      <a:gd name="T8" fmla="*/ 0 w 189"/>
                      <a:gd name="T9" fmla="*/ 56 h 144"/>
                      <a:gd name="T10" fmla="*/ 68 w 189"/>
                      <a:gd name="T11" fmla="*/ 129 h 144"/>
                      <a:gd name="T12" fmla="*/ 112 w 189"/>
                      <a:gd name="T13" fmla="*/ 72 h 144"/>
                      <a:gd name="T14" fmla="*/ 188 w 189"/>
                      <a:gd name="T15" fmla="*/ 55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9" h="144">
                        <a:moveTo>
                          <a:pt x="188" y="55"/>
                        </a:moveTo>
                        <a:cubicBezTo>
                          <a:pt x="189" y="10"/>
                          <a:pt x="146" y="0"/>
                          <a:pt x="111" y="3"/>
                        </a:cubicBezTo>
                        <a:cubicBezTo>
                          <a:pt x="78" y="5"/>
                          <a:pt x="60" y="22"/>
                          <a:pt x="40" y="44"/>
                        </a:cubicBezTo>
                        <a:cubicBezTo>
                          <a:pt x="35" y="50"/>
                          <a:pt x="28" y="60"/>
                          <a:pt x="19" y="62"/>
                        </a:cubicBezTo>
                        <a:cubicBezTo>
                          <a:pt x="13" y="63"/>
                          <a:pt x="6" y="62"/>
                          <a:pt x="0" y="56"/>
                        </a:cubicBezTo>
                        <a:cubicBezTo>
                          <a:pt x="2" y="89"/>
                          <a:pt x="21" y="144"/>
                          <a:pt x="68" y="129"/>
                        </a:cubicBezTo>
                        <a:cubicBezTo>
                          <a:pt x="93" y="120"/>
                          <a:pt x="96" y="89"/>
                          <a:pt x="112" y="72"/>
                        </a:cubicBezTo>
                        <a:cubicBezTo>
                          <a:pt x="133" y="48"/>
                          <a:pt x="158" y="50"/>
                          <a:pt x="188" y="55"/>
                        </a:cubicBezTo>
                        <a:close/>
                      </a:path>
                    </a:pathLst>
                  </a:custGeom>
                  <a:solidFill>
                    <a:srgbClr val="E554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115"/>
                  <p:cNvSpPr/>
                  <p:nvPr/>
                </p:nvSpPr>
                <p:spPr bwMode="auto">
                  <a:xfrm>
                    <a:off x="4179963" y="2356499"/>
                    <a:ext cx="339544" cy="284557"/>
                  </a:xfrm>
                  <a:custGeom>
                    <a:avLst/>
                    <a:gdLst>
                      <a:gd name="T0" fmla="*/ 28 w 175"/>
                      <a:gd name="T1" fmla="*/ 105 h 147"/>
                      <a:gd name="T2" fmla="*/ 8 w 175"/>
                      <a:gd name="T3" fmla="*/ 110 h 147"/>
                      <a:gd name="T4" fmla="*/ 16 w 175"/>
                      <a:gd name="T5" fmla="*/ 132 h 147"/>
                      <a:gd name="T6" fmla="*/ 40 w 175"/>
                      <a:gd name="T7" fmla="*/ 131 h 147"/>
                      <a:gd name="T8" fmla="*/ 101 w 175"/>
                      <a:gd name="T9" fmla="*/ 140 h 147"/>
                      <a:gd name="T10" fmla="*/ 165 w 175"/>
                      <a:gd name="T11" fmla="*/ 109 h 147"/>
                      <a:gd name="T12" fmla="*/ 149 w 175"/>
                      <a:gd name="T13" fmla="*/ 81 h 147"/>
                      <a:gd name="T14" fmla="*/ 143 w 175"/>
                      <a:gd name="T15" fmla="*/ 61 h 147"/>
                      <a:gd name="T16" fmla="*/ 130 w 175"/>
                      <a:gd name="T17" fmla="*/ 29 h 147"/>
                      <a:gd name="T18" fmla="*/ 56 w 175"/>
                      <a:gd name="T19" fmla="*/ 10 h 147"/>
                      <a:gd name="T20" fmla="*/ 1 w 175"/>
                      <a:gd name="T21" fmla="*/ 58 h 147"/>
                      <a:gd name="T22" fmla="*/ 7 w 175"/>
                      <a:gd name="T23" fmla="*/ 86 h 147"/>
                      <a:gd name="T24" fmla="*/ 28 w 175"/>
                      <a:gd name="T25" fmla="*/ 105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5" h="147">
                        <a:moveTo>
                          <a:pt x="28" y="105"/>
                        </a:moveTo>
                        <a:cubicBezTo>
                          <a:pt x="21" y="103"/>
                          <a:pt x="11" y="102"/>
                          <a:pt x="8" y="110"/>
                        </a:cubicBezTo>
                        <a:cubicBezTo>
                          <a:pt x="4" y="118"/>
                          <a:pt x="10" y="127"/>
                          <a:pt x="16" y="132"/>
                        </a:cubicBezTo>
                        <a:cubicBezTo>
                          <a:pt x="23" y="138"/>
                          <a:pt x="40" y="131"/>
                          <a:pt x="40" y="131"/>
                        </a:cubicBezTo>
                        <a:cubicBezTo>
                          <a:pt x="40" y="131"/>
                          <a:pt x="64" y="147"/>
                          <a:pt x="101" y="140"/>
                        </a:cubicBezTo>
                        <a:cubicBezTo>
                          <a:pt x="138" y="133"/>
                          <a:pt x="155" y="124"/>
                          <a:pt x="165" y="109"/>
                        </a:cubicBezTo>
                        <a:cubicBezTo>
                          <a:pt x="175" y="94"/>
                          <a:pt x="153" y="83"/>
                          <a:pt x="149" y="81"/>
                        </a:cubicBezTo>
                        <a:cubicBezTo>
                          <a:pt x="144" y="79"/>
                          <a:pt x="145" y="76"/>
                          <a:pt x="143" y="61"/>
                        </a:cubicBezTo>
                        <a:cubicBezTo>
                          <a:pt x="141" y="47"/>
                          <a:pt x="138" y="43"/>
                          <a:pt x="130" y="29"/>
                        </a:cubicBezTo>
                        <a:cubicBezTo>
                          <a:pt x="119" y="13"/>
                          <a:pt x="90" y="0"/>
                          <a:pt x="56" y="10"/>
                        </a:cubicBezTo>
                        <a:cubicBezTo>
                          <a:pt x="23" y="20"/>
                          <a:pt x="4" y="31"/>
                          <a:pt x="1" y="58"/>
                        </a:cubicBezTo>
                        <a:cubicBezTo>
                          <a:pt x="0" y="68"/>
                          <a:pt x="2" y="78"/>
                          <a:pt x="7" y="86"/>
                        </a:cubicBezTo>
                        <a:cubicBezTo>
                          <a:pt x="11" y="92"/>
                          <a:pt x="21" y="102"/>
                          <a:pt x="28" y="105"/>
                        </a:cubicBezTo>
                      </a:path>
                    </a:pathLst>
                  </a:custGeom>
                  <a:solidFill>
                    <a:srgbClr val="F1D9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116"/>
                  <p:cNvSpPr/>
                  <p:nvPr/>
                </p:nvSpPr>
                <p:spPr bwMode="auto">
                  <a:xfrm>
                    <a:off x="4298185" y="2473346"/>
                    <a:ext cx="42615" cy="43989"/>
                  </a:xfrm>
                  <a:custGeom>
                    <a:avLst/>
                    <a:gdLst>
                      <a:gd name="T0" fmla="*/ 4 w 22"/>
                      <a:gd name="T1" fmla="*/ 21 h 23"/>
                      <a:gd name="T2" fmla="*/ 11 w 22"/>
                      <a:gd name="T3" fmla="*/ 14 h 23"/>
                      <a:gd name="T4" fmla="*/ 20 w 22"/>
                      <a:gd name="T5" fmla="*/ 10 h 23"/>
                      <a:gd name="T6" fmla="*/ 20 w 22"/>
                      <a:gd name="T7" fmla="*/ 3 h 23"/>
                      <a:gd name="T8" fmla="*/ 1 w 22"/>
                      <a:gd name="T9" fmla="*/ 12 h 23"/>
                      <a:gd name="T10" fmla="*/ 1 w 22"/>
                      <a:gd name="T11" fmla="*/ 19 h 23"/>
                      <a:gd name="T12" fmla="*/ 4 w 22"/>
                      <a:gd name="T13" fmla="*/ 2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" h="23">
                        <a:moveTo>
                          <a:pt x="4" y="21"/>
                        </a:moveTo>
                        <a:cubicBezTo>
                          <a:pt x="6" y="18"/>
                          <a:pt x="8" y="16"/>
                          <a:pt x="11" y="14"/>
                        </a:cubicBezTo>
                        <a:cubicBezTo>
                          <a:pt x="14" y="13"/>
                          <a:pt x="17" y="12"/>
                          <a:pt x="20" y="10"/>
                        </a:cubicBezTo>
                        <a:cubicBezTo>
                          <a:pt x="22" y="9"/>
                          <a:pt x="22" y="4"/>
                          <a:pt x="20" y="3"/>
                        </a:cubicBezTo>
                        <a:cubicBezTo>
                          <a:pt x="13" y="0"/>
                          <a:pt x="6" y="7"/>
                          <a:pt x="1" y="12"/>
                        </a:cubicBezTo>
                        <a:cubicBezTo>
                          <a:pt x="0" y="14"/>
                          <a:pt x="0" y="17"/>
                          <a:pt x="1" y="19"/>
                        </a:cubicBezTo>
                        <a:cubicBezTo>
                          <a:pt x="1" y="20"/>
                          <a:pt x="3" y="23"/>
                          <a:pt x="4" y="21"/>
                        </a:cubicBezTo>
                        <a:close/>
                      </a:path>
                    </a:pathLst>
                  </a:custGeom>
                  <a:solidFill>
                    <a:srgbClr val="EBE4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reeform 117"/>
                  <p:cNvSpPr/>
                  <p:nvPr/>
                </p:nvSpPr>
                <p:spPr bwMode="auto">
                  <a:xfrm>
                    <a:off x="4398536" y="2465098"/>
                    <a:ext cx="48114" cy="34367"/>
                  </a:xfrm>
                  <a:custGeom>
                    <a:avLst/>
                    <a:gdLst>
                      <a:gd name="T0" fmla="*/ 19 w 25"/>
                      <a:gd name="T1" fmla="*/ 3 h 18"/>
                      <a:gd name="T2" fmla="*/ 10 w 25"/>
                      <a:gd name="T3" fmla="*/ 1 h 18"/>
                      <a:gd name="T4" fmla="*/ 2 w 25"/>
                      <a:gd name="T5" fmla="*/ 2 h 18"/>
                      <a:gd name="T6" fmla="*/ 2 w 25"/>
                      <a:gd name="T7" fmla="*/ 9 h 18"/>
                      <a:gd name="T8" fmla="*/ 9 w 25"/>
                      <a:gd name="T9" fmla="*/ 11 h 18"/>
                      <a:gd name="T10" fmla="*/ 18 w 25"/>
                      <a:gd name="T11" fmla="*/ 14 h 18"/>
                      <a:gd name="T12" fmla="*/ 19 w 25"/>
                      <a:gd name="T13" fmla="*/ 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18">
                        <a:moveTo>
                          <a:pt x="19" y="3"/>
                        </a:moveTo>
                        <a:cubicBezTo>
                          <a:pt x="16" y="3"/>
                          <a:pt x="13" y="1"/>
                          <a:pt x="10" y="1"/>
                        </a:cubicBezTo>
                        <a:cubicBezTo>
                          <a:pt x="7" y="0"/>
                          <a:pt x="4" y="0"/>
                          <a:pt x="2" y="2"/>
                        </a:cubicBezTo>
                        <a:cubicBezTo>
                          <a:pt x="0" y="4"/>
                          <a:pt x="0" y="7"/>
                          <a:pt x="2" y="9"/>
                        </a:cubicBezTo>
                        <a:cubicBezTo>
                          <a:pt x="4" y="10"/>
                          <a:pt x="6" y="10"/>
                          <a:pt x="9" y="11"/>
                        </a:cubicBezTo>
                        <a:cubicBezTo>
                          <a:pt x="11" y="11"/>
                          <a:pt x="15" y="12"/>
                          <a:pt x="18" y="14"/>
                        </a:cubicBezTo>
                        <a:cubicBezTo>
                          <a:pt x="22" y="18"/>
                          <a:pt x="25" y="4"/>
                          <a:pt x="19" y="3"/>
                        </a:cubicBezTo>
                        <a:close/>
                      </a:path>
                    </a:pathLst>
                  </a:custGeom>
                  <a:solidFill>
                    <a:srgbClr val="EBE4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118"/>
                  <p:cNvSpPr/>
                  <p:nvPr/>
                </p:nvSpPr>
                <p:spPr bwMode="auto">
                  <a:xfrm>
                    <a:off x="4294061" y="2551703"/>
                    <a:ext cx="53613" cy="50863"/>
                  </a:xfrm>
                  <a:custGeom>
                    <a:avLst/>
                    <a:gdLst>
                      <a:gd name="T0" fmla="*/ 14 w 28"/>
                      <a:gd name="T1" fmla="*/ 0 h 26"/>
                      <a:gd name="T2" fmla="*/ 11 w 28"/>
                      <a:gd name="T3" fmla="*/ 0 h 26"/>
                      <a:gd name="T4" fmla="*/ 1 w 28"/>
                      <a:gd name="T5" fmla="*/ 16 h 26"/>
                      <a:gd name="T6" fmla="*/ 14 w 28"/>
                      <a:gd name="T7" fmla="*/ 26 h 26"/>
                      <a:gd name="T8" fmla="*/ 17 w 28"/>
                      <a:gd name="T9" fmla="*/ 26 h 26"/>
                      <a:gd name="T10" fmla="*/ 27 w 28"/>
                      <a:gd name="T11" fmla="*/ 11 h 26"/>
                      <a:gd name="T12" fmla="*/ 14 w 28"/>
                      <a:gd name="T13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26">
                        <a:moveTo>
                          <a:pt x="14" y="0"/>
                        </a:moveTo>
                        <a:cubicBezTo>
                          <a:pt x="13" y="0"/>
                          <a:pt x="12" y="0"/>
                          <a:pt x="11" y="0"/>
                        </a:cubicBezTo>
                        <a:cubicBezTo>
                          <a:pt x="4" y="2"/>
                          <a:pt x="0" y="9"/>
                          <a:pt x="1" y="16"/>
                        </a:cubicBezTo>
                        <a:cubicBezTo>
                          <a:pt x="2" y="22"/>
                          <a:pt x="8" y="26"/>
                          <a:pt x="14" y="26"/>
                        </a:cubicBezTo>
                        <a:cubicBezTo>
                          <a:pt x="15" y="26"/>
                          <a:pt x="16" y="26"/>
                          <a:pt x="17" y="26"/>
                        </a:cubicBezTo>
                        <a:cubicBezTo>
                          <a:pt x="24" y="25"/>
                          <a:pt x="28" y="18"/>
                          <a:pt x="27" y="11"/>
                        </a:cubicBezTo>
                        <a:cubicBezTo>
                          <a:pt x="26" y="4"/>
                          <a:pt x="20" y="0"/>
                          <a:pt x="14" y="0"/>
                        </a:cubicBezTo>
                      </a:path>
                    </a:pathLst>
                  </a:custGeom>
                  <a:solidFill>
                    <a:srgbClr val="E8B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119"/>
                  <p:cNvSpPr/>
                  <p:nvPr/>
                </p:nvSpPr>
                <p:spPr bwMode="auto">
                  <a:xfrm>
                    <a:off x="4435652" y="2515961"/>
                    <a:ext cx="56362" cy="35741"/>
                  </a:xfrm>
                  <a:custGeom>
                    <a:avLst/>
                    <a:gdLst>
                      <a:gd name="T0" fmla="*/ 12 w 29"/>
                      <a:gd name="T1" fmla="*/ 0 h 19"/>
                      <a:gd name="T2" fmla="*/ 2 w 29"/>
                      <a:gd name="T3" fmla="*/ 6 h 19"/>
                      <a:gd name="T4" fmla="*/ 12 w 29"/>
                      <a:gd name="T5" fmla="*/ 18 h 19"/>
                      <a:gd name="T6" fmla="*/ 17 w 29"/>
                      <a:gd name="T7" fmla="*/ 19 h 19"/>
                      <a:gd name="T8" fmla="*/ 27 w 29"/>
                      <a:gd name="T9" fmla="*/ 12 h 19"/>
                      <a:gd name="T10" fmla="*/ 17 w 29"/>
                      <a:gd name="T11" fmla="*/ 0 h 19"/>
                      <a:gd name="T12" fmla="*/ 12 w 29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" h="19">
                        <a:moveTo>
                          <a:pt x="12" y="0"/>
                        </a:moveTo>
                        <a:cubicBezTo>
                          <a:pt x="7" y="0"/>
                          <a:pt x="3" y="2"/>
                          <a:pt x="2" y="6"/>
                        </a:cubicBezTo>
                        <a:cubicBezTo>
                          <a:pt x="0" y="11"/>
                          <a:pt x="5" y="16"/>
                          <a:pt x="12" y="18"/>
                        </a:cubicBezTo>
                        <a:cubicBezTo>
                          <a:pt x="14" y="18"/>
                          <a:pt x="15" y="19"/>
                          <a:pt x="17" y="19"/>
                        </a:cubicBezTo>
                        <a:cubicBezTo>
                          <a:pt x="22" y="19"/>
                          <a:pt x="26" y="16"/>
                          <a:pt x="27" y="12"/>
                        </a:cubicBezTo>
                        <a:cubicBezTo>
                          <a:pt x="29" y="7"/>
                          <a:pt x="24" y="2"/>
                          <a:pt x="17" y="0"/>
                        </a:cubicBezTo>
                        <a:cubicBezTo>
                          <a:pt x="15" y="0"/>
                          <a:pt x="14" y="0"/>
                          <a:pt x="12" y="0"/>
                        </a:cubicBezTo>
                      </a:path>
                    </a:pathLst>
                  </a:custGeom>
                  <a:solidFill>
                    <a:srgbClr val="E8B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120"/>
                  <p:cNvSpPr/>
                  <p:nvPr/>
                </p:nvSpPr>
                <p:spPr bwMode="auto">
                  <a:xfrm>
                    <a:off x="4156593" y="2353750"/>
                    <a:ext cx="207576" cy="225446"/>
                  </a:xfrm>
                  <a:custGeom>
                    <a:avLst/>
                    <a:gdLst>
                      <a:gd name="T0" fmla="*/ 23 w 107"/>
                      <a:gd name="T1" fmla="*/ 107 h 116"/>
                      <a:gd name="T2" fmla="*/ 38 w 107"/>
                      <a:gd name="T3" fmla="*/ 106 h 116"/>
                      <a:gd name="T4" fmla="*/ 55 w 107"/>
                      <a:gd name="T5" fmla="*/ 112 h 116"/>
                      <a:gd name="T6" fmla="*/ 46 w 107"/>
                      <a:gd name="T7" fmla="*/ 96 h 116"/>
                      <a:gd name="T8" fmla="*/ 53 w 107"/>
                      <a:gd name="T9" fmla="*/ 83 h 116"/>
                      <a:gd name="T10" fmla="*/ 45 w 107"/>
                      <a:gd name="T11" fmla="*/ 85 h 116"/>
                      <a:gd name="T12" fmla="*/ 46 w 107"/>
                      <a:gd name="T13" fmla="*/ 50 h 116"/>
                      <a:gd name="T14" fmla="*/ 42 w 107"/>
                      <a:gd name="T15" fmla="*/ 32 h 116"/>
                      <a:gd name="T16" fmla="*/ 107 w 107"/>
                      <a:gd name="T17" fmla="*/ 9 h 116"/>
                      <a:gd name="T18" fmla="*/ 15 w 107"/>
                      <a:gd name="T19" fmla="*/ 45 h 116"/>
                      <a:gd name="T20" fmla="*/ 8 w 107"/>
                      <a:gd name="T21" fmla="*/ 87 h 116"/>
                      <a:gd name="T22" fmla="*/ 23 w 107"/>
                      <a:gd name="T23" fmla="*/ 107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7" h="116">
                        <a:moveTo>
                          <a:pt x="23" y="107"/>
                        </a:moveTo>
                        <a:cubicBezTo>
                          <a:pt x="23" y="107"/>
                          <a:pt x="26" y="105"/>
                          <a:pt x="38" y="106"/>
                        </a:cubicBezTo>
                        <a:cubicBezTo>
                          <a:pt x="46" y="107"/>
                          <a:pt x="52" y="116"/>
                          <a:pt x="55" y="112"/>
                        </a:cubicBezTo>
                        <a:cubicBezTo>
                          <a:pt x="59" y="109"/>
                          <a:pt x="57" y="98"/>
                          <a:pt x="46" y="96"/>
                        </a:cubicBezTo>
                        <a:cubicBezTo>
                          <a:pt x="59" y="92"/>
                          <a:pt x="56" y="85"/>
                          <a:pt x="53" y="83"/>
                        </a:cubicBezTo>
                        <a:cubicBezTo>
                          <a:pt x="50" y="81"/>
                          <a:pt x="45" y="85"/>
                          <a:pt x="45" y="85"/>
                        </a:cubicBezTo>
                        <a:cubicBezTo>
                          <a:pt x="45" y="85"/>
                          <a:pt x="53" y="69"/>
                          <a:pt x="46" y="50"/>
                        </a:cubicBezTo>
                        <a:cubicBezTo>
                          <a:pt x="40" y="35"/>
                          <a:pt x="41" y="33"/>
                          <a:pt x="42" y="32"/>
                        </a:cubicBezTo>
                        <a:cubicBezTo>
                          <a:pt x="42" y="31"/>
                          <a:pt x="53" y="16"/>
                          <a:pt x="107" y="9"/>
                        </a:cubicBezTo>
                        <a:cubicBezTo>
                          <a:pt x="75" y="0"/>
                          <a:pt x="28" y="16"/>
                          <a:pt x="15" y="45"/>
                        </a:cubicBezTo>
                        <a:cubicBezTo>
                          <a:pt x="5" y="69"/>
                          <a:pt x="0" y="74"/>
                          <a:pt x="8" y="87"/>
                        </a:cubicBezTo>
                        <a:cubicBezTo>
                          <a:pt x="16" y="101"/>
                          <a:pt x="23" y="107"/>
                          <a:pt x="23" y="107"/>
                        </a:cubicBezTo>
                        <a:close/>
                      </a:path>
                    </a:pathLst>
                  </a:custGeom>
                  <a:solidFill>
                    <a:srgbClr val="F8F2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121"/>
                  <p:cNvSpPr/>
                  <p:nvPr/>
                </p:nvSpPr>
                <p:spPr bwMode="auto">
                  <a:xfrm>
                    <a:off x="4412282" y="2506338"/>
                    <a:ext cx="41240" cy="20621"/>
                  </a:xfrm>
                  <a:custGeom>
                    <a:avLst/>
                    <a:gdLst>
                      <a:gd name="T0" fmla="*/ 21 w 21"/>
                      <a:gd name="T1" fmla="*/ 9 h 11"/>
                      <a:gd name="T2" fmla="*/ 10 w 21"/>
                      <a:gd name="T3" fmla="*/ 1 h 11"/>
                      <a:gd name="T4" fmla="*/ 0 w 21"/>
                      <a:gd name="T5" fmla="*/ 7 h 11"/>
                      <a:gd name="T6" fmla="*/ 0 w 21"/>
                      <a:gd name="T7" fmla="*/ 11 h 11"/>
                      <a:gd name="T8" fmla="*/ 12 w 21"/>
                      <a:gd name="T9" fmla="*/ 6 h 11"/>
                      <a:gd name="T10" fmla="*/ 21 w 21"/>
                      <a:gd name="T11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1">
                        <a:moveTo>
                          <a:pt x="21" y="9"/>
                        </a:moveTo>
                        <a:cubicBezTo>
                          <a:pt x="20" y="4"/>
                          <a:pt x="16" y="0"/>
                          <a:pt x="10" y="1"/>
                        </a:cubicBezTo>
                        <a:cubicBezTo>
                          <a:pt x="6" y="1"/>
                          <a:pt x="2" y="4"/>
                          <a:pt x="0" y="7"/>
                        </a:cubicBezTo>
                        <a:cubicBezTo>
                          <a:pt x="0" y="8"/>
                          <a:pt x="0" y="10"/>
                          <a:pt x="0" y="11"/>
                        </a:cubicBezTo>
                        <a:cubicBezTo>
                          <a:pt x="3" y="7"/>
                          <a:pt x="7" y="6"/>
                          <a:pt x="12" y="6"/>
                        </a:cubicBezTo>
                        <a:cubicBezTo>
                          <a:pt x="15" y="6"/>
                          <a:pt x="21" y="6"/>
                          <a:pt x="21" y="9"/>
                        </a:cubicBezTo>
                        <a:close/>
                      </a:path>
                    </a:pathLst>
                  </a:custGeom>
                  <a:solidFill>
                    <a:srgbClr val="7353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122"/>
                  <p:cNvSpPr/>
                  <p:nvPr/>
                </p:nvSpPr>
                <p:spPr bwMode="auto">
                  <a:xfrm>
                    <a:off x="4309182" y="2532457"/>
                    <a:ext cx="42615" cy="27493"/>
                  </a:xfrm>
                  <a:custGeom>
                    <a:avLst/>
                    <a:gdLst>
                      <a:gd name="T0" fmla="*/ 16 w 22"/>
                      <a:gd name="T1" fmla="*/ 1 h 14"/>
                      <a:gd name="T2" fmla="*/ 5 w 22"/>
                      <a:gd name="T3" fmla="*/ 3 h 14"/>
                      <a:gd name="T4" fmla="*/ 1 w 22"/>
                      <a:gd name="T5" fmla="*/ 14 h 14"/>
                      <a:gd name="T6" fmla="*/ 8 w 22"/>
                      <a:gd name="T7" fmla="*/ 7 h 14"/>
                      <a:gd name="T8" fmla="*/ 22 w 22"/>
                      <a:gd name="T9" fmla="*/ 5 h 14"/>
                      <a:gd name="T10" fmla="*/ 16 w 22"/>
                      <a:gd name="T11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14">
                        <a:moveTo>
                          <a:pt x="16" y="1"/>
                        </a:moveTo>
                        <a:cubicBezTo>
                          <a:pt x="13" y="0"/>
                          <a:pt x="8" y="0"/>
                          <a:pt x="5" y="3"/>
                        </a:cubicBezTo>
                        <a:cubicBezTo>
                          <a:pt x="1" y="5"/>
                          <a:pt x="0" y="9"/>
                          <a:pt x="1" y="14"/>
                        </a:cubicBezTo>
                        <a:cubicBezTo>
                          <a:pt x="0" y="11"/>
                          <a:pt x="6" y="8"/>
                          <a:pt x="8" y="7"/>
                        </a:cubicBezTo>
                        <a:cubicBezTo>
                          <a:pt x="13" y="6"/>
                          <a:pt x="17" y="4"/>
                          <a:pt x="22" y="5"/>
                        </a:cubicBezTo>
                        <a:cubicBezTo>
                          <a:pt x="20" y="3"/>
                          <a:pt x="18" y="2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7353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23"/>
                  <p:cNvSpPr/>
                  <p:nvPr/>
                </p:nvSpPr>
                <p:spPr bwMode="auto">
                  <a:xfrm>
                    <a:off x="4383415" y="2506338"/>
                    <a:ext cx="56362" cy="48114"/>
                  </a:xfrm>
                  <a:custGeom>
                    <a:avLst/>
                    <a:gdLst>
                      <a:gd name="T0" fmla="*/ 4 w 29"/>
                      <a:gd name="T1" fmla="*/ 0 h 25"/>
                      <a:gd name="T2" fmla="*/ 10 w 29"/>
                      <a:gd name="T3" fmla="*/ 10 h 25"/>
                      <a:gd name="T4" fmla="*/ 27 w 29"/>
                      <a:gd name="T5" fmla="*/ 12 h 25"/>
                      <a:gd name="T6" fmla="*/ 25 w 29"/>
                      <a:gd name="T7" fmla="*/ 24 h 25"/>
                      <a:gd name="T8" fmla="*/ 15 w 29"/>
                      <a:gd name="T9" fmla="*/ 21 h 25"/>
                      <a:gd name="T10" fmla="*/ 12 w 29"/>
                      <a:gd name="T11" fmla="*/ 16 h 25"/>
                      <a:gd name="T12" fmla="*/ 7 w 29"/>
                      <a:gd name="T13" fmla="*/ 20 h 25"/>
                      <a:gd name="T14" fmla="*/ 4 w 29"/>
                      <a:gd name="T15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" h="25">
                        <a:moveTo>
                          <a:pt x="4" y="0"/>
                        </a:moveTo>
                        <a:cubicBezTo>
                          <a:pt x="4" y="0"/>
                          <a:pt x="3" y="13"/>
                          <a:pt x="10" y="10"/>
                        </a:cubicBezTo>
                        <a:cubicBezTo>
                          <a:pt x="17" y="8"/>
                          <a:pt x="26" y="7"/>
                          <a:pt x="27" y="12"/>
                        </a:cubicBezTo>
                        <a:cubicBezTo>
                          <a:pt x="28" y="17"/>
                          <a:pt x="29" y="25"/>
                          <a:pt x="25" y="24"/>
                        </a:cubicBezTo>
                        <a:cubicBezTo>
                          <a:pt x="21" y="24"/>
                          <a:pt x="14" y="24"/>
                          <a:pt x="15" y="21"/>
                        </a:cubicBezTo>
                        <a:cubicBezTo>
                          <a:pt x="17" y="19"/>
                          <a:pt x="15" y="15"/>
                          <a:pt x="12" y="16"/>
                        </a:cubicBezTo>
                        <a:cubicBezTo>
                          <a:pt x="9" y="18"/>
                          <a:pt x="11" y="22"/>
                          <a:pt x="7" y="20"/>
                        </a:cubicBezTo>
                        <a:cubicBezTo>
                          <a:pt x="4" y="19"/>
                          <a:pt x="0" y="1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E19D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124"/>
                  <p:cNvSpPr/>
                  <p:nvPr/>
                </p:nvSpPr>
                <p:spPr bwMode="auto">
                  <a:xfrm>
                    <a:off x="4200583" y="2568199"/>
                    <a:ext cx="50863" cy="28869"/>
                  </a:xfrm>
                  <a:custGeom>
                    <a:avLst/>
                    <a:gdLst>
                      <a:gd name="T0" fmla="*/ 26 w 26"/>
                      <a:gd name="T1" fmla="*/ 11 h 15"/>
                      <a:gd name="T2" fmla="*/ 26 w 26"/>
                      <a:gd name="T3" fmla="*/ 10 h 15"/>
                      <a:gd name="T4" fmla="*/ 24 w 26"/>
                      <a:gd name="T5" fmla="*/ 8 h 15"/>
                      <a:gd name="T6" fmla="*/ 23 w 26"/>
                      <a:gd name="T7" fmla="*/ 6 h 15"/>
                      <a:gd name="T8" fmla="*/ 21 w 26"/>
                      <a:gd name="T9" fmla="*/ 4 h 15"/>
                      <a:gd name="T10" fmla="*/ 19 w 26"/>
                      <a:gd name="T11" fmla="*/ 2 h 15"/>
                      <a:gd name="T12" fmla="*/ 18 w 26"/>
                      <a:gd name="T13" fmla="*/ 1 h 15"/>
                      <a:gd name="T14" fmla="*/ 14 w 26"/>
                      <a:gd name="T15" fmla="*/ 0 h 15"/>
                      <a:gd name="T16" fmla="*/ 13 w 26"/>
                      <a:gd name="T17" fmla="*/ 0 h 15"/>
                      <a:gd name="T18" fmla="*/ 12 w 26"/>
                      <a:gd name="T19" fmla="*/ 0 h 15"/>
                      <a:gd name="T20" fmla="*/ 10 w 26"/>
                      <a:gd name="T21" fmla="*/ 0 h 15"/>
                      <a:gd name="T22" fmla="*/ 6 w 26"/>
                      <a:gd name="T23" fmla="*/ 1 h 15"/>
                      <a:gd name="T24" fmla="*/ 2 w 26"/>
                      <a:gd name="T25" fmla="*/ 3 h 15"/>
                      <a:gd name="T26" fmla="*/ 1 w 26"/>
                      <a:gd name="T27" fmla="*/ 5 h 15"/>
                      <a:gd name="T28" fmla="*/ 1 w 26"/>
                      <a:gd name="T29" fmla="*/ 6 h 15"/>
                      <a:gd name="T30" fmla="*/ 0 w 26"/>
                      <a:gd name="T31" fmla="*/ 6 h 15"/>
                      <a:gd name="T32" fmla="*/ 0 w 26"/>
                      <a:gd name="T33" fmla="*/ 7 h 15"/>
                      <a:gd name="T34" fmla="*/ 0 w 26"/>
                      <a:gd name="T35" fmla="*/ 7 h 15"/>
                      <a:gd name="T36" fmla="*/ 0 w 26"/>
                      <a:gd name="T37" fmla="*/ 7 h 15"/>
                      <a:gd name="T38" fmla="*/ 0 w 26"/>
                      <a:gd name="T39" fmla="*/ 7 h 15"/>
                      <a:gd name="T40" fmla="*/ 0 w 26"/>
                      <a:gd name="T41" fmla="*/ 7 h 15"/>
                      <a:gd name="T42" fmla="*/ 1 w 26"/>
                      <a:gd name="T43" fmla="*/ 10 h 15"/>
                      <a:gd name="T44" fmla="*/ 2 w 26"/>
                      <a:gd name="T45" fmla="*/ 12 h 15"/>
                      <a:gd name="T46" fmla="*/ 3 w 26"/>
                      <a:gd name="T47" fmla="*/ 13 h 15"/>
                      <a:gd name="T48" fmla="*/ 4 w 26"/>
                      <a:gd name="T49" fmla="*/ 14 h 15"/>
                      <a:gd name="T50" fmla="*/ 6 w 26"/>
                      <a:gd name="T51" fmla="*/ 15 h 15"/>
                      <a:gd name="T52" fmla="*/ 5 w 26"/>
                      <a:gd name="T53" fmla="*/ 14 h 15"/>
                      <a:gd name="T54" fmla="*/ 4 w 26"/>
                      <a:gd name="T55" fmla="*/ 12 h 15"/>
                      <a:gd name="T56" fmla="*/ 3 w 26"/>
                      <a:gd name="T57" fmla="*/ 10 h 15"/>
                      <a:gd name="T58" fmla="*/ 3 w 26"/>
                      <a:gd name="T59" fmla="*/ 9 h 15"/>
                      <a:gd name="T60" fmla="*/ 3 w 26"/>
                      <a:gd name="T61" fmla="*/ 8 h 15"/>
                      <a:gd name="T62" fmla="*/ 3 w 26"/>
                      <a:gd name="T63" fmla="*/ 7 h 15"/>
                      <a:gd name="T64" fmla="*/ 3 w 26"/>
                      <a:gd name="T65" fmla="*/ 7 h 15"/>
                      <a:gd name="T66" fmla="*/ 3 w 26"/>
                      <a:gd name="T67" fmla="*/ 7 h 15"/>
                      <a:gd name="T68" fmla="*/ 3 w 26"/>
                      <a:gd name="T69" fmla="*/ 7 h 15"/>
                      <a:gd name="T70" fmla="*/ 3 w 26"/>
                      <a:gd name="T71" fmla="*/ 7 h 15"/>
                      <a:gd name="T72" fmla="*/ 3 w 26"/>
                      <a:gd name="T73" fmla="*/ 7 h 15"/>
                      <a:gd name="T74" fmla="*/ 3 w 26"/>
                      <a:gd name="T75" fmla="*/ 7 h 15"/>
                      <a:gd name="T76" fmla="*/ 3 w 26"/>
                      <a:gd name="T77" fmla="*/ 7 h 15"/>
                      <a:gd name="T78" fmla="*/ 3 w 26"/>
                      <a:gd name="T79" fmla="*/ 6 h 15"/>
                      <a:gd name="T80" fmla="*/ 4 w 26"/>
                      <a:gd name="T81" fmla="*/ 5 h 15"/>
                      <a:gd name="T82" fmla="*/ 10 w 26"/>
                      <a:gd name="T83" fmla="*/ 3 h 15"/>
                      <a:gd name="T84" fmla="*/ 12 w 26"/>
                      <a:gd name="T85" fmla="*/ 3 h 15"/>
                      <a:gd name="T86" fmla="*/ 12 w 26"/>
                      <a:gd name="T87" fmla="*/ 3 h 15"/>
                      <a:gd name="T88" fmla="*/ 13 w 26"/>
                      <a:gd name="T89" fmla="*/ 3 h 15"/>
                      <a:gd name="T90" fmla="*/ 16 w 26"/>
                      <a:gd name="T91" fmla="*/ 4 h 15"/>
                      <a:gd name="T92" fmla="*/ 18 w 26"/>
                      <a:gd name="T93" fmla="*/ 5 h 15"/>
                      <a:gd name="T94" fmla="*/ 19 w 26"/>
                      <a:gd name="T95" fmla="*/ 6 h 15"/>
                      <a:gd name="T96" fmla="*/ 20 w 26"/>
                      <a:gd name="T97" fmla="*/ 6 h 15"/>
                      <a:gd name="T98" fmla="*/ 20 w 26"/>
                      <a:gd name="T99" fmla="*/ 6 h 15"/>
                      <a:gd name="T100" fmla="*/ 21 w 26"/>
                      <a:gd name="T101" fmla="*/ 7 h 15"/>
                      <a:gd name="T102" fmla="*/ 23 w 26"/>
                      <a:gd name="T103" fmla="*/ 9 h 15"/>
                      <a:gd name="T104" fmla="*/ 25 w 26"/>
                      <a:gd name="T105" fmla="*/ 10 h 15"/>
                      <a:gd name="T106" fmla="*/ 26 w 26"/>
                      <a:gd name="T107" fmla="*/ 1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6" h="15">
                        <a:moveTo>
                          <a:pt x="26" y="11"/>
                        </a:moveTo>
                        <a:cubicBezTo>
                          <a:pt x="26" y="11"/>
                          <a:pt x="26" y="11"/>
                          <a:pt x="26" y="10"/>
                        </a:cubicBezTo>
                        <a:cubicBezTo>
                          <a:pt x="25" y="9"/>
                          <a:pt x="25" y="9"/>
                          <a:pt x="24" y="8"/>
                        </a:cubicBezTo>
                        <a:cubicBezTo>
                          <a:pt x="24" y="7"/>
                          <a:pt x="23" y="7"/>
                          <a:pt x="23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20" y="3"/>
                          <a:pt x="20" y="3"/>
                          <a:pt x="19" y="2"/>
                        </a:cubicBezTo>
                        <a:cubicBezTo>
                          <a:pt x="19" y="2"/>
                          <a:pt x="18" y="2"/>
                          <a:pt x="18" y="1"/>
                        </a:cubicBezTo>
                        <a:cubicBezTo>
                          <a:pt x="16" y="1"/>
                          <a:pt x="15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8" y="0"/>
                          <a:pt x="7" y="0"/>
                          <a:pt x="6" y="1"/>
                        </a:cubicBezTo>
                        <a:cubicBezTo>
                          <a:pt x="4" y="1"/>
                          <a:pt x="3" y="2"/>
                          <a:pt x="2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1" y="10"/>
                          <a:pt x="1" y="10"/>
                        </a:cubicBezTo>
                        <a:cubicBezTo>
                          <a:pt x="2" y="11"/>
                          <a:pt x="2" y="11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3"/>
                          <a:pt x="4" y="14"/>
                          <a:pt x="4" y="14"/>
                        </a:cubicBezTo>
                        <a:cubicBezTo>
                          <a:pt x="5" y="15"/>
                          <a:pt x="6" y="15"/>
                          <a:pt x="6" y="15"/>
                        </a:cubicBezTo>
                        <a:cubicBezTo>
                          <a:pt x="6" y="15"/>
                          <a:pt x="6" y="15"/>
                          <a:pt x="5" y="14"/>
                        </a:cubicBezTo>
                        <a:cubicBezTo>
                          <a:pt x="5" y="13"/>
                          <a:pt x="4" y="13"/>
                          <a:pt x="4" y="12"/>
                        </a:cubicBezTo>
                        <a:cubicBezTo>
                          <a:pt x="4" y="11"/>
                          <a:pt x="3" y="10"/>
                          <a:pt x="3" y="10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4"/>
                          <a:pt x="8" y="3"/>
                          <a:pt x="10" y="3"/>
                        </a:cubicBezTo>
                        <a:cubicBezTo>
                          <a:pt x="10" y="3"/>
                          <a:pt x="11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5" y="4"/>
                          <a:pt x="16" y="4"/>
                        </a:cubicBezTo>
                        <a:cubicBezTo>
                          <a:pt x="17" y="4"/>
                          <a:pt x="17" y="5"/>
                          <a:pt x="18" y="5"/>
                        </a:cubicBezTo>
                        <a:cubicBezTo>
                          <a:pt x="18" y="5"/>
                          <a:pt x="19" y="5"/>
                          <a:pt x="19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2" y="8"/>
                          <a:pt x="23" y="8"/>
                          <a:pt x="23" y="9"/>
                        </a:cubicBezTo>
                        <a:cubicBezTo>
                          <a:pt x="24" y="9"/>
                          <a:pt x="25" y="10"/>
                          <a:pt x="25" y="10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lose/>
                      </a:path>
                    </a:pathLst>
                  </a:custGeom>
                  <a:solidFill>
                    <a:srgbClr val="995B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Freeform 125"/>
                  <p:cNvSpPr/>
                  <p:nvPr/>
                </p:nvSpPr>
                <p:spPr bwMode="auto">
                  <a:xfrm>
                    <a:off x="4157968" y="2526958"/>
                    <a:ext cx="378035" cy="258438"/>
                  </a:xfrm>
                  <a:custGeom>
                    <a:avLst/>
                    <a:gdLst>
                      <a:gd name="T0" fmla="*/ 51 w 195"/>
                      <a:gd name="T1" fmla="*/ 14 h 133"/>
                      <a:gd name="T2" fmla="*/ 99 w 195"/>
                      <a:gd name="T3" fmla="*/ 36 h 133"/>
                      <a:gd name="T4" fmla="*/ 142 w 195"/>
                      <a:gd name="T5" fmla="*/ 19 h 133"/>
                      <a:gd name="T6" fmla="*/ 155 w 195"/>
                      <a:gd name="T7" fmla="*/ 17 h 133"/>
                      <a:gd name="T8" fmla="*/ 171 w 195"/>
                      <a:gd name="T9" fmla="*/ 0 h 133"/>
                      <a:gd name="T10" fmla="*/ 183 w 195"/>
                      <a:gd name="T11" fmla="*/ 62 h 133"/>
                      <a:gd name="T12" fmla="*/ 149 w 195"/>
                      <a:gd name="T13" fmla="*/ 133 h 133"/>
                      <a:gd name="T14" fmla="*/ 45 w 195"/>
                      <a:gd name="T15" fmla="*/ 41 h 133"/>
                      <a:gd name="T16" fmla="*/ 51 w 195"/>
                      <a:gd name="T17" fmla="*/ 14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5" h="133">
                        <a:moveTo>
                          <a:pt x="51" y="14"/>
                        </a:moveTo>
                        <a:cubicBezTo>
                          <a:pt x="51" y="14"/>
                          <a:pt x="74" y="50"/>
                          <a:pt x="99" y="36"/>
                        </a:cubicBezTo>
                        <a:cubicBezTo>
                          <a:pt x="124" y="22"/>
                          <a:pt x="132" y="16"/>
                          <a:pt x="142" y="19"/>
                        </a:cubicBezTo>
                        <a:cubicBezTo>
                          <a:pt x="152" y="23"/>
                          <a:pt x="155" y="17"/>
                          <a:pt x="155" y="17"/>
                        </a:cubicBezTo>
                        <a:cubicBezTo>
                          <a:pt x="155" y="17"/>
                          <a:pt x="177" y="12"/>
                          <a:pt x="171" y="0"/>
                        </a:cubicBezTo>
                        <a:cubicBezTo>
                          <a:pt x="171" y="0"/>
                          <a:pt x="195" y="15"/>
                          <a:pt x="183" y="62"/>
                        </a:cubicBezTo>
                        <a:cubicBezTo>
                          <a:pt x="171" y="109"/>
                          <a:pt x="149" y="133"/>
                          <a:pt x="149" y="133"/>
                        </a:cubicBezTo>
                        <a:cubicBezTo>
                          <a:pt x="149" y="133"/>
                          <a:pt x="0" y="97"/>
                          <a:pt x="45" y="41"/>
                        </a:cubicBezTo>
                        <a:cubicBezTo>
                          <a:pt x="61" y="21"/>
                          <a:pt x="51" y="14"/>
                          <a:pt x="51" y="14"/>
                        </a:cubicBezTo>
                        <a:close/>
                      </a:path>
                    </a:pathLst>
                  </a:custGeom>
                  <a:solidFill>
                    <a:srgbClr val="F8F2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Freeform 126"/>
                  <p:cNvSpPr/>
                  <p:nvPr/>
                </p:nvSpPr>
                <p:spPr bwMode="auto">
                  <a:xfrm>
                    <a:off x="4380665" y="2568199"/>
                    <a:ext cx="75607" cy="28869"/>
                  </a:xfrm>
                  <a:custGeom>
                    <a:avLst/>
                    <a:gdLst>
                      <a:gd name="T0" fmla="*/ 22 w 39"/>
                      <a:gd name="T1" fmla="*/ 13 h 15"/>
                      <a:gd name="T2" fmla="*/ 12 w 39"/>
                      <a:gd name="T3" fmla="*/ 10 h 15"/>
                      <a:gd name="T4" fmla="*/ 5 w 39"/>
                      <a:gd name="T5" fmla="*/ 13 h 15"/>
                      <a:gd name="T6" fmla="*/ 9 w 39"/>
                      <a:gd name="T7" fmla="*/ 1 h 15"/>
                      <a:gd name="T8" fmla="*/ 11 w 39"/>
                      <a:gd name="T9" fmla="*/ 7 h 15"/>
                      <a:gd name="T10" fmla="*/ 22 w 39"/>
                      <a:gd name="T11" fmla="*/ 8 h 15"/>
                      <a:gd name="T12" fmla="*/ 29 w 39"/>
                      <a:gd name="T13" fmla="*/ 6 h 15"/>
                      <a:gd name="T14" fmla="*/ 33 w 39"/>
                      <a:gd name="T15" fmla="*/ 0 h 15"/>
                      <a:gd name="T16" fmla="*/ 34 w 39"/>
                      <a:gd name="T17" fmla="*/ 0 h 15"/>
                      <a:gd name="T18" fmla="*/ 36 w 39"/>
                      <a:gd name="T19" fmla="*/ 7 h 15"/>
                      <a:gd name="T20" fmla="*/ 22 w 39"/>
                      <a:gd name="T21" fmla="*/ 15 h 15"/>
                      <a:gd name="T22" fmla="*/ 22 w 39"/>
                      <a:gd name="T23" fmla="*/ 1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" h="15">
                        <a:moveTo>
                          <a:pt x="22" y="13"/>
                        </a:moveTo>
                        <a:cubicBezTo>
                          <a:pt x="20" y="10"/>
                          <a:pt x="16" y="10"/>
                          <a:pt x="12" y="10"/>
                        </a:cubicBezTo>
                        <a:cubicBezTo>
                          <a:pt x="9" y="11"/>
                          <a:pt x="7" y="12"/>
                          <a:pt x="5" y="13"/>
                        </a:cubicBezTo>
                        <a:cubicBezTo>
                          <a:pt x="0" y="9"/>
                          <a:pt x="3" y="2"/>
                          <a:pt x="9" y="1"/>
                        </a:cubicBezTo>
                        <a:cubicBezTo>
                          <a:pt x="9" y="4"/>
                          <a:pt x="9" y="5"/>
                          <a:pt x="11" y="7"/>
                        </a:cubicBezTo>
                        <a:cubicBezTo>
                          <a:pt x="13" y="8"/>
                          <a:pt x="19" y="8"/>
                          <a:pt x="22" y="8"/>
                        </a:cubicBezTo>
                        <a:cubicBezTo>
                          <a:pt x="24" y="7"/>
                          <a:pt x="27" y="7"/>
                          <a:pt x="29" y="6"/>
                        </a:cubicBezTo>
                        <a:cubicBezTo>
                          <a:pt x="31" y="5"/>
                          <a:pt x="32" y="3"/>
                          <a:pt x="33" y="0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9" y="0"/>
                          <a:pt x="38" y="4"/>
                          <a:pt x="36" y="7"/>
                        </a:cubicBezTo>
                        <a:cubicBezTo>
                          <a:pt x="33" y="11"/>
                          <a:pt x="28" y="14"/>
                          <a:pt x="22" y="15"/>
                        </a:cubicBezTo>
                        <a:cubicBezTo>
                          <a:pt x="23" y="15"/>
                          <a:pt x="23" y="14"/>
                          <a:pt x="22" y="13"/>
                        </a:cubicBezTo>
                        <a:close/>
                      </a:path>
                    </a:pathLst>
                  </a:custGeom>
                  <a:solidFill>
                    <a:srgbClr val="EA8E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127"/>
                  <p:cNvSpPr/>
                  <p:nvPr/>
                </p:nvSpPr>
                <p:spPr bwMode="auto">
                  <a:xfrm>
                    <a:off x="4390288" y="2587444"/>
                    <a:ext cx="35741" cy="13747"/>
                  </a:xfrm>
                  <a:custGeom>
                    <a:avLst/>
                    <a:gdLst>
                      <a:gd name="T0" fmla="*/ 3 w 18"/>
                      <a:gd name="T1" fmla="*/ 5 h 7"/>
                      <a:gd name="T2" fmla="*/ 0 w 18"/>
                      <a:gd name="T3" fmla="*/ 3 h 7"/>
                      <a:gd name="T4" fmla="*/ 7 w 18"/>
                      <a:gd name="T5" fmla="*/ 0 h 7"/>
                      <a:gd name="T6" fmla="*/ 17 w 18"/>
                      <a:gd name="T7" fmla="*/ 3 h 7"/>
                      <a:gd name="T8" fmla="*/ 17 w 18"/>
                      <a:gd name="T9" fmla="*/ 5 h 7"/>
                      <a:gd name="T10" fmla="*/ 3 w 18"/>
                      <a:gd name="T11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7">
                        <a:moveTo>
                          <a:pt x="3" y="5"/>
                        </a:moveTo>
                        <a:cubicBezTo>
                          <a:pt x="1" y="4"/>
                          <a:pt x="0" y="4"/>
                          <a:pt x="0" y="3"/>
                        </a:cubicBezTo>
                        <a:cubicBezTo>
                          <a:pt x="2" y="2"/>
                          <a:pt x="4" y="1"/>
                          <a:pt x="7" y="0"/>
                        </a:cubicBezTo>
                        <a:cubicBezTo>
                          <a:pt x="11" y="0"/>
                          <a:pt x="15" y="0"/>
                          <a:pt x="17" y="3"/>
                        </a:cubicBezTo>
                        <a:cubicBezTo>
                          <a:pt x="18" y="4"/>
                          <a:pt x="18" y="5"/>
                          <a:pt x="17" y="5"/>
                        </a:cubicBezTo>
                        <a:cubicBezTo>
                          <a:pt x="12" y="7"/>
                          <a:pt x="7" y="7"/>
                          <a:pt x="3" y="5"/>
                        </a:cubicBezTo>
                        <a:close/>
                      </a:path>
                    </a:pathLst>
                  </a:custGeom>
                  <a:solidFill>
                    <a:srgbClr val="CC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Freeform 128"/>
                  <p:cNvSpPr/>
                  <p:nvPr/>
                </p:nvSpPr>
                <p:spPr bwMode="auto">
                  <a:xfrm>
                    <a:off x="4398536" y="2568199"/>
                    <a:ext cx="46739" cy="15122"/>
                  </a:xfrm>
                  <a:custGeom>
                    <a:avLst/>
                    <a:gdLst>
                      <a:gd name="T0" fmla="*/ 13 w 24"/>
                      <a:gd name="T1" fmla="*/ 8 h 8"/>
                      <a:gd name="T2" fmla="*/ 2 w 24"/>
                      <a:gd name="T3" fmla="*/ 7 h 8"/>
                      <a:gd name="T4" fmla="*/ 0 w 24"/>
                      <a:gd name="T5" fmla="*/ 1 h 8"/>
                      <a:gd name="T6" fmla="*/ 4 w 24"/>
                      <a:gd name="T7" fmla="*/ 2 h 8"/>
                      <a:gd name="T8" fmla="*/ 16 w 24"/>
                      <a:gd name="T9" fmla="*/ 3 h 8"/>
                      <a:gd name="T10" fmla="*/ 24 w 24"/>
                      <a:gd name="T11" fmla="*/ 0 h 8"/>
                      <a:gd name="T12" fmla="*/ 20 w 24"/>
                      <a:gd name="T13" fmla="*/ 6 h 8"/>
                      <a:gd name="T14" fmla="*/ 13 w 24"/>
                      <a:gd name="T1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8">
                        <a:moveTo>
                          <a:pt x="13" y="8"/>
                        </a:moveTo>
                        <a:cubicBezTo>
                          <a:pt x="10" y="8"/>
                          <a:pt x="4" y="8"/>
                          <a:pt x="2" y="7"/>
                        </a:cubicBezTo>
                        <a:cubicBezTo>
                          <a:pt x="0" y="5"/>
                          <a:pt x="0" y="4"/>
                          <a:pt x="0" y="1"/>
                        </a:cubicBezTo>
                        <a:cubicBezTo>
                          <a:pt x="1" y="1"/>
                          <a:pt x="3" y="1"/>
                          <a:pt x="4" y="2"/>
                        </a:cubicBezTo>
                        <a:cubicBezTo>
                          <a:pt x="8" y="2"/>
                          <a:pt x="12" y="3"/>
                          <a:pt x="16" y="3"/>
                        </a:cubicBezTo>
                        <a:cubicBezTo>
                          <a:pt x="19" y="3"/>
                          <a:pt x="21" y="1"/>
                          <a:pt x="24" y="0"/>
                        </a:cubicBezTo>
                        <a:cubicBezTo>
                          <a:pt x="23" y="3"/>
                          <a:pt x="22" y="5"/>
                          <a:pt x="20" y="6"/>
                        </a:cubicBezTo>
                        <a:cubicBezTo>
                          <a:pt x="18" y="7"/>
                          <a:pt x="15" y="7"/>
                          <a:pt x="13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129"/>
                  <p:cNvSpPr/>
                  <p:nvPr/>
                </p:nvSpPr>
                <p:spPr bwMode="auto">
                  <a:xfrm>
                    <a:off x="4288562" y="2539330"/>
                    <a:ext cx="232320" cy="118222"/>
                  </a:xfrm>
                  <a:custGeom>
                    <a:avLst/>
                    <a:gdLst>
                      <a:gd name="T0" fmla="*/ 20 w 120"/>
                      <a:gd name="T1" fmla="*/ 43 h 61"/>
                      <a:gd name="T2" fmla="*/ 32 w 120"/>
                      <a:gd name="T3" fmla="*/ 25 h 61"/>
                      <a:gd name="T4" fmla="*/ 52 w 120"/>
                      <a:gd name="T5" fmla="*/ 5 h 61"/>
                      <a:gd name="T6" fmla="*/ 65 w 120"/>
                      <a:gd name="T7" fmla="*/ 8 h 61"/>
                      <a:gd name="T8" fmla="*/ 80 w 120"/>
                      <a:gd name="T9" fmla="*/ 1 h 61"/>
                      <a:gd name="T10" fmla="*/ 95 w 120"/>
                      <a:gd name="T11" fmla="*/ 12 h 61"/>
                      <a:gd name="T12" fmla="*/ 105 w 120"/>
                      <a:gd name="T13" fmla="*/ 21 h 61"/>
                      <a:gd name="T14" fmla="*/ 113 w 120"/>
                      <a:gd name="T15" fmla="*/ 11 h 61"/>
                      <a:gd name="T16" fmla="*/ 117 w 120"/>
                      <a:gd name="T17" fmla="*/ 27 h 61"/>
                      <a:gd name="T18" fmla="*/ 89 w 120"/>
                      <a:gd name="T19" fmla="*/ 37 h 61"/>
                      <a:gd name="T20" fmla="*/ 68 w 120"/>
                      <a:gd name="T21" fmla="*/ 14 h 61"/>
                      <a:gd name="T22" fmla="*/ 56 w 120"/>
                      <a:gd name="T23" fmla="*/ 37 h 61"/>
                      <a:gd name="T24" fmla="*/ 36 w 120"/>
                      <a:gd name="T25" fmla="*/ 54 h 61"/>
                      <a:gd name="T26" fmla="*/ 3 w 120"/>
                      <a:gd name="T27" fmla="*/ 34 h 61"/>
                      <a:gd name="T28" fmla="*/ 19 w 120"/>
                      <a:gd name="T29" fmla="*/ 43 h 61"/>
                      <a:gd name="T30" fmla="*/ 20 w 120"/>
                      <a:gd name="T31" fmla="*/ 4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0" h="61">
                        <a:moveTo>
                          <a:pt x="20" y="43"/>
                        </a:moveTo>
                        <a:cubicBezTo>
                          <a:pt x="28" y="40"/>
                          <a:pt x="30" y="32"/>
                          <a:pt x="32" y="25"/>
                        </a:cubicBezTo>
                        <a:cubicBezTo>
                          <a:pt x="35" y="15"/>
                          <a:pt x="41" y="7"/>
                          <a:pt x="52" y="5"/>
                        </a:cubicBezTo>
                        <a:cubicBezTo>
                          <a:pt x="55" y="5"/>
                          <a:pt x="66" y="4"/>
                          <a:pt x="65" y="8"/>
                        </a:cubicBezTo>
                        <a:cubicBezTo>
                          <a:pt x="67" y="3"/>
                          <a:pt x="75" y="0"/>
                          <a:pt x="80" y="1"/>
                        </a:cubicBezTo>
                        <a:cubicBezTo>
                          <a:pt x="86" y="1"/>
                          <a:pt x="92" y="7"/>
                          <a:pt x="95" y="12"/>
                        </a:cubicBezTo>
                        <a:cubicBezTo>
                          <a:pt x="97" y="16"/>
                          <a:pt x="99" y="21"/>
                          <a:pt x="105" y="21"/>
                        </a:cubicBezTo>
                        <a:cubicBezTo>
                          <a:pt x="108" y="21"/>
                          <a:pt x="118" y="13"/>
                          <a:pt x="113" y="11"/>
                        </a:cubicBezTo>
                        <a:cubicBezTo>
                          <a:pt x="119" y="14"/>
                          <a:pt x="120" y="21"/>
                          <a:pt x="117" y="27"/>
                        </a:cubicBezTo>
                        <a:cubicBezTo>
                          <a:pt x="113" y="37"/>
                          <a:pt x="99" y="40"/>
                          <a:pt x="89" y="37"/>
                        </a:cubicBezTo>
                        <a:cubicBezTo>
                          <a:pt x="81" y="34"/>
                          <a:pt x="66" y="23"/>
                          <a:pt x="68" y="14"/>
                        </a:cubicBezTo>
                        <a:cubicBezTo>
                          <a:pt x="66" y="23"/>
                          <a:pt x="61" y="30"/>
                          <a:pt x="56" y="37"/>
                        </a:cubicBezTo>
                        <a:cubicBezTo>
                          <a:pt x="51" y="45"/>
                          <a:pt x="45" y="51"/>
                          <a:pt x="36" y="54"/>
                        </a:cubicBezTo>
                        <a:cubicBezTo>
                          <a:pt x="18" y="61"/>
                          <a:pt x="0" y="53"/>
                          <a:pt x="3" y="34"/>
                        </a:cubicBezTo>
                        <a:cubicBezTo>
                          <a:pt x="2" y="42"/>
                          <a:pt x="13" y="45"/>
                          <a:pt x="19" y="43"/>
                        </a:cubicBezTo>
                        <a:lnTo>
                          <a:pt x="20" y="43"/>
                        </a:lnTo>
                        <a:close/>
                      </a:path>
                    </a:pathLst>
                  </a:custGeom>
                  <a:solidFill>
                    <a:srgbClr val="EBE4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130"/>
                  <p:cNvSpPr/>
                  <p:nvPr/>
                </p:nvSpPr>
                <p:spPr bwMode="auto">
                  <a:xfrm>
                    <a:off x="4144222" y="2329006"/>
                    <a:ext cx="316174" cy="246067"/>
                  </a:xfrm>
                  <a:custGeom>
                    <a:avLst/>
                    <a:gdLst>
                      <a:gd name="T0" fmla="*/ 30 w 163"/>
                      <a:gd name="T1" fmla="*/ 38 h 127"/>
                      <a:gd name="T2" fmla="*/ 7 w 163"/>
                      <a:gd name="T3" fmla="*/ 102 h 127"/>
                      <a:gd name="T4" fmla="*/ 18 w 163"/>
                      <a:gd name="T5" fmla="*/ 127 h 127"/>
                      <a:gd name="T6" fmla="*/ 29 w 163"/>
                      <a:gd name="T7" fmla="*/ 111 h 127"/>
                      <a:gd name="T8" fmla="*/ 69 w 163"/>
                      <a:gd name="T9" fmla="*/ 77 h 127"/>
                      <a:gd name="T10" fmla="*/ 69 w 163"/>
                      <a:gd name="T11" fmla="*/ 77 h 127"/>
                      <a:gd name="T12" fmla="*/ 94 w 163"/>
                      <a:gd name="T13" fmla="*/ 67 h 127"/>
                      <a:gd name="T14" fmla="*/ 162 w 163"/>
                      <a:gd name="T15" fmla="*/ 68 h 127"/>
                      <a:gd name="T16" fmla="*/ 30 w 163"/>
                      <a:gd name="T17" fmla="*/ 38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3" h="127">
                        <a:moveTo>
                          <a:pt x="30" y="38"/>
                        </a:moveTo>
                        <a:cubicBezTo>
                          <a:pt x="12" y="54"/>
                          <a:pt x="0" y="78"/>
                          <a:pt x="7" y="102"/>
                        </a:cubicBezTo>
                        <a:cubicBezTo>
                          <a:pt x="9" y="110"/>
                          <a:pt x="14" y="118"/>
                          <a:pt x="18" y="127"/>
                        </a:cubicBezTo>
                        <a:cubicBezTo>
                          <a:pt x="21" y="123"/>
                          <a:pt x="25" y="117"/>
                          <a:pt x="29" y="111"/>
                        </a:cubicBezTo>
                        <a:cubicBezTo>
                          <a:pt x="38" y="97"/>
                          <a:pt x="56" y="79"/>
                          <a:pt x="69" y="77"/>
                        </a:cubicBezTo>
                        <a:cubicBezTo>
                          <a:pt x="69" y="77"/>
                          <a:pt x="69" y="77"/>
                          <a:pt x="69" y="77"/>
                        </a:cubicBezTo>
                        <a:cubicBezTo>
                          <a:pt x="76" y="72"/>
                          <a:pt x="84" y="69"/>
                          <a:pt x="94" y="67"/>
                        </a:cubicBezTo>
                        <a:cubicBezTo>
                          <a:pt x="118" y="61"/>
                          <a:pt x="162" y="68"/>
                          <a:pt x="162" y="68"/>
                        </a:cubicBezTo>
                        <a:cubicBezTo>
                          <a:pt x="163" y="0"/>
                          <a:pt x="66" y="5"/>
                          <a:pt x="30" y="38"/>
                        </a:cubicBezTo>
                        <a:close/>
                      </a:path>
                    </a:pathLst>
                  </a:custGeom>
                  <a:solidFill>
                    <a:srgbClr val="E554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131"/>
                  <p:cNvSpPr/>
                  <p:nvPr/>
                </p:nvSpPr>
                <p:spPr bwMode="auto">
                  <a:xfrm>
                    <a:off x="4181337" y="2426607"/>
                    <a:ext cx="298304" cy="151214"/>
                  </a:xfrm>
                  <a:custGeom>
                    <a:avLst/>
                    <a:gdLst>
                      <a:gd name="T0" fmla="*/ 10 w 154"/>
                      <a:gd name="T1" fmla="*/ 70 h 78"/>
                      <a:gd name="T2" fmla="*/ 92 w 154"/>
                      <a:gd name="T3" fmla="*/ 18 h 78"/>
                      <a:gd name="T4" fmla="*/ 144 w 154"/>
                      <a:gd name="T5" fmla="*/ 24 h 78"/>
                      <a:gd name="T6" fmla="*/ 132 w 154"/>
                      <a:gd name="T7" fmla="*/ 8 h 78"/>
                      <a:gd name="T8" fmla="*/ 48 w 154"/>
                      <a:gd name="T9" fmla="*/ 22 h 78"/>
                      <a:gd name="T10" fmla="*/ 3 w 154"/>
                      <a:gd name="T11" fmla="*/ 71 h 78"/>
                      <a:gd name="T12" fmla="*/ 10 w 154"/>
                      <a:gd name="T13" fmla="*/ 7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4" h="78">
                        <a:moveTo>
                          <a:pt x="10" y="70"/>
                        </a:moveTo>
                        <a:cubicBezTo>
                          <a:pt x="10" y="70"/>
                          <a:pt x="26" y="32"/>
                          <a:pt x="92" y="18"/>
                        </a:cubicBezTo>
                        <a:cubicBezTo>
                          <a:pt x="133" y="10"/>
                          <a:pt x="144" y="24"/>
                          <a:pt x="144" y="24"/>
                        </a:cubicBezTo>
                        <a:cubicBezTo>
                          <a:pt x="144" y="24"/>
                          <a:pt x="154" y="15"/>
                          <a:pt x="132" y="8"/>
                        </a:cubicBezTo>
                        <a:cubicBezTo>
                          <a:pt x="103" y="0"/>
                          <a:pt x="74" y="8"/>
                          <a:pt x="48" y="22"/>
                        </a:cubicBezTo>
                        <a:cubicBezTo>
                          <a:pt x="4" y="46"/>
                          <a:pt x="0" y="64"/>
                          <a:pt x="3" y="71"/>
                        </a:cubicBezTo>
                        <a:cubicBezTo>
                          <a:pt x="6" y="78"/>
                          <a:pt x="10" y="70"/>
                          <a:pt x="10" y="70"/>
                        </a:cubicBezTo>
                        <a:close/>
                      </a:path>
                    </a:pathLst>
                  </a:custGeom>
                  <a:solidFill>
                    <a:srgbClr val="F2F3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132"/>
                  <p:cNvSpPr/>
                  <p:nvPr/>
                </p:nvSpPr>
                <p:spPr bwMode="auto">
                  <a:xfrm>
                    <a:off x="4144222" y="2664426"/>
                    <a:ext cx="120971" cy="175958"/>
                  </a:xfrm>
                  <a:custGeom>
                    <a:avLst/>
                    <a:gdLst>
                      <a:gd name="T0" fmla="*/ 0 w 62"/>
                      <a:gd name="T1" fmla="*/ 31 h 90"/>
                      <a:gd name="T2" fmla="*/ 45 w 62"/>
                      <a:gd name="T3" fmla="*/ 80 h 90"/>
                      <a:gd name="T4" fmla="*/ 60 w 62"/>
                      <a:gd name="T5" fmla="*/ 59 h 90"/>
                      <a:gd name="T6" fmla="*/ 48 w 62"/>
                      <a:gd name="T7" fmla="*/ 27 h 90"/>
                      <a:gd name="T8" fmla="*/ 28 w 62"/>
                      <a:gd name="T9" fmla="*/ 36 h 90"/>
                      <a:gd name="T10" fmla="*/ 14 w 62"/>
                      <a:gd name="T11" fmla="*/ 6 h 90"/>
                      <a:gd name="T12" fmla="*/ 0 w 62"/>
                      <a:gd name="T13" fmla="*/ 3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90">
                        <a:moveTo>
                          <a:pt x="0" y="31"/>
                        </a:moveTo>
                        <a:cubicBezTo>
                          <a:pt x="1" y="57"/>
                          <a:pt x="22" y="90"/>
                          <a:pt x="45" y="80"/>
                        </a:cubicBezTo>
                        <a:cubicBezTo>
                          <a:pt x="53" y="76"/>
                          <a:pt x="59" y="68"/>
                          <a:pt x="60" y="59"/>
                        </a:cubicBezTo>
                        <a:cubicBezTo>
                          <a:pt x="62" y="49"/>
                          <a:pt x="60" y="30"/>
                          <a:pt x="48" y="27"/>
                        </a:cubicBezTo>
                        <a:cubicBezTo>
                          <a:pt x="39" y="25"/>
                          <a:pt x="35" y="37"/>
                          <a:pt x="28" y="36"/>
                        </a:cubicBezTo>
                        <a:cubicBezTo>
                          <a:pt x="25" y="28"/>
                          <a:pt x="28" y="0"/>
                          <a:pt x="14" y="6"/>
                        </a:cubicBezTo>
                        <a:cubicBezTo>
                          <a:pt x="4" y="9"/>
                          <a:pt x="0" y="20"/>
                          <a:pt x="0" y="31"/>
                        </a:cubicBezTo>
                        <a:close/>
                      </a:path>
                    </a:pathLst>
                  </a:custGeom>
                  <a:solidFill>
                    <a:srgbClr val="C745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133"/>
                  <p:cNvSpPr/>
                  <p:nvPr/>
                </p:nvSpPr>
                <p:spPr bwMode="auto">
                  <a:xfrm>
                    <a:off x="4204707" y="2713914"/>
                    <a:ext cx="70109" cy="109974"/>
                  </a:xfrm>
                  <a:custGeom>
                    <a:avLst/>
                    <a:gdLst>
                      <a:gd name="T0" fmla="*/ 35 w 36"/>
                      <a:gd name="T1" fmla="*/ 29 h 57"/>
                      <a:gd name="T2" fmla="*/ 16 w 36"/>
                      <a:gd name="T3" fmla="*/ 56 h 57"/>
                      <a:gd name="T4" fmla="*/ 1 w 36"/>
                      <a:gd name="T5" fmla="*/ 25 h 57"/>
                      <a:gd name="T6" fmla="*/ 19 w 36"/>
                      <a:gd name="T7" fmla="*/ 2 h 57"/>
                      <a:gd name="T8" fmla="*/ 35 w 36"/>
                      <a:gd name="T9" fmla="*/ 29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57">
                        <a:moveTo>
                          <a:pt x="35" y="29"/>
                        </a:moveTo>
                        <a:cubicBezTo>
                          <a:pt x="34" y="44"/>
                          <a:pt x="28" y="55"/>
                          <a:pt x="16" y="56"/>
                        </a:cubicBezTo>
                        <a:cubicBezTo>
                          <a:pt x="6" y="57"/>
                          <a:pt x="0" y="41"/>
                          <a:pt x="1" y="25"/>
                        </a:cubicBezTo>
                        <a:cubicBezTo>
                          <a:pt x="2" y="11"/>
                          <a:pt x="10" y="0"/>
                          <a:pt x="19" y="2"/>
                        </a:cubicBezTo>
                        <a:cubicBezTo>
                          <a:pt x="29" y="4"/>
                          <a:pt x="36" y="12"/>
                          <a:pt x="35" y="29"/>
                        </a:cubicBezTo>
                        <a:close/>
                      </a:path>
                    </a:pathLst>
                  </a:custGeom>
                  <a:solidFill>
                    <a:srgbClr val="EAEB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134"/>
                  <p:cNvSpPr/>
                  <p:nvPr/>
                </p:nvSpPr>
                <p:spPr bwMode="auto">
                  <a:xfrm>
                    <a:off x="4285812" y="2936610"/>
                    <a:ext cx="160837" cy="92103"/>
                  </a:xfrm>
                  <a:custGeom>
                    <a:avLst/>
                    <a:gdLst>
                      <a:gd name="T0" fmla="*/ 21 w 83"/>
                      <a:gd name="T1" fmla="*/ 13 h 47"/>
                      <a:gd name="T2" fmla="*/ 38 w 83"/>
                      <a:gd name="T3" fmla="*/ 27 h 47"/>
                      <a:gd name="T4" fmla="*/ 54 w 83"/>
                      <a:gd name="T5" fmla="*/ 42 h 47"/>
                      <a:gd name="T6" fmla="*/ 65 w 83"/>
                      <a:gd name="T7" fmla="*/ 22 h 47"/>
                      <a:gd name="T8" fmla="*/ 83 w 83"/>
                      <a:gd name="T9" fmla="*/ 3 h 47"/>
                      <a:gd name="T10" fmla="*/ 66 w 83"/>
                      <a:gd name="T11" fmla="*/ 3 h 47"/>
                      <a:gd name="T12" fmla="*/ 34 w 83"/>
                      <a:gd name="T13" fmla="*/ 5 h 47"/>
                      <a:gd name="T14" fmla="*/ 0 w 83"/>
                      <a:gd name="T15" fmla="*/ 3 h 47"/>
                      <a:gd name="T16" fmla="*/ 5 w 83"/>
                      <a:gd name="T17" fmla="*/ 6 h 47"/>
                      <a:gd name="T18" fmla="*/ 21 w 83"/>
                      <a:gd name="T19" fmla="*/ 13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3" h="47">
                        <a:moveTo>
                          <a:pt x="21" y="13"/>
                        </a:moveTo>
                        <a:cubicBezTo>
                          <a:pt x="27" y="17"/>
                          <a:pt x="33" y="22"/>
                          <a:pt x="38" y="27"/>
                        </a:cubicBezTo>
                        <a:cubicBezTo>
                          <a:pt x="44" y="32"/>
                          <a:pt x="48" y="38"/>
                          <a:pt x="54" y="42"/>
                        </a:cubicBezTo>
                        <a:cubicBezTo>
                          <a:pt x="62" y="47"/>
                          <a:pt x="63" y="26"/>
                          <a:pt x="65" y="22"/>
                        </a:cubicBezTo>
                        <a:cubicBezTo>
                          <a:pt x="66" y="19"/>
                          <a:pt x="73" y="7"/>
                          <a:pt x="83" y="3"/>
                        </a:cubicBezTo>
                        <a:cubicBezTo>
                          <a:pt x="79" y="0"/>
                          <a:pt x="70" y="2"/>
                          <a:pt x="66" y="3"/>
                        </a:cubicBezTo>
                        <a:cubicBezTo>
                          <a:pt x="55" y="4"/>
                          <a:pt x="45" y="5"/>
                          <a:pt x="34" y="5"/>
                        </a:cubicBezTo>
                        <a:cubicBezTo>
                          <a:pt x="22" y="6"/>
                          <a:pt x="6" y="4"/>
                          <a:pt x="0" y="3"/>
                        </a:cubicBezTo>
                        <a:cubicBezTo>
                          <a:pt x="2" y="4"/>
                          <a:pt x="4" y="5"/>
                          <a:pt x="5" y="6"/>
                        </a:cubicBezTo>
                        <a:cubicBezTo>
                          <a:pt x="11" y="8"/>
                          <a:pt x="16" y="10"/>
                          <a:pt x="21" y="13"/>
                        </a:cubicBezTo>
                        <a:close/>
                      </a:path>
                    </a:pathLst>
                  </a:custGeom>
                  <a:solidFill>
                    <a:srgbClr val="E554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135"/>
                  <p:cNvSpPr/>
                  <p:nvPr/>
                </p:nvSpPr>
                <p:spPr bwMode="auto">
                  <a:xfrm>
                    <a:off x="4373791" y="2987473"/>
                    <a:ext cx="56362" cy="42615"/>
                  </a:xfrm>
                  <a:custGeom>
                    <a:avLst/>
                    <a:gdLst>
                      <a:gd name="T0" fmla="*/ 19 w 29"/>
                      <a:gd name="T1" fmla="*/ 0 h 22"/>
                      <a:gd name="T2" fmla="*/ 19 w 29"/>
                      <a:gd name="T3" fmla="*/ 0 h 22"/>
                      <a:gd name="T4" fmla="*/ 5 w 29"/>
                      <a:gd name="T5" fmla="*/ 8 h 22"/>
                      <a:gd name="T6" fmla="*/ 0 w 29"/>
                      <a:gd name="T7" fmla="*/ 8 h 22"/>
                      <a:gd name="T8" fmla="*/ 5 w 29"/>
                      <a:gd name="T9" fmla="*/ 20 h 22"/>
                      <a:gd name="T10" fmla="*/ 17 w 29"/>
                      <a:gd name="T11" fmla="*/ 18 h 22"/>
                      <a:gd name="T12" fmla="*/ 26 w 29"/>
                      <a:gd name="T13" fmla="*/ 11 h 22"/>
                      <a:gd name="T14" fmla="*/ 16 w 29"/>
                      <a:gd name="T15" fmla="*/ 12 h 22"/>
                      <a:gd name="T16" fmla="*/ 19 w 29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22"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5" y="3"/>
                          <a:pt x="11" y="7"/>
                          <a:pt x="5" y="8"/>
                        </a:cubicBezTo>
                        <a:cubicBezTo>
                          <a:pt x="4" y="8"/>
                          <a:pt x="2" y="8"/>
                          <a:pt x="0" y="8"/>
                        </a:cubicBezTo>
                        <a:cubicBezTo>
                          <a:pt x="3" y="11"/>
                          <a:pt x="2" y="17"/>
                          <a:pt x="5" y="20"/>
                        </a:cubicBezTo>
                        <a:cubicBezTo>
                          <a:pt x="7" y="22"/>
                          <a:pt x="14" y="19"/>
                          <a:pt x="17" y="18"/>
                        </a:cubicBezTo>
                        <a:cubicBezTo>
                          <a:pt x="19" y="18"/>
                          <a:pt x="29" y="16"/>
                          <a:pt x="26" y="11"/>
                        </a:cubicBezTo>
                        <a:cubicBezTo>
                          <a:pt x="25" y="9"/>
                          <a:pt x="18" y="10"/>
                          <a:pt x="16" y="12"/>
                        </a:cubicBezTo>
                        <a:cubicBezTo>
                          <a:pt x="19" y="9"/>
                          <a:pt x="19" y="4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5C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136"/>
                  <p:cNvSpPr/>
                  <p:nvPr/>
                </p:nvSpPr>
                <p:spPr bwMode="auto">
                  <a:xfrm>
                    <a:off x="4368293" y="2979225"/>
                    <a:ext cx="43989" cy="27493"/>
                  </a:xfrm>
                  <a:custGeom>
                    <a:avLst/>
                    <a:gdLst>
                      <a:gd name="T0" fmla="*/ 23 w 23"/>
                      <a:gd name="T1" fmla="*/ 5 h 14"/>
                      <a:gd name="T2" fmla="*/ 15 w 23"/>
                      <a:gd name="T3" fmla="*/ 11 h 14"/>
                      <a:gd name="T4" fmla="*/ 2 w 23"/>
                      <a:gd name="T5" fmla="*/ 13 h 14"/>
                      <a:gd name="T6" fmla="*/ 1 w 23"/>
                      <a:gd name="T7" fmla="*/ 11 h 14"/>
                      <a:gd name="T8" fmla="*/ 3 w 23"/>
                      <a:gd name="T9" fmla="*/ 9 h 14"/>
                      <a:gd name="T10" fmla="*/ 17 w 23"/>
                      <a:gd name="T11" fmla="*/ 4 h 14"/>
                      <a:gd name="T12" fmla="*/ 23 w 23"/>
                      <a:gd name="T13" fmla="*/ 1 h 14"/>
                      <a:gd name="T14" fmla="*/ 23 w 23"/>
                      <a:gd name="T15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" h="14">
                        <a:moveTo>
                          <a:pt x="23" y="5"/>
                        </a:moveTo>
                        <a:cubicBezTo>
                          <a:pt x="23" y="5"/>
                          <a:pt x="22" y="7"/>
                          <a:pt x="15" y="11"/>
                        </a:cubicBezTo>
                        <a:cubicBezTo>
                          <a:pt x="8" y="14"/>
                          <a:pt x="3" y="14"/>
                          <a:pt x="2" y="13"/>
                        </a:cubicBezTo>
                        <a:cubicBezTo>
                          <a:pt x="1" y="12"/>
                          <a:pt x="1" y="12"/>
                          <a:pt x="1" y="11"/>
                        </a:cubicBezTo>
                        <a:cubicBezTo>
                          <a:pt x="0" y="9"/>
                          <a:pt x="0" y="9"/>
                          <a:pt x="3" y="9"/>
                        </a:cubicBezTo>
                        <a:cubicBezTo>
                          <a:pt x="5" y="8"/>
                          <a:pt x="13" y="6"/>
                          <a:pt x="17" y="4"/>
                        </a:cubicBezTo>
                        <a:cubicBezTo>
                          <a:pt x="20" y="2"/>
                          <a:pt x="23" y="0"/>
                          <a:pt x="23" y="1"/>
                        </a:cubicBezTo>
                        <a:cubicBezTo>
                          <a:pt x="23" y="2"/>
                          <a:pt x="23" y="4"/>
                          <a:pt x="23" y="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137"/>
                  <p:cNvSpPr/>
                  <p:nvPr/>
                </p:nvSpPr>
                <p:spPr bwMode="auto">
                  <a:xfrm>
                    <a:off x="4053493" y="2597066"/>
                    <a:ext cx="235069" cy="155338"/>
                  </a:xfrm>
                  <a:custGeom>
                    <a:avLst/>
                    <a:gdLst>
                      <a:gd name="T0" fmla="*/ 75 w 121"/>
                      <a:gd name="T1" fmla="*/ 59 h 80"/>
                      <a:gd name="T2" fmla="*/ 90 w 121"/>
                      <a:gd name="T3" fmla="*/ 72 h 80"/>
                      <a:gd name="T4" fmla="*/ 92 w 121"/>
                      <a:gd name="T5" fmla="*/ 80 h 80"/>
                      <a:gd name="T6" fmla="*/ 107 w 121"/>
                      <a:gd name="T7" fmla="*/ 65 h 80"/>
                      <a:gd name="T8" fmla="*/ 119 w 121"/>
                      <a:gd name="T9" fmla="*/ 58 h 80"/>
                      <a:gd name="T10" fmla="*/ 107 w 121"/>
                      <a:gd name="T11" fmla="*/ 49 h 80"/>
                      <a:gd name="T12" fmla="*/ 89 w 121"/>
                      <a:gd name="T13" fmla="*/ 32 h 80"/>
                      <a:gd name="T14" fmla="*/ 77 w 121"/>
                      <a:gd name="T15" fmla="*/ 18 h 80"/>
                      <a:gd name="T16" fmla="*/ 24 w 121"/>
                      <a:gd name="T17" fmla="*/ 78 h 80"/>
                      <a:gd name="T18" fmla="*/ 75 w 121"/>
                      <a:gd name="T19" fmla="*/ 5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1" h="80">
                        <a:moveTo>
                          <a:pt x="75" y="59"/>
                        </a:moveTo>
                        <a:cubicBezTo>
                          <a:pt x="81" y="61"/>
                          <a:pt x="86" y="65"/>
                          <a:pt x="90" y="72"/>
                        </a:cubicBezTo>
                        <a:cubicBezTo>
                          <a:pt x="91" y="75"/>
                          <a:pt x="92" y="77"/>
                          <a:pt x="92" y="80"/>
                        </a:cubicBezTo>
                        <a:cubicBezTo>
                          <a:pt x="97" y="75"/>
                          <a:pt x="101" y="67"/>
                          <a:pt x="107" y="65"/>
                        </a:cubicBezTo>
                        <a:cubicBezTo>
                          <a:pt x="111" y="63"/>
                          <a:pt x="121" y="65"/>
                          <a:pt x="119" y="58"/>
                        </a:cubicBezTo>
                        <a:cubicBezTo>
                          <a:pt x="118" y="54"/>
                          <a:pt x="110" y="51"/>
                          <a:pt x="107" y="49"/>
                        </a:cubicBezTo>
                        <a:cubicBezTo>
                          <a:pt x="99" y="45"/>
                          <a:pt x="94" y="40"/>
                          <a:pt x="89" y="32"/>
                        </a:cubicBezTo>
                        <a:cubicBezTo>
                          <a:pt x="86" y="27"/>
                          <a:pt x="83" y="20"/>
                          <a:pt x="77" y="18"/>
                        </a:cubicBezTo>
                        <a:cubicBezTo>
                          <a:pt x="35" y="0"/>
                          <a:pt x="0" y="36"/>
                          <a:pt x="24" y="78"/>
                        </a:cubicBezTo>
                        <a:cubicBezTo>
                          <a:pt x="37" y="68"/>
                          <a:pt x="59" y="54"/>
                          <a:pt x="75" y="59"/>
                        </a:cubicBezTo>
                        <a:close/>
                      </a:path>
                    </a:pathLst>
                  </a:custGeom>
                  <a:solidFill>
                    <a:srgbClr val="B742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138"/>
                  <p:cNvSpPr/>
                  <p:nvPr/>
                </p:nvSpPr>
                <p:spPr bwMode="auto">
                  <a:xfrm>
                    <a:off x="4219828" y="2690544"/>
                    <a:ext cx="89354" cy="122346"/>
                  </a:xfrm>
                  <a:custGeom>
                    <a:avLst/>
                    <a:gdLst>
                      <a:gd name="T0" fmla="*/ 44 w 46"/>
                      <a:gd name="T1" fmla="*/ 32 h 63"/>
                      <a:gd name="T2" fmla="*/ 21 w 46"/>
                      <a:gd name="T3" fmla="*/ 60 h 63"/>
                      <a:gd name="T4" fmla="*/ 0 w 46"/>
                      <a:gd name="T5" fmla="*/ 42 h 63"/>
                      <a:gd name="T6" fmla="*/ 8 w 46"/>
                      <a:gd name="T7" fmla="*/ 21 h 63"/>
                      <a:gd name="T8" fmla="*/ 15 w 46"/>
                      <a:gd name="T9" fmla="*/ 11 h 63"/>
                      <a:gd name="T10" fmla="*/ 21 w 46"/>
                      <a:gd name="T11" fmla="*/ 3 h 63"/>
                      <a:gd name="T12" fmla="*/ 28 w 46"/>
                      <a:gd name="T13" fmla="*/ 14 h 63"/>
                      <a:gd name="T14" fmla="*/ 39 w 46"/>
                      <a:gd name="T15" fmla="*/ 13 h 63"/>
                      <a:gd name="T16" fmla="*/ 44 w 46"/>
                      <a:gd name="T17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63">
                        <a:moveTo>
                          <a:pt x="44" y="32"/>
                        </a:moveTo>
                        <a:cubicBezTo>
                          <a:pt x="42" y="45"/>
                          <a:pt x="33" y="57"/>
                          <a:pt x="21" y="60"/>
                        </a:cubicBezTo>
                        <a:cubicBezTo>
                          <a:pt x="9" y="63"/>
                          <a:pt x="1" y="54"/>
                          <a:pt x="0" y="42"/>
                        </a:cubicBezTo>
                        <a:cubicBezTo>
                          <a:pt x="0" y="34"/>
                          <a:pt x="2" y="26"/>
                          <a:pt x="8" y="21"/>
                        </a:cubicBezTo>
                        <a:cubicBezTo>
                          <a:pt x="10" y="18"/>
                          <a:pt x="14" y="14"/>
                          <a:pt x="15" y="11"/>
                        </a:cubicBezTo>
                        <a:cubicBezTo>
                          <a:pt x="17" y="7"/>
                          <a:pt x="17" y="5"/>
                          <a:pt x="21" y="3"/>
                        </a:cubicBezTo>
                        <a:cubicBezTo>
                          <a:pt x="28" y="0"/>
                          <a:pt x="28" y="9"/>
                          <a:pt x="28" y="14"/>
                        </a:cubicBezTo>
                        <a:cubicBezTo>
                          <a:pt x="32" y="13"/>
                          <a:pt x="35" y="11"/>
                          <a:pt x="39" y="13"/>
                        </a:cubicBezTo>
                        <a:cubicBezTo>
                          <a:pt x="46" y="16"/>
                          <a:pt x="46" y="26"/>
                          <a:pt x="44" y="32"/>
                        </a:cubicBezTo>
                        <a:close/>
                      </a:path>
                    </a:pathLst>
                  </a:custGeom>
                  <a:solidFill>
                    <a:srgbClr val="5C26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139"/>
                  <p:cNvSpPr/>
                  <p:nvPr/>
                </p:nvSpPr>
                <p:spPr bwMode="auto">
                  <a:xfrm>
                    <a:off x="4270692" y="2708415"/>
                    <a:ext cx="50863" cy="48114"/>
                  </a:xfrm>
                  <a:custGeom>
                    <a:avLst/>
                    <a:gdLst>
                      <a:gd name="T0" fmla="*/ 14 w 26"/>
                      <a:gd name="T1" fmla="*/ 23 h 25"/>
                      <a:gd name="T2" fmla="*/ 15 w 26"/>
                      <a:gd name="T3" fmla="*/ 18 h 25"/>
                      <a:gd name="T4" fmla="*/ 17 w 26"/>
                      <a:gd name="T5" fmla="*/ 15 h 25"/>
                      <a:gd name="T6" fmla="*/ 24 w 26"/>
                      <a:gd name="T7" fmla="*/ 9 h 25"/>
                      <a:gd name="T8" fmla="*/ 12 w 26"/>
                      <a:gd name="T9" fmla="*/ 3 h 25"/>
                      <a:gd name="T10" fmla="*/ 2 w 26"/>
                      <a:gd name="T11" fmla="*/ 4 h 25"/>
                      <a:gd name="T12" fmla="*/ 14 w 26"/>
                      <a:gd name="T13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" h="25">
                        <a:moveTo>
                          <a:pt x="14" y="23"/>
                        </a:moveTo>
                        <a:cubicBezTo>
                          <a:pt x="15" y="22"/>
                          <a:pt x="15" y="19"/>
                          <a:pt x="15" y="18"/>
                        </a:cubicBezTo>
                        <a:cubicBezTo>
                          <a:pt x="16" y="16"/>
                          <a:pt x="15" y="17"/>
                          <a:pt x="17" y="15"/>
                        </a:cubicBezTo>
                        <a:cubicBezTo>
                          <a:pt x="20" y="13"/>
                          <a:pt x="23" y="14"/>
                          <a:pt x="24" y="9"/>
                        </a:cubicBezTo>
                        <a:cubicBezTo>
                          <a:pt x="26" y="3"/>
                          <a:pt x="17" y="4"/>
                          <a:pt x="12" y="3"/>
                        </a:cubicBezTo>
                        <a:cubicBezTo>
                          <a:pt x="9" y="2"/>
                          <a:pt x="4" y="0"/>
                          <a:pt x="2" y="4"/>
                        </a:cubicBezTo>
                        <a:cubicBezTo>
                          <a:pt x="0" y="7"/>
                          <a:pt x="9" y="25"/>
                          <a:pt x="14" y="23"/>
                        </a:cubicBezTo>
                        <a:close/>
                      </a:path>
                    </a:pathLst>
                  </a:custGeom>
                  <a:solidFill>
                    <a:srgbClr val="B742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140"/>
                  <p:cNvSpPr/>
                  <p:nvPr/>
                </p:nvSpPr>
                <p:spPr bwMode="auto">
                  <a:xfrm>
                    <a:off x="3896781" y="2437604"/>
                    <a:ext cx="351916" cy="427523"/>
                  </a:xfrm>
                  <a:custGeom>
                    <a:avLst/>
                    <a:gdLst>
                      <a:gd name="T0" fmla="*/ 89 w 182"/>
                      <a:gd name="T1" fmla="*/ 26 h 220"/>
                      <a:gd name="T2" fmla="*/ 79 w 182"/>
                      <a:gd name="T3" fmla="*/ 29 h 220"/>
                      <a:gd name="T4" fmla="*/ 87 w 182"/>
                      <a:gd name="T5" fmla="*/ 53 h 220"/>
                      <a:gd name="T6" fmla="*/ 87 w 182"/>
                      <a:gd name="T7" fmla="*/ 101 h 220"/>
                      <a:gd name="T8" fmla="*/ 158 w 182"/>
                      <a:gd name="T9" fmla="*/ 108 h 220"/>
                      <a:gd name="T10" fmla="*/ 181 w 182"/>
                      <a:gd name="T11" fmla="*/ 132 h 220"/>
                      <a:gd name="T12" fmla="*/ 149 w 182"/>
                      <a:gd name="T13" fmla="*/ 129 h 220"/>
                      <a:gd name="T14" fmla="*/ 74 w 182"/>
                      <a:gd name="T15" fmla="*/ 192 h 220"/>
                      <a:gd name="T16" fmla="*/ 69 w 182"/>
                      <a:gd name="T17" fmla="*/ 220 h 220"/>
                      <a:gd name="T18" fmla="*/ 44 w 182"/>
                      <a:gd name="T19" fmla="*/ 200 h 220"/>
                      <a:gd name="T20" fmla="*/ 9 w 182"/>
                      <a:gd name="T21" fmla="*/ 166 h 220"/>
                      <a:gd name="T22" fmla="*/ 5 w 182"/>
                      <a:gd name="T23" fmla="*/ 108 h 220"/>
                      <a:gd name="T24" fmla="*/ 9 w 182"/>
                      <a:gd name="T25" fmla="*/ 66 h 220"/>
                      <a:gd name="T26" fmla="*/ 22 w 182"/>
                      <a:gd name="T27" fmla="*/ 50 h 220"/>
                      <a:gd name="T28" fmla="*/ 29 w 182"/>
                      <a:gd name="T29" fmla="*/ 30 h 220"/>
                      <a:gd name="T30" fmla="*/ 97 w 182"/>
                      <a:gd name="T31" fmla="*/ 1 h 220"/>
                      <a:gd name="T32" fmla="*/ 97 w 182"/>
                      <a:gd name="T33" fmla="*/ 1 h 220"/>
                      <a:gd name="T34" fmla="*/ 92 w 182"/>
                      <a:gd name="T35" fmla="*/ 23 h 220"/>
                      <a:gd name="T36" fmla="*/ 89 w 182"/>
                      <a:gd name="T37" fmla="*/ 26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2" h="220">
                        <a:moveTo>
                          <a:pt x="89" y="26"/>
                        </a:moveTo>
                        <a:cubicBezTo>
                          <a:pt x="86" y="28"/>
                          <a:pt x="82" y="27"/>
                          <a:pt x="79" y="29"/>
                        </a:cubicBezTo>
                        <a:cubicBezTo>
                          <a:pt x="68" y="36"/>
                          <a:pt x="85" y="45"/>
                          <a:pt x="87" y="53"/>
                        </a:cubicBezTo>
                        <a:cubicBezTo>
                          <a:pt x="93" y="69"/>
                          <a:pt x="60" y="89"/>
                          <a:pt x="87" y="101"/>
                        </a:cubicBezTo>
                        <a:cubicBezTo>
                          <a:pt x="108" y="112"/>
                          <a:pt x="135" y="95"/>
                          <a:pt x="158" y="108"/>
                        </a:cubicBezTo>
                        <a:cubicBezTo>
                          <a:pt x="163" y="111"/>
                          <a:pt x="182" y="125"/>
                          <a:pt x="181" y="132"/>
                        </a:cubicBezTo>
                        <a:cubicBezTo>
                          <a:pt x="177" y="144"/>
                          <a:pt x="155" y="130"/>
                          <a:pt x="149" y="129"/>
                        </a:cubicBezTo>
                        <a:cubicBezTo>
                          <a:pt x="121" y="125"/>
                          <a:pt x="65" y="156"/>
                          <a:pt x="74" y="192"/>
                        </a:cubicBezTo>
                        <a:cubicBezTo>
                          <a:pt x="77" y="203"/>
                          <a:pt x="69" y="210"/>
                          <a:pt x="69" y="220"/>
                        </a:cubicBezTo>
                        <a:cubicBezTo>
                          <a:pt x="60" y="214"/>
                          <a:pt x="51" y="207"/>
                          <a:pt x="44" y="200"/>
                        </a:cubicBezTo>
                        <a:cubicBezTo>
                          <a:pt x="32" y="187"/>
                          <a:pt x="16" y="183"/>
                          <a:pt x="9" y="166"/>
                        </a:cubicBezTo>
                        <a:cubicBezTo>
                          <a:pt x="0" y="148"/>
                          <a:pt x="9" y="127"/>
                          <a:pt x="5" y="108"/>
                        </a:cubicBezTo>
                        <a:cubicBezTo>
                          <a:pt x="1" y="94"/>
                          <a:pt x="0" y="78"/>
                          <a:pt x="9" y="66"/>
                        </a:cubicBezTo>
                        <a:cubicBezTo>
                          <a:pt x="13" y="60"/>
                          <a:pt x="19" y="57"/>
                          <a:pt x="22" y="50"/>
                        </a:cubicBezTo>
                        <a:cubicBezTo>
                          <a:pt x="26" y="44"/>
                          <a:pt x="27" y="37"/>
                          <a:pt x="29" y="30"/>
                        </a:cubicBezTo>
                        <a:cubicBezTo>
                          <a:pt x="40" y="0"/>
                          <a:pt x="71" y="0"/>
                          <a:pt x="97" y="1"/>
                        </a:cubicBezTo>
                        <a:cubicBezTo>
                          <a:pt x="97" y="1"/>
                          <a:pt x="97" y="1"/>
                          <a:pt x="97" y="1"/>
                        </a:cubicBezTo>
                        <a:cubicBezTo>
                          <a:pt x="98" y="9"/>
                          <a:pt x="97" y="17"/>
                          <a:pt x="92" y="23"/>
                        </a:cubicBezTo>
                        <a:cubicBezTo>
                          <a:pt x="91" y="24"/>
                          <a:pt x="90" y="25"/>
                          <a:pt x="89" y="26"/>
                        </a:cubicBezTo>
                        <a:close/>
                      </a:path>
                    </a:pathLst>
                  </a:custGeom>
                  <a:solidFill>
                    <a:srgbClr val="C745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141"/>
                  <p:cNvSpPr/>
                  <p:nvPr/>
                </p:nvSpPr>
                <p:spPr bwMode="auto">
                  <a:xfrm>
                    <a:off x="4067240" y="2418359"/>
                    <a:ext cx="53613" cy="52238"/>
                  </a:xfrm>
                  <a:custGeom>
                    <a:avLst/>
                    <a:gdLst>
                      <a:gd name="T0" fmla="*/ 27 w 28"/>
                      <a:gd name="T1" fmla="*/ 12 h 27"/>
                      <a:gd name="T2" fmla="*/ 12 w 28"/>
                      <a:gd name="T3" fmla="*/ 0 h 27"/>
                      <a:gd name="T4" fmla="*/ 1 w 28"/>
                      <a:gd name="T5" fmla="*/ 15 h 27"/>
                      <a:gd name="T6" fmla="*/ 16 w 28"/>
                      <a:gd name="T7" fmla="*/ 27 h 27"/>
                      <a:gd name="T8" fmla="*/ 27 w 28"/>
                      <a:gd name="T9" fmla="*/ 1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27">
                        <a:moveTo>
                          <a:pt x="27" y="12"/>
                        </a:moveTo>
                        <a:cubicBezTo>
                          <a:pt x="26" y="5"/>
                          <a:pt x="20" y="0"/>
                          <a:pt x="12" y="0"/>
                        </a:cubicBezTo>
                        <a:cubicBezTo>
                          <a:pt x="5" y="1"/>
                          <a:pt x="0" y="8"/>
                          <a:pt x="1" y="15"/>
                        </a:cubicBezTo>
                        <a:cubicBezTo>
                          <a:pt x="2" y="22"/>
                          <a:pt x="8" y="27"/>
                          <a:pt x="16" y="27"/>
                        </a:cubicBezTo>
                        <a:cubicBezTo>
                          <a:pt x="23" y="26"/>
                          <a:pt x="28" y="19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rgbClr val="F2F3F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0" name="组合 59"/>
              <p:cNvGrpSpPr/>
              <p:nvPr/>
            </p:nvGrpSpPr>
            <p:grpSpPr>
              <a:xfrm>
                <a:off x="9352114" y="2899953"/>
                <a:ext cx="358790" cy="400030"/>
                <a:chOff x="9420210" y="3366882"/>
                <a:chExt cx="358790" cy="400030"/>
              </a:xfrm>
            </p:grpSpPr>
            <p:pic>
              <p:nvPicPr>
                <p:cNvPr id="61" name="Picture 15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9564" y="3548339"/>
                  <a:ext cx="46739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154"/>
                <p:cNvSpPr/>
                <p:nvPr/>
              </p:nvSpPr>
              <p:spPr bwMode="auto">
                <a:xfrm>
                  <a:off x="9519187" y="3568959"/>
                  <a:ext cx="30243" cy="20621"/>
                </a:xfrm>
                <a:custGeom>
                  <a:avLst/>
                  <a:gdLst>
                    <a:gd name="T0" fmla="*/ 15 w 15"/>
                    <a:gd name="T1" fmla="*/ 3 h 11"/>
                    <a:gd name="T2" fmla="*/ 15 w 15"/>
                    <a:gd name="T3" fmla="*/ 3 h 11"/>
                    <a:gd name="T4" fmla="*/ 14 w 15"/>
                    <a:gd name="T5" fmla="*/ 0 h 11"/>
                    <a:gd name="T6" fmla="*/ 0 w 15"/>
                    <a:gd name="T7" fmla="*/ 6 h 11"/>
                    <a:gd name="T8" fmla="*/ 5 w 15"/>
                    <a:gd name="T9" fmla="*/ 11 h 11"/>
                    <a:gd name="T10" fmla="*/ 15 w 15"/>
                    <a:gd name="T1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4" y="1"/>
                        <a:pt x="14" y="0"/>
                      </a:cubicBezTo>
                      <a:cubicBezTo>
                        <a:pt x="10" y="5"/>
                        <a:pt x="5" y="9"/>
                        <a:pt x="0" y="6"/>
                      </a:cubicBezTo>
                      <a:cubicBezTo>
                        <a:pt x="1" y="8"/>
                        <a:pt x="3" y="10"/>
                        <a:pt x="5" y="11"/>
                      </a:cubicBezTo>
                      <a:cubicBezTo>
                        <a:pt x="9" y="9"/>
                        <a:pt x="12" y="7"/>
                        <a:pt x="15" y="3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63" name="Picture 15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25036" y="3498851"/>
                  <a:ext cx="45365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Freeform 156"/>
                <p:cNvSpPr/>
                <p:nvPr/>
              </p:nvSpPr>
              <p:spPr bwMode="auto">
                <a:xfrm>
                  <a:off x="9634659" y="3515347"/>
                  <a:ext cx="28869" cy="21995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3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4" y="1"/>
                        <a:pt x="14" y="0"/>
                      </a:cubicBezTo>
                      <a:cubicBezTo>
                        <a:pt x="10" y="5"/>
                        <a:pt x="5" y="9"/>
                        <a:pt x="0" y="7"/>
                      </a:cubicBezTo>
                      <a:cubicBezTo>
                        <a:pt x="1" y="9"/>
                        <a:pt x="3" y="10"/>
                        <a:pt x="5" y="11"/>
                      </a:cubicBezTo>
                      <a:cubicBezTo>
                        <a:pt x="9" y="9"/>
                        <a:pt x="12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57"/>
                <p:cNvSpPr>
                  <a:spLocks noEditPoints="1"/>
                </p:cNvSpPr>
                <p:nvPr/>
              </p:nvSpPr>
              <p:spPr bwMode="auto">
                <a:xfrm>
                  <a:off x="9420210" y="3366882"/>
                  <a:ext cx="358790" cy="393156"/>
                </a:xfrm>
                <a:custGeom>
                  <a:avLst/>
                  <a:gdLst>
                    <a:gd name="T0" fmla="*/ 185 w 185"/>
                    <a:gd name="T1" fmla="*/ 121 h 203"/>
                    <a:gd name="T2" fmla="*/ 171 w 185"/>
                    <a:gd name="T3" fmla="*/ 80 h 203"/>
                    <a:gd name="T4" fmla="*/ 173 w 185"/>
                    <a:gd name="T5" fmla="*/ 83 h 203"/>
                    <a:gd name="T6" fmla="*/ 159 w 185"/>
                    <a:gd name="T7" fmla="*/ 54 h 203"/>
                    <a:gd name="T8" fmla="*/ 139 w 185"/>
                    <a:gd name="T9" fmla="*/ 31 h 203"/>
                    <a:gd name="T10" fmla="*/ 152 w 185"/>
                    <a:gd name="T11" fmla="*/ 32 h 203"/>
                    <a:gd name="T12" fmla="*/ 112 w 185"/>
                    <a:gd name="T13" fmla="*/ 10 h 203"/>
                    <a:gd name="T14" fmla="*/ 118 w 185"/>
                    <a:gd name="T15" fmla="*/ 6 h 203"/>
                    <a:gd name="T16" fmla="*/ 63 w 185"/>
                    <a:gd name="T17" fmla="*/ 10 h 203"/>
                    <a:gd name="T18" fmla="*/ 67 w 185"/>
                    <a:gd name="T19" fmla="*/ 5 h 203"/>
                    <a:gd name="T20" fmla="*/ 29 w 185"/>
                    <a:gd name="T21" fmla="*/ 26 h 203"/>
                    <a:gd name="T22" fmla="*/ 37 w 185"/>
                    <a:gd name="T23" fmla="*/ 13 h 203"/>
                    <a:gd name="T24" fmla="*/ 11 w 185"/>
                    <a:gd name="T25" fmla="*/ 61 h 203"/>
                    <a:gd name="T26" fmla="*/ 7 w 185"/>
                    <a:gd name="T27" fmla="*/ 51 h 203"/>
                    <a:gd name="T28" fmla="*/ 6 w 185"/>
                    <a:gd name="T29" fmla="*/ 95 h 203"/>
                    <a:gd name="T30" fmla="*/ 0 w 185"/>
                    <a:gd name="T31" fmla="*/ 87 h 203"/>
                    <a:gd name="T32" fmla="*/ 16 w 185"/>
                    <a:gd name="T33" fmla="*/ 134 h 203"/>
                    <a:gd name="T34" fmla="*/ 4 w 185"/>
                    <a:gd name="T35" fmla="*/ 127 h 203"/>
                    <a:gd name="T36" fmla="*/ 27 w 185"/>
                    <a:gd name="T37" fmla="*/ 170 h 203"/>
                    <a:gd name="T38" fmla="*/ 16 w 185"/>
                    <a:gd name="T39" fmla="*/ 162 h 203"/>
                    <a:gd name="T40" fmla="*/ 51 w 185"/>
                    <a:gd name="T41" fmla="*/ 195 h 203"/>
                    <a:gd name="T42" fmla="*/ 38 w 185"/>
                    <a:gd name="T43" fmla="*/ 197 h 203"/>
                    <a:gd name="T44" fmla="*/ 90 w 185"/>
                    <a:gd name="T45" fmla="*/ 193 h 203"/>
                    <a:gd name="T46" fmla="*/ 76 w 185"/>
                    <a:gd name="T47" fmla="*/ 199 h 203"/>
                    <a:gd name="T48" fmla="*/ 120 w 185"/>
                    <a:gd name="T49" fmla="*/ 190 h 203"/>
                    <a:gd name="T50" fmla="*/ 110 w 185"/>
                    <a:gd name="T51" fmla="*/ 197 h 203"/>
                    <a:gd name="T52" fmla="*/ 140 w 185"/>
                    <a:gd name="T53" fmla="*/ 186 h 203"/>
                    <a:gd name="T54" fmla="*/ 138 w 185"/>
                    <a:gd name="T55" fmla="*/ 188 h 203"/>
                    <a:gd name="T56" fmla="*/ 177 w 185"/>
                    <a:gd name="T57" fmla="*/ 156 h 203"/>
                    <a:gd name="T58" fmla="*/ 183 w 185"/>
                    <a:gd name="T59" fmla="*/ 137 h 203"/>
                    <a:gd name="T60" fmla="*/ 181 w 185"/>
                    <a:gd name="T61" fmla="*/ 110 h 203"/>
                    <a:gd name="T62" fmla="*/ 185 w 185"/>
                    <a:gd name="T63" fmla="*/ 121 h 203"/>
                    <a:gd name="T64" fmla="*/ 104 w 185"/>
                    <a:gd name="T65" fmla="*/ 143 h 203"/>
                    <a:gd name="T66" fmla="*/ 106 w 185"/>
                    <a:gd name="T67" fmla="*/ 135 h 203"/>
                    <a:gd name="T68" fmla="*/ 82 w 185"/>
                    <a:gd name="T69" fmla="*/ 144 h 203"/>
                    <a:gd name="T70" fmla="*/ 87 w 185"/>
                    <a:gd name="T71" fmla="*/ 140 h 203"/>
                    <a:gd name="T72" fmla="*/ 67 w 185"/>
                    <a:gd name="T73" fmla="*/ 130 h 203"/>
                    <a:gd name="T74" fmla="*/ 72 w 185"/>
                    <a:gd name="T75" fmla="*/ 132 h 203"/>
                    <a:gd name="T76" fmla="*/ 57 w 185"/>
                    <a:gd name="T77" fmla="*/ 107 h 203"/>
                    <a:gd name="T78" fmla="*/ 62 w 185"/>
                    <a:gd name="T79" fmla="*/ 109 h 203"/>
                    <a:gd name="T80" fmla="*/ 66 w 185"/>
                    <a:gd name="T81" fmla="*/ 94 h 203"/>
                    <a:gd name="T82" fmla="*/ 80 w 185"/>
                    <a:gd name="T83" fmla="*/ 69 h 203"/>
                    <a:gd name="T84" fmla="*/ 72 w 185"/>
                    <a:gd name="T85" fmla="*/ 67 h 203"/>
                    <a:gd name="T86" fmla="*/ 106 w 185"/>
                    <a:gd name="T87" fmla="*/ 73 h 203"/>
                    <a:gd name="T88" fmla="*/ 104 w 185"/>
                    <a:gd name="T89" fmla="*/ 68 h 203"/>
                    <a:gd name="T90" fmla="*/ 118 w 185"/>
                    <a:gd name="T91" fmla="*/ 89 h 203"/>
                    <a:gd name="T92" fmla="*/ 120 w 185"/>
                    <a:gd name="T93" fmla="*/ 83 h 203"/>
                    <a:gd name="T94" fmla="*/ 119 w 185"/>
                    <a:gd name="T95" fmla="*/ 119 h 203"/>
                    <a:gd name="T96" fmla="*/ 123 w 185"/>
                    <a:gd name="T97" fmla="*/ 118 h 203"/>
                    <a:gd name="T98" fmla="*/ 118 w 185"/>
                    <a:gd name="T99" fmla="*/ 133 h 203"/>
                    <a:gd name="T100" fmla="*/ 126 w 185"/>
                    <a:gd name="T101" fmla="*/ 129 h 203"/>
                    <a:gd name="T102" fmla="*/ 104 w 185"/>
                    <a:gd name="T103" fmla="*/ 14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5" h="203">
                      <a:moveTo>
                        <a:pt x="185" y="121"/>
                      </a:moveTo>
                      <a:cubicBezTo>
                        <a:pt x="185" y="105"/>
                        <a:pt x="177" y="93"/>
                        <a:pt x="171" y="80"/>
                      </a:cubicBezTo>
                      <a:cubicBezTo>
                        <a:pt x="172" y="81"/>
                        <a:pt x="172" y="82"/>
                        <a:pt x="173" y="83"/>
                      </a:cubicBezTo>
                      <a:cubicBezTo>
                        <a:pt x="168" y="73"/>
                        <a:pt x="166" y="63"/>
                        <a:pt x="159" y="54"/>
                      </a:cubicBezTo>
                      <a:cubicBezTo>
                        <a:pt x="154" y="45"/>
                        <a:pt x="144" y="39"/>
                        <a:pt x="139" y="31"/>
                      </a:cubicBezTo>
                      <a:cubicBezTo>
                        <a:pt x="143" y="31"/>
                        <a:pt x="148" y="31"/>
                        <a:pt x="152" y="32"/>
                      </a:cubicBezTo>
                      <a:cubicBezTo>
                        <a:pt x="144" y="17"/>
                        <a:pt x="128" y="10"/>
                        <a:pt x="112" y="10"/>
                      </a:cubicBezTo>
                      <a:cubicBezTo>
                        <a:pt x="114" y="9"/>
                        <a:pt x="116" y="7"/>
                        <a:pt x="118" y="6"/>
                      </a:cubicBezTo>
                      <a:cubicBezTo>
                        <a:pt x="103" y="0"/>
                        <a:pt x="79" y="6"/>
                        <a:pt x="63" y="10"/>
                      </a:cubicBezTo>
                      <a:cubicBezTo>
                        <a:pt x="64" y="8"/>
                        <a:pt x="65" y="6"/>
                        <a:pt x="67" y="5"/>
                      </a:cubicBezTo>
                      <a:cubicBezTo>
                        <a:pt x="59" y="12"/>
                        <a:pt x="39" y="18"/>
                        <a:pt x="29" y="26"/>
                      </a:cubicBezTo>
                      <a:cubicBezTo>
                        <a:pt x="30" y="21"/>
                        <a:pt x="33" y="16"/>
                        <a:pt x="37" y="13"/>
                      </a:cubicBezTo>
                      <a:cubicBezTo>
                        <a:pt x="26" y="21"/>
                        <a:pt x="5" y="45"/>
                        <a:pt x="11" y="61"/>
                      </a:cubicBezTo>
                      <a:cubicBezTo>
                        <a:pt x="10" y="57"/>
                        <a:pt x="8" y="54"/>
                        <a:pt x="7" y="51"/>
                      </a:cubicBezTo>
                      <a:cubicBezTo>
                        <a:pt x="4" y="65"/>
                        <a:pt x="2" y="80"/>
                        <a:pt x="6" y="95"/>
                      </a:cubicBezTo>
                      <a:cubicBezTo>
                        <a:pt x="4" y="92"/>
                        <a:pt x="2" y="91"/>
                        <a:pt x="0" y="87"/>
                      </a:cubicBezTo>
                      <a:cubicBezTo>
                        <a:pt x="2" y="103"/>
                        <a:pt x="4" y="121"/>
                        <a:pt x="16" y="134"/>
                      </a:cubicBezTo>
                      <a:cubicBezTo>
                        <a:pt x="11" y="133"/>
                        <a:pt x="8" y="130"/>
                        <a:pt x="4" y="127"/>
                      </a:cubicBezTo>
                      <a:cubicBezTo>
                        <a:pt x="8" y="144"/>
                        <a:pt x="18" y="156"/>
                        <a:pt x="27" y="170"/>
                      </a:cubicBezTo>
                      <a:cubicBezTo>
                        <a:pt x="23" y="168"/>
                        <a:pt x="19" y="165"/>
                        <a:pt x="16" y="162"/>
                      </a:cubicBezTo>
                      <a:cubicBezTo>
                        <a:pt x="26" y="177"/>
                        <a:pt x="34" y="188"/>
                        <a:pt x="51" y="195"/>
                      </a:cubicBezTo>
                      <a:cubicBezTo>
                        <a:pt x="47" y="196"/>
                        <a:pt x="43" y="197"/>
                        <a:pt x="38" y="197"/>
                      </a:cubicBezTo>
                      <a:cubicBezTo>
                        <a:pt x="53" y="203"/>
                        <a:pt x="76" y="200"/>
                        <a:pt x="90" y="193"/>
                      </a:cubicBezTo>
                      <a:cubicBezTo>
                        <a:pt x="85" y="195"/>
                        <a:pt x="81" y="197"/>
                        <a:pt x="76" y="199"/>
                      </a:cubicBezTo>
                      <a:cubicBezTo>
                        <a:pt x="92" y="200"/>
                        <a:pt x="106" y="195"/>
                        <a:pt x="120" y="190"/>
                      </a:cubicBezTo>
                      <a:cubicBezTo>
                        <a:pt x="117" y="193"/>
                        <a:pt x="113" y="195"/>
                        <a:pt x="110" y="197"/>
                      </a:cubicBezTo>
                      <a:cubicBezTo>
                        <a:pt x="119" y="197"/>
                        <a:pt x="132" y="192"/>
                        <a:pt x="140" y="186"/>
                      </a:cubicBezTo>
                      <a:cubicBezTo>
                        <a:pt x="139" y="187"/>
                        <a:pt x="138" y="187"/>
                        <a:pt x="138" y="188"/>
                      </a:cubicBezTo>
                      <a:cubicBezTo>
                        <a:pt x="153" y="177"/>
                        <a:pt x="166" y="172"/>
                        <a:pt x="177" y="156"/>
                      </a:cubicBezTo>
                      <a:cubicBezTo>
                        <a:pt x="179" y="150"/>
                        <a:pt x="182" y="144"/>
                        <a:pt x="183" y="137"/>
                      </a:cubicBezTo>
                      <a:cubicBezTo>
                        <a:pt x="184" y="128"/>
                        <a:pt x="180" y="119"/>
                        <a:pt x="181" y="110"/>
                      </a:cubicBezTo>
                      <a:cubicBezTo>
                        <a:pt x="182" y="114"/>
                        <a:pt x="185" y="116"/>
                        <a:pt x="185" y="121"/>
                      </a:cubicBezTo>
                      <a:close/>
                      <a:moveTo>
                        <a:pt x="104" y="143"/>
                      </a:moveTo>
                      <a:cubicBezTo>
                        <a:pt x="104" y="141"/>
                        <a:pt x="105" y="137"/>
                        <a:pt x="106" y="135"/>
                      </a:cubicBezTo>
                      <a:cubicBezTo>
                        <a:pt x="100" y="142"/>
                        <a:pt x="90" y="145"/>
                        <a:pt x="82" y="144"/>
                      </a:cubicBezTo>
                      <a:cubicBezTo>
                        <a:pt x="83" y="143"/>
                        <a:pt x="85" y="140"/>
                        <a:pt x="87" y="140"/>
                      </a:cubicBezTo>
                      <a:cubicBezTo>
                        <a:pt x="78" y="139"/>
                        <a:pt x="72" y="137"/>
                        <a:pt x="67" y="130"/>
                      </a:cubicBezTo>
                      <a:cubicBezTo>
                        <a:pt x="68" y="130"/>
                        <a:pt x="71" y="131"/>
                        <a:pt x="72" y="132"/>
                      </a:cubicBezTo>
                      <a:cubicBezTo>
                        <a:pt x="65" y="127"/>
                        <a:pt x="54" y="116"/>
                        <a:pt x="57" y="107"/>
                      </a:cubicBezTo>
                      <a:cubicBezTo>
                        <a:pt x="59" y="107"/>
                        <a:pt x="60" y="108"/>
                        <a:pt x="62" y="109"/>
                      </a:cubicBezTo>
                      <a:cubicBezTo>
                        <a:pt x="57" y="102"/>
                        <a:pt x="60" y="81"/>
                        <a:pt x="66" y="94"/>
                      </a:cubicBezTo>
                      <a:cubicBezTo>
                        <a:pt x="61" y="84"/>
                        <a:pt x="71" y="71"/>
                        <a:pt x="80" y="69"/>
                      </a:cubicBezTo>
                      <a:cubicBezTo>
                        <a:pt x="78" y="69"/>
                        <a:pt x="75" y="67"/>
                        <a:pt x="72" y="67"/>
                      </a:cubicBezTo>
                      <a:cubicBezTo>
                        <a:pt x="84" y="65"/>
                        <a:pt x="96" y="69"/>
                        <a:pt x="106" y="73"/>
                      </a:cubicBezTo>
                      <a:cubicBezTo>
                        <a:pt x="106" y="71"/>
                        <a:pt x="105" y="70"/>
                        <a:pt x="104" y="68"/>
                      </a:cubicBezTo>
                      <a:cubicBezTo>
                        <a:pt x="111" y="72"/>
                        <a:pt x="117" y="82"/>
                        <a:pt x="118" y="89"/>
                      </a:cubicBezTo>
                      <a:cubicBezTo>
                        <a:pt x="119" y="87"/>
                        <a:pt x="120" y="85"/>
                        <a:pt x="120" y="83"/>
                      </a:cubicBezTo>
                      <a:cubicBezTo>
                        <a:pt x="126" y="96"/>
                        <a:pt x="123" y="107"/>
                        <a:pt x="119" y="119"/>
                      </a:cubicBezTo>
                      <a:cubicBezTo>
                        <a:pt x="120" y="119"/>
                        <a:pt x="122" y="119"/>
                        <a:pt x="123" y="118"/>
                      </a:cubicBezTo>
                      <a:cubicBezTo>
                        <a:pt x="123" y="123"/>
                        <a:pt x="121" y="129"/>
                        <a:pt x="118" y="133"/>
                      </a:cubicBezTo>
                      <a:cubicBezTo>
                        <a:pt x="121" y="132"/>
                        <a:pt x="123" y="132"/>
                        <a:pt x="126" y="129"/>
                      </a:cubicBezTo>
                      <a:cubicBezTo>
                        <a:pt x="124" y="138"/>
                        <a:pt x="111" y="142"/>
                        <a:pt x="104" y="143"/>
                      </a:cubicBezTo>
                      <a:close/>
                    </a:path>
                  </a:pathLst>
                </a:custGeom>
                <a:solidFill>
                  <a:srgbClr val="597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58"/>
                <p:cNvSpPr/>
                <p:nvPr/>
              </p:nvSpPr>
              <p:spPr bwMode="auto">
                <a:xfrm>
                  <a:off x="9759754" y="3663811"/>
                  <a:ext cx="8248" cy="13747"/>
                </a:xfrm>
                <a:custGeom>
                  <a:avLst/>
                  <a:gdLst>
                    <a:gd name="T0" fmla="*/ 4 w 4"/>
                    <a:gd name="T1" fmla="*/ 0 h 7"/>
                    <a:gd name="T2" fmla="*/ 2 w 4"/>
                    <a:gd name="T3" fmla="*/ 3 h 7"/>
                    <a:gd name="T4" fmla="*/ 0 w 4"/>
                    <a:gd name="T5" fmla="*/ 7 h 7"/>
                    <a:gd name="T6" fmla="*/ 4 w 4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4" y="0"/>
                      </a:move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597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59"/>
                <p:cNvSpPr/>
                <p:nvPr/>
              </p:nvSpPr>
              <p:spPr bwMode="auto">
                <a:xfrm>
                  <a:off x="9527435" y="3621197"/>
                  <a:ext cx="4124" cy="1375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6288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60"/>
                <p:cNvSpPr/>
                <p:nvPr/>
              </p:nvSpPr>
              <p:spPr bwMode="auto">
                <a:xfrm>
                  <a:off x="9637408" y="3489228"/>
                  <a:ext cx="8248" cy="2749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1" y="1"/>
                        <a:pt x="3" y="1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288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61"/>
                <p:cNvSpPr>
                  <a:spLocks noEditPoints="1"/>
                </p:cNvSpPr>
                <p:nvPr/>
              </p:nvSpPr>
              <p:spPr bwMode="auto">
                <a:xfrm>
                  <a:off x="9429833" y="3379255"/>
                  <a:ext cx="349167" cy="356040"/>
                </a:xfrm>
                <a:custGeom>
                  <a:avLst/>
                  <a:gdLst>
                    <a:gd name="T0" fmla="*/ 11 w 180"/>
                    <a:gd name="T1" fmla="*/ 78 h 183"/>
                    <a:gd name="T2" fmla="*/ 15 w 180"/>
                    <a:gd name="T3" fmla="*/ 77 h 183"/>
                    <a:gd name="T4" fmla="*/ 15 w 180"/>
                    <a:gd name="T5" fmla="*/ 98 h 183"/>
                    <a:gd name="T6" fmla="*/ 19 w 180"/>
                    <a:gd name="T7" fmla="*/ 117 h 183"/>
                    <a:gd name="T8" fmla="*/ 40 w 180"/>
                    <a:gd name="T9" fmla="*/ 148 h 183"/>
                    <a:gd name="T10" fmla="*/ 50 w 180"/>
                    <a:gd name="T11" fmla="*/ 173 h 183"/>
                    <a:gd name="T12" fmla="*/ 90 w 180"/>
                    <a:gd name="T13" fmla="*/ 167 h 183"/>
                    <a:gd name="T14" fmla="*/ 129 w 180"/>
                    <a:gd name="T15" fmla="*/ 156 h 183"/>
                    <a:gd name="T16" fmla="*/ 143 w 180"/>
                    <a:gd name="T17" fmla="*/ 163 h 183"/>
                    <a:gd name="T18" fmla="*/ 180 w 180"/>
                    <a:gd name="T19" fmla="*/ 114 h 183"/>
                    <a:gd name="T20" fmla="*/ 164 w 180"/>
                    <a:gd name="T21" fmla="*/ 52 h 183"/>
                    <a:gd name="T22" fmla="*/ 131 w 180"/>
                    <a:gd name="T23" fmla="*/ 19 h 183"/>
                    <a:gd name="T24" fmla="*/ 119 w 180"/>
                    <a:gd name="T25" fmla="*/ 5 h 183"/>
                    <a:gd name="T26" fmla="*/ 73 w 180"/>
                    <a:gd name="T27" fmla="*/ 2 h 183"/>
                    <a:gd name="T28" fmla="*/ 10 w 180"/>
                    <a:gd name="T29" fmla="*/ 29 h 183"/>
                    <a:gd name="T30" fmla="*/ 2 w 180"/>
                    <a:gd name="T31" fmla="*/ 56 h 183"/>
                    <a:gd name="T32" fmla="*/ 0 w 180"/>
                    <a:gd name="T33" fmla="*/ 78 h 183"/>
                    <a:gd name="T34" fmla="*/ 4 w 180"/>
                    <a:gd name="T35" fmla="*/ 82 h 183"/>
                    <a:gd name="T36" fmla="*/ 54 w 180"/>
                    <a:gd name="T37" fmla="*/ 77 h 183"/>
                    <a:gd name="T38" fmla="*/ 57 w 180"/>
                    <a:gd name="T39" fmla="*/ 61 h 183"/>
                    <a:gd name="T40" fmla="*/ 87 w 180"/>
                    <a:gd name="T41" fmla="*/ 54 h 183"/>
                    <a:gd name="T42" fmla="*/ 111 w 180"/>
                    <a:gd name="T43" fmla="*/ 58 h 183"/>
                    <a:gd name="T44" fmla="*/ 99 w 180"/>
                    <a:gd name="T45" fmla="*/ 57 h 183"/>
                    <a:gd name="T46" fmla="*/ 126 w 180"/>
                    <a:gd name="T47" fmla="*/ 87 h 183"/>
                    <a:gd name="T48" fmla="*/ 118 w 180"/>
                    <a:gd name="T49" fmla="*/ 108 h 183"/>
                    <a:gd name="T50" fmla="*/ 118 w 180"/>
                    <a:gd name="T51" fmla="*/ 130 h 183"/>
                    <a:gd name="T52" fmla="*/ 105 w 180"/>
                    <a:gd name="T53" fmla="*/ 128 h 183"/>
                    <a:gd name="T54" fmla="*/ 88 w 180"/>
                    <a:gd name="T55" fmla="*/ 132 h 183"/>
                    <a:gd name="T56" fmla="*/ 52 w 180"/>
                    <a:gd name="T57" fmla="*/ 125 h 183"/>
                    <a:gd name="T58" fmla="*/ 52 w 180"/>
                    <a:gd name="T59" fmla="*/ 125 h 183"/>
                    <a:gd name="T60" fmla="*/ 44 w 180"/>
                    <a:gd name="T61" fmla="*/ 110 h 183"/>
                    <a:gd name="T62" fmla="*/ 43 w 180"/>
                    <a:gd name="T63" fmla="*/ 98 h 183"/>
                    <a:gd name="T64" fmla="*/ 59 w 180"/>
                    <a:gd name="T65" fmla="*/ 6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0" h="183">
                      <a:moveTo>
                        <a:pt x="4" y="82"/>
                      </a:moveTo>
                      <a:cubicBezTo>
                        <a:pt x="6" y="81"/>
                        <a:pt x="6" y="77"/>
                        <a:pt x="11" y="78"/>
                      </a:cubicBezTo>
                      <a:cubicBezTo>
                        <a:pt x="9" y="79"/>
                        <a:pt x="9" y="81"/>
                        <a:pt x="9" y="82"/>
                      </a:cubicBezTo>
                      <a:cubicBezTo>
                        <a:pt x="11" y="79"/>
                        <a:pt x="13" y="78"/>
                        <a:pt x="15" y="77"/>
                      </a:cubicBezTo>
                      <a:cubicBezTo>
                        <a:pt x="13" y="88"/>
                        <a:pt x="9" y="96"/>
                        <a:pt x="11" y="107"/>
                      </a:cubicBezTo>
                      <a:cubicBezTo>
                        <a:pt x="11" y="103"/>
                        <a:pt x="13" y="102"/>
                        <a:pt x="15" y="98"/>
                      </a:cubicBezTo>
                      <a:cubicBezTo>
                        <a:pt x="12" y="107"/>
                        <a:pt x="9" y="119"/>
                        <a:pt x="15" y="128"/>
                      </a:cubicBezTo>
                      <a:cubicBezTo>
                        <a:pt x="15" y="124"/>
                        <a:pt x="16" y="120"/>
                        <a:pt x="19" y="117"/>
                      </a:cubicBezTo>
                      <a:cubicBezTo>
                        <a:pt x="16" y="137"/>
                        <a:pt x="31" y="152"/>
                        <a:pt x="47" y="162"/>
                      </a:cubicBezTo>
                      <a:cubicBezTo>
                        <a:pt x="45" y="158"/>
                        <a:pt x="40" y="153"/>
                        <a:pt x="40" y="148"/>
                      </a:cubicBezTo>
                      <a:cubicBezTo>
                        <a:pt x="48" y="162"/>
                        <a:pt x="65" y="160"/>
                        <a:pt x="76" y="170"/>
                      </a:cubicBezTo>
                      <a:cubicBezTo>
                        <a:pt x="68" y="174"/>
                        <a:pt x="58" y="173"/>
                        <a:pt x="50" y="173"/>
                      </a:cubicBezTo>
                      <a:cubicBezTo>
                        <a:pt x="68" y="181"/>
                        <a:pt x="89" y="183"/>
                        <a:pt x="108" y="181"/>
                      </a:cubicBezTo>
                      <a:cubicBezTo>
                        <a:pt x="100" y="181"/>
                        <a:pt x="93" y="174"/>
                        <a:pt x="90" y="167"/>
                      </a:cubicBezTo>
                      <a:cubicBezTo>
                        <a:pt x="107" y="172"/>
                        <a:pt x="125" y="169"/>
                        <a:pt x="140" y="160"/>
                      </a:cubicBezTo>
                      <a:cubicBezTo>
                        <a:pt x="136" y="160"/>
                        <a:pt x="131" y="162"/>
                        <a:pt x="129" y="156"/>
                      </a:cubicBezTo>
                      <a:cubicBezTo>
                        <a:pt x="139" y="156"/>
                        <a:pt x="147" y="153"/>
                        <a:pt x="156" y="148"/>
                      </a:cubicBezTo>
                      <a:cubicBezTo>
                        <a:pt x="156" y="156"/>
                        <a:pt x="147" y="158"/>
                        <a:pt x="143" y="163"/>
                      </a:cubicBezTo>
                      <a:cubicBezTo>
                        <a:pt x="152" y="159"/>
                        <a:pt x="161" y="153"/>
                        <a:pt x="169" y="146"/>
                      </a:cubicBezTo>
                      <a:cubicBezTo>
                        <a:pt x="174" y="136"/>
                        <a:pt x="178" y="126"/>
                        <a:pt x="180" y="114"/>
                      </a:cubicBezTo>
                      <a:cubicBezTo>
                        <a:pt x="179" y="116"/>
                        <a:pt x="176" y="118"/>
                        <a:pt x="174" y="120"/>
                      </a:cubicBezTo>
                      <a:cubicBezTo>
                        <a:pt x="170" y="96"/>
                        <a:pt x="176" y="76"/>
                        <a:pt x="164" y="52"/>
                      </a:cubicBezTo>
                      <a:cubicBezTo>
                        <a:pt x="164" y="54"/>
                        <a:pt x="163" y="57"/>
                        <a:pt x="163" y="58"/>
                      </a:cubicBezTo>
                      <a:cubicBezTo>
                        <a:pt x="155" y="43"/>
                        <a:pt x="144" y="30"/>
                        <a:pt x="131" y="19"/>
                      </a:cubicBezTo>
                      <a:cubicBezTo>
                        <a:pt x="133" y="19"/>
                        <a:pt x="135" y="18"/>
                        <a:pt x="136" y="19"/>
                      </a:cubicBezTo>
                      <a:cubicBezTo>
                        <a:pt x="136" y="10"/>
                        <a:pt x="126" y="6"/>
                        <a:pt x="119" y="5"/>
                      </a:cubicBezTo>
                      <a:cubicBezTo>
                        <a:pt x="121" y="7"/>
                        <a:pt x="122" y="10"/>
                        <a:pt x="122" y="12"/>
                      </a:cubicBezTo>
                      <a:cubicBezTo>
                        <a:pt x="108" y="5"/>
                        <a:pt x="90" y="0"/>
                        <a:pt x="73" y="2"/>
                      </a:cubicBezTo>
                      <a:cubicBezTo>
                        <a:pt x="77" y="3"/>
                        <a:pt x="81" y="4"/>
                        <a:pt x="85" y="5"/>
                      </a:cubicBezTo>
                      <a:cubicBezTo>
                        <a:pt x="60" y="6"/>
                        <a:pt x="29" y="11"/>
                        <a:pt x="10" y="29"/>
                      </a:cubicBezTo>
                      <a:cubicBezTo>
                        <a:pt x="18" y="28"/>
                        <a:pt x="24" y="26"/>
                        <a:pt x="31" y="25"/>
                      </a:cubicBezTo>
                      <a:cubicBezTo>
                        <a:pt x="20" y="30"/>
                        <a:pt x="6" y="43"/>
                        <a:pt x="2" y="56"/>
                      </a:cubicBezTo>
                      <a:cubicBezTo>
                        <a:pt x="5" y="53"/>
                        <a:pt x="8" y="50"/>
                        <a:pt x="13" y="49"/>
                      </a:cubicBezTo>
                      <a:cubicBezTo>
                        <a:pt x="6" y="56"/>
                        <a:pt x="2" y="67"/>
                        <a:pt x="0" y="78"/>
                      </a:cubicBezTo>
                      <a:cubicBezTo>
                        <a:pt x="1" y="77"/>
                        <a:pt x="3" y="75"/>
                        <a:pt x="5" y="74"/>
                      </a:cubicBezTo>
                      <a:cubicBezTo>
                        <a:pt x="4" y="77"/>
                        <a:pt x="2" y="79"/>
                        <a:pt x="4" y="82"/>
                      </a:cubicBezTo>
                      <a:close/>
                      <a:moveTo>
                        <a:pt x="59" y="63"/>
                      </a:moveTo>
                      <a:cubicBezTo>
                        <a:pt x="59" y="68"/>
                        <a:pt x="52" y="71"/>
                        <a:pt x="54" y="77"/>
                      </a:cubicBezTo>
                      <a:cubicBezTo>
                        <a:pt x="57" y="67"/>
                        <a:pt x="68" y="63"/>
                        <a:pt x="75" y="57"/>
                      </a:cubicBezTo>
                      <a:cubicBezTo>
                        <a:pt x="68" y="57"/>
                        <a:pt x="62" y="57"/>
                        <a:pt x="57" y="61"/>
                      </a:cubicBezTo>
                      <a:cubicBezTo>
                        <a:pt x="65" y="52"/>
                        <a:pt x="80" y="50"/>
                        <a:pt x="93" y="53"/>
                      </a:cubicBezTo>
                      <a:cubicBezTo>
                        <a:pt x="90" y="53"/>
                        <a:pt x="89" y="53"/>
                        <a:pt x="87" y="54"/>
                      </a:cubicBezTo>
                      <a:cubicBezTo>
                        <a:pt x="94" y="54"/>
                        <a:pt x="101" y="53"/>
                        <a:pt x="107" y="56"/>
                      </a:cubicBezTo>
                      <a:cubicBezTo>
                        <a:pt x="108" y="56"/>
                        <a:pt x="110" y="57"/>
                        <a:pt x="111" y="58"/>
                      </a:cubicBezTo>
                      <a:cubicBezTo>
                        <a:pt x="110" y="57"/>
                        <a:pt x="108" y="57"/>
                        <a:pt x="107" y="56"/>
                      </a:cubicBezTo>
                      <a:cubicBezTo>
                        <a:pt x="104" y="55"/>
                        <a:pt x="101" y="56"/>
                        <a:pt x="99" y="57"/>
                      </a:cubicBezTo>
                      <a:cubicBezTo>
                        <a:pt x="104" y="58"/>
                        <a:pt x="108" y="62"/>
                        <a:pt x="110" y="66"/>
                      </a:cubicBezTo>
                      <a:cubicBezTo>
                        <a:pt x="117" y="67"/>
                        <a:pt x="123" y="72"/>
                        <a:pt x="126" y="87"/>
                      </a:cubicBezTo>
                      <a:cubicBezTo>
                        <a:pt x="123" y="84"/>
                        <a:pt x="120" y="83"/>
                        <a:pt x="118" y="81"/>
                      </a:cubicBezTo>
                      <a:cubicBezTo>
                        <a:pt x="122" y="90"/>
                        <a:pt x="121" y="99"/>
                        <a:pt x="118" y="108"/>
                      </a:cubicBezTo>
                      <a:cubicBezTo>
                        <a:pt x="121" y="118"/>
                        <a:pt x="125" y="129"/>
                        <a:pt x="117" y="137"/>
                      </a:cubicBezTo>
                      <a:cubicBezTo>
                        <a:pt x="118" y="135"/>
                        <a:pt x="118" y="133"/>
                        <a:pt x="118" y="130"/>
                      </a:cubicBezTo>
                      <a:cubicBezTo>
                        <a:pt x="112" y="135"/>
                        <a:pt x="105" y="139"/>
                        <a:pt x="97" y="139"/>
                      </a:cubicBezTo>
                      <a:cubicBezTo>
                        <a:pt x="101" y="135"/>
                        <a:pt x="103" y="132"/>
                        <a:pt x="105" y="128"/>
                      </a:cubicBezTo>
                      <a:cubicBezTo>
                        <a:pt x="99" y="137"/>
                        <a:pt x="82" y="144"/>
                        <a:pt x="73" y="138"/>
                      </a:cubicBezTo>
                      <a:cubicBezTo>
                        <a:pt x="78" y="139"/>
                        <a:pt x="84" y="137"/>
                        <a:pt x="88" y="132"/>
                      </a:cubicBezTo>
                      <a:cubicBezTo>
                        <a:pt x="80" y="135"/>
                        <a:pt x="73" y="134"/>
                        <a:pt x="67" y="130"/>
                      </a:cubicBezTo>
                      <a:cubicBezTo>
                        <a:pt x="61" y="130"/>
                        <a:pt x="56" y="128"/>
                        <a:pt x="52" y="125"/>
                      </a:cubicBezTo>
                      <a:cubicBezTo>
                        <a:pt x="51" y="124"/>
                        <a:pt x="50" y="124"/>
                        <a:pt x="51" y="124"/>
                      </a:cubicBezTo>
                      <a:cubicBezTo>
                        <a:pt x="52" y="125"/>
                        <a:pt x="52" y="125"/>
                        <a:pt x="52" y="125"/>
                      </a:cubicBezTo>
                      <a:cubicBezTo>
                        <a:pt x="53" y="125"/>
                        <a:pt x="54" y="125"/>
                        <a:pt x="55" y="124"/>
                      </a:cubicBezTo>
                      <a:cubicBezTo>
                        <a:pt x="51" y="120"/>
                        <a:pt x="44" y="117"/>
                        <a:pt x="44" y="110"/>
                      </a:cubicBezTo>
                      <a:cubicBezTo>
                        <a:pt x="45" y="109"/>
                        <a:pt x="48" y="112"/>
                        <a:pt x="50" y="112"/>
                      </a:cubicBezTo>
                      <a:cubicBezTo>
                        <a:pt x="47" y="107"/>
                        <a:pt x="43" y="103"/>
                        <a:pt x="43" y="98"/>
                      </a:cubicBezTo>
                      <a:cubicBezTo>
                        <a:pt x="44" y="99"/>
                        <a:pt x="45" y="100"/>
                        <a:pt x="48" y="100"/>
                      </a:cubicBezTo>
                      <a:cubicBezTo>
                        <a:pt x="40" y="86"/>
                        <a:pt x="50" y="72"/>
                        <a:pt x="59" y="63"/>
                      </a:cubicBezTo>
                      <a:close/>
                    </a:path>
                  </a:pathLst>
                </a:custGeom>
                <a:solidFill>
                  <a:srgbClr val="6288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62"/>
                <p:cNvSpPr/>
                <p:nvPr/>
              </p:nvSpPr>
              <p:spPr bwMode="auto">
                <a:xfrm>
                  <a:off x="9598918" y="3414996"/>
                  <a:ext cx="126470" cy="178707"/>
                </a:xfrm>
                <a:custGeom>
                  <a:avLst/>
                  <a:gdLst>
                    <a:gd name="T0" fmla="*/ 14 w 65"/>
                    <a:gd name="T1" fmla="*/ 11 h 92"/>
                    <a:gd name="T2" fmla="*/ 3 w 65"/>
                    <a:gd name="T3" fmla="*/ 7 h 92"/>
                    <a:gd name="T4" fmla="*/ 20 w 65"/>
                    <a:gd name="T5" fmla="*/ 22 h 92"/>
                    <a:gd name="T6" fmla="*/ 28 w 65"/>
                    <a:gd name="T7" fmla="*/ 35 h 92"/>
                    <a:gd name="T8" fmla="*/ 29 w 65"/>
                    <a:gd name="T9" fmla="*/ 28 h 92"/>
                    <a:gd name="T10" fmla="*/ 43 w 65"/>
                    <a:gd name="T11" fmla="*/ 57 h 92"/>
                    <a:gd name="T12" fmla="*/ 42 w 65"/>
                    <a:gd name="T13" fmla="*/ 46 h 92"/>
                    <a:gd name="T14" fmla="*/ 50 w 65"/>
                    <a:gd name="T15" fmla="*/ 92 h 92"/>
                    <a:gd name="T16" fmla="*/ 56 w 65"/>
                    <a:gd name="T17" fmla="*/ 55 h 92"/>
                    <a:gd name="T18" fmla="*/ 64 w 65"/>
                    <a:gd name="T19" fmla="*/ 66 h 92"/>
                    <a:gd name="T20" fmla="*/ 44 w 65"/>
                    <a:gd name="T21" fmla="*/ 14 h 92"/>
                    <a:gd name="T22" fmla="*/ 44 w 65"/>
                    <a:gd name="T23" fmla="*/ 32 h 92"/>
                    <a:gd name="T24" fmla="*/ 12 w 65"/>
                    <a:gd name="T25" fmla="*/ 0 h 92"/>
                    <a:gd name="T26" fmla="*/ 25 w 65"/>
                    <a:gd name="T27" fmla="*/ 17 h 92"/>
                    <a:gd name="T28" fmla="*/ 0 w 65"/>
                    <a:gd name="T29" fmla="*/ 4 h 92"/>
                    <a:gd name="T30" fmla="*/ 24 w 65"/>
                    <a:gd name="T31" fmla="*/ 2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92">
                      <a:moveTo>
                        <a:pt x="14" y="11"/>
                      </a:moveTo>
                      <a:cubicBezTo>
                        <a:pt x="11" y="9"/>
                        <a:pt x="7" y="8"/>
                        <a:pt x="3" y="7"/>
                      </a:cubicBezTo>
                      <a:cubicBezTo>
                        <a:pt x="9" y="11"/>
                        <a:pt x="15" y="16"/>
                        <a:pt x="20" y="22"/>
                      </a:cubicBezTo>
                      <a:cubicBezTo>
                        <a:pt x="23" y="27"/>
                        <a:pt x="24" y="32"/>
                        <a:pt x="28" y="35"/>
                      </a:cubicBezTo>
                      <a:cubicBezTo>
                        <a:pt x="28" y="33"/>
                        <a:pt x="29" y="30"/>
                        <a:pt x="29" y="28"/>
                      </a:cubicBezTo>
                      <a:cubicBezTo>
                        <a:pt x="37" y="35"/>
                        <a:pt x="39" y="47"/>
                        <a:pt x="43" y="57"/>
                      </a:cubicBezTo>
                      <a:cubicBezTo>
                        <a:pt x="44" y="53"/>
                        <a:pt x="43" y="49"/>
                        <a:pt x="42" y="46"/>
                      </a:cubicBezTo>
                      <a:cubicBezTo>
                        <a:pt x="51" y="58"/>
                        <a:pt x="53" y="77"/>
                        <a:pt x="50" y="92"/>
                      </a:cubicBezTo>
                      <a:cubicBezTo>
                        <a:pt x="61" y="85"/>
                        <a:pt x="57" y="66"/>
                        <a:pt x="56" y="55"/>
                      </a:cubicBezTo>
                      <a:cubicBezTo>
                        <a:pt x="59" y="58"/>
                        <a:pt x="62" y="62"/>
                        <a:pt x="64" y="66"/>
                      </a:cubicBezTo>
                      <a:cubicBezTo>
                        <a:pt x="65" y="47"/>
                        <a:pt x="55" y="29"/>
                        <a:pt x="44" y="14"/>
                      </a:cubicBezTo>
                      <a:cubicBezTo>
                        <a:pt x="44" y="20"/>
                        <a:pt x="44" y="26"/>
                        <a:pt x="44" y="32"/>
                      </a:cubicBezTo>
                      <a:cubicBezTo>
                        <a:pt x="39" y="16"/>
                        <a:pt x="26" y="7"/>
                        <a:pt x="12" y="0"/>
                      </a:cubicBezTo>
                      <a:cubicBezTo>
                        <a:pt x="18" y="4"/>
                        <a:pt x="21" y="11"/>
                        <a:pt x="25" y="17"/>
                      </a:cubicBezTo>
                      <a:cubicBezTo>
                        <a:pt x="18" y="8"/>
                        <a:pt x="10" y="7"/>
                        <a:pt x="0" y="4"/>
                      </a:cubicBezTo>
                      <a:cubicBezTo>
                        <a:pt x="12" y="8"/>
                        <a:pt x="16" y="19"/>
                        <a:pt x="24" y="27"/>
                      </a:cubicBezTo>
                    </a:path>
                  </a:pathLst>
                </a:custGeom>
                <a:solidFill>
                  <a:srgbClr val="5E8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63"/>
                <p:cNvSpPr/>
                <p:nvPr/>
              </p:nvSpPr>
              <p:spPr bwMode="auto">
                <a:xfrm>
                  <a:off x="9462825" y="3432866"/>
                  <a:ext cx="112723" cy="141592"/>
                </a:xfrm>
                <a:custGeom>
                  <a:avLst/>
                  <a:gdLst>
                    <a:gd name="T0" fmla="*/ 37 w 58"/>
                    <a:gd name="T1" fmla="*/ 0 h 73"/>
                    <a:gd name="T2" fmla="*/ 28 w 58"/>
                    <a:gd name="T3" fmla="*/ 13 h 73"/>
                    <a:gd name="T4" fmla="*/ 58 w 58"/>
                    <a:gd name="T5" fmla="*/ 5 h 73"/>
                    <a:gd name="T6" fmla="*/ 13 w 58"/>
                    <a:gd name="T7" fmla="*/ 70 h 73"/>
                    <a:gd name="T8" fmla="*/ 12 w 58"/>
                    <a:gd name="T9" fmla="*/ 54 h 73"/>
                    <a:gd name="T10" fmla="*/ 7 w 58"/>
                    <a:gd name="T11" fmla="*/ 73 h 73"/>
                    <a:gd name="T12" fmla="*/ 10 w 58"/>
                    <a:gd name="T13" fmla="*/ 41 h 73"/>
                    <a:gd name="T14" fmla="*/ 18 w 58"/>
                    <a:gd name="T15" fmla="*/ 27 h 73"/>
                    <a:gd name="T16" fmla="*/ 0 w 58"/>
                    <a:gd name="T17" fmla="*/ 43 h 73"/>
                    <a:gd name="T18" fmla="*/ 1 w 58"/>
                    <a:gd name="T19" fmla="*/ 32 h 73"/>
                    <a:gd name="T20" fmla="*/ 7 w 58"/>
                    <a:gd name="T21" fmla="*/ 23 h 73"/>
                    <a:gd name="T22" fmla="*/ 37 w 58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73">
                      <a:moveTo>
                        <a:pt x="37" y="0"/>
                      </a:moveTo>
                      <a:cubicBezTo>
                        <a:pt x="33" y="3"/>
                        <a:pt x="28" y="7"/>
                        <a:pt x="28" y="13"/>
                      </a:cubicBezTo>
                      <a:cubicBezTo>
                        <a:pt x="37" y="8"/>
                        <a:pt x="47" y="4"/>
                        <a:pt x="58" y="5"/>
                      </a:cubicBezTo>
                      <a:cubicBezTo>
                        <a:pt x="30" y="14"/>
                        <a:pt x="14" y="42"/>
                        <a:pt x="13" y="70"/>
                      </a:cubicBezTo>
                      <a:cubicBezTo>
                        <a:pt x="13" y="65"/>
                        <a:pt x="12" y="59"/>
                        <a:pt x="12" y="54"/>
                      </a:cubicBezTo>
                      <a:cubicBezTo>
                        <a:pt x="8" y="59"/>
                        <a:pt x="8" y="66"/>
                        <a:pt x="7" y="73"/>
                      </a:cubicBezTo>
                      <a:cubicBezTo>
                        <a:pt x="5" y="62"/>
                        <a:pt x="6" y="51"/>
                        <a:pt x="10" y="41"/>
                      </a:cubicBezTo>
                      <a:cubicBezTo>
                        <a:pt x="12" y="37"/>
                        <a:pt x="17" y="31"/>
                        <a:pt x="18" y="27"/>
                      </a:cubicBezTo>
                      <a:cubicBezTo>
                        <a:pt x="10" y="28"/>
                        <a:pt x="3" y="37"/>
                        <a:pt x="0" y="43"/>
                      </a:cubicBezTo>
                      <a:cubicBezTo>
                        <a:pt x="0" y="42"/>
                        <a:pt x="0" y="34"/>
                        <a:pt x="1" y="32"/>
                      </a:cubicBezTo>
                      <a:cubicBezTo>
                        <a:pt x="2" y="29"/>
                        <a:pt x="5" y="25"/>
                        <a:pt x="7" y="23"/>
                      </a:cubicBezTo>
                      <a:cubicBezTo>
                        <a:pt x="15" y="12"/>
                        <a:pt x="24" y="4"/>
                        <a:pt x="37" y="0"/>
                      </a:cubicBezTo>
                      <a:close/>
                    </a:path>
                  </a:pathLst>
                </a:custGeom>
                <a:solidFill>
                  <a:srgbClr val="5E8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64"/>
                <p:cNvSpPr/>
                <p:nvPr/>
              </p:nvSpPr>
              <p:spPr bwMode="auto">
                <a:xfrm>
                  <a:off x="9424334" y="3523595"/>
                  <a:ext cx="345043" cy="243317"/>
                </a:xfrm>
                <a:custGeom>
                  <a:avLst/>
                  <a:gdLst>
                    <a:gd name="T0" fmla="*/ 146 w 178"/>
                    <a:gd name="T1" fmla="*/ 89 h 125"/>
                    <a:gd name="T2" fmla="*/ 159 w 178"/>
                    <a:gd name="T3" fmla="*/ 74 h 125"/>
                    <a:gd name="T4" fmla="*/ 132 w 178"/>
                    <a:gd name="T5" fmla="*/ 82 h 125"/>
                    <a:gd name="T6" fmla="*/ 143 w 178"/>
                    <a:gd name="T7" fmla="*/ 86 h 125"/>
                    <a:gd name="T8" fmla="*/ 93 w 178"/>
                    <a:gd name="T9" fmla="*/ 93 h 125"/>
                    <a:gd name="T10" fmla="*/ 111 w 178"/>
                    <a:gd name="T11" fmla="*/ 107 h 125"/>
                    <a:gd name="T12" fmla="*/ 53 w 178"/>
                    <a:gd name="T13" fmla="*/ 99 h 125"/>
                    <a:gd name="T14" fmla="*/ 79 w 178"/>
                    <a:gd name="T15" fmla="*/ 96 h 125"/>
                    <a:gd name="T16" fmla="*/ 43 w 178"/>
                    <a:gd name="T17" fmla="*/ 74 h 125"/>
                    <a:gd name="T18" fmla="*/ 50 w 178"/>
                    <a:gd name="T19" fmla="*/ 88 h 125"/>
                    <a:gd name="T20" fmla="*/ 22 w 178"/>
                    <a:gd name="T21" fmla="*/ 43 h 125"/>
                    <a:gd name="T22" fmla="*/ 18 w 178"/>
                    <a:gd name="T23" fmla="*/ 54 h 125"/>
                    <a:gd name="T24" fmla="*/ 18 w 178"/>
                    <a:gd name="T25" fmla="*/ 24 h 125"/>
                    <a:gd name="T26" fmla="*/ 14 w 178"/>
                    <a:gd name="T27" fmla="*/ 33 h 125"/>
                    <a:gd name="T28" fmla="*/ 18 w 178"/>
                    <a:gd name="T29" fmla="*/ 3 h 125"/>
                    <a:gd name="T30" fmla="*/ 12 w 178"/>
                    <a:gd name="T31" fmla="*/ 8 h 125"/>
                    <a:gd name="T32" fmla="*/ 14 w 178"/>
                    <a:gd name="T33" fmla="*/ 4 h 125"/>
                    <a:gd name="T34" fmla="*/ 7 w 178"/>
                    <a:gd name="T35" fmla="*/ 8 h 125"/>
                    <a:gd name="T36" fmla="*/ 8 w 178"/>
                    <a:gd name="T37" fmla="*/ 0 h 125"/>
                    <a:gd name="T38" fmla="*/ 3 w 178"/>
                    <a:gd name="T39" fmla="*/ 4 h 125"/>
                    <a:gd name="T40" fmla="*/ 2 w 178"/>
                    <a:gd name="T41" fmla="*/ 34 h 125"/>
                    <a:gd name="T42" fmla="*/ 11 w 178"/>
                    <a:gd name="T43" fmla="*/ 18 h 125"/>
                    <a:gd name="T44" fmla="*/ 14 w 178"/>
                    <a:gd name="T45" fmla="*/ 77 h 125"/>
                    <a:gd name="T46" fmla="*/ 16 w 178"/>
                    <a:gd name="T47" fmla="*/ 61 h 125"/>
                    <a:gd name="T48" fmla="*/ 33 w 178"/>
                    <a:gd name="T49" fmla="*/ 114 h 125"/>
                    <a:gd name="T50" fmla="*/ 31 w 178"/>
                    <a:gd name="T51" fmla="*/ 98 h 125"/>
                    <a:gd name="T52" fmla="*/ 76 w 178"/>
                    <a:gd name="T53" fmla="*/ 123 h 125"/>
                    <a:gd name="T54" fmla="*/ 72 w 178"/>
                    <a:gd name="T55" fmla="*/ 118 h 125"/>
                    <a:gd name="T56" fmla="*/ 111 w 178"/>
                    <a:gd name="T57" fmla="*/ 118 h 125"/>
                    <a:gd name="T58" fmla="*/ 107 w 178"/>
                    <a:gd name="T59" fmla="*/ 116 h 125"/>
                    <a:gd name="T60" fmla="*/ 157 w 178"/>
                    <a:gd name="T61" fmla="*/ 102 h 125"/>
                    <a:gd name="T62" fmla="*/ 148 w 178"/>
                    <a:gd name="T63" fmla="*/ 99 h 125"/>
                    <a:gd name="T64" fmla="*/ 178 w 178"/>
                    <a:gd name="T65" fmla="*/ 79 h 125"/>
                    <a:gd name="T66" fmla="*/ 168 w 178"/>
                    <a:gd name="T67" fmla="*/ 82 h 125"/>
                    <a:gd name="T68" fmla="*/ 172 w 178"/>
                    <a:gd name="T69" fmla="*/ 72 h 125"/>
                    <a:gd name="T70" fmla="*/ 146 w 178"/>
                    <a:gd name="T71" fmla="*/ 8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" h="125">
                      <a:moveTo>
                        <a:pt x="146" y="89"/>
                      </a:moveTo>
                      <a:cubicBezTo>
                        <a:pt x="150" y="84"/>
                        <a:pt x="159" y="82"/>
                        <a:pt x="159" y="74"/>
                      </a:cubicBezTo>
                      <a:cubicBezTo>
                        <a:pt x="150" y="79"/>
                        <a:pt x="142" y="82"/>
                        <a:pt x="132" y="82"/>
                      </a:cubicBezTo>
                      <a:cubicBezTo>
                        <a:pt x="134" y="88"/>
                        <a:pt x="139" y="86"/>
                        <a:pt x="143" y="86"/>
                      </a:cubicBezTo>
                      <a:cubicBezTo>
                        <a:pt x="128" y="95"/>
                        <a:pt x="110" y="98"/>
                        <a:pt x="93" y="93"/>
                      </a:cubicBezTo>
                      <a:cubicBezTo>
                        <a:pt x="96" y="100"/>
                        <a:pt x="103" y="107"/>
                        <a:pt x="111" y="107"/>
                      </a:cubicBezTo>
                      <a:cubicBezTo>
                        <a:pt x="92" y="109"/>
                        <a:pt x="71" y="107"/>
                        <a:pt x="53" y="99"/>
                      </a:cubicBezTo>
                      <a:cubicBezTo>
                        <a:pt x="61" y="99"/>
                        <a:pt x="71" y="100"/>
                        <a:pt x="79" y="96"/>
                      </a:cubicBezTo>
                      <a:cubicBezTo>
                        <a:pt x="68" y="86"/>
                        <a:pt x="51" y="88"/>
                        <a:pt x="43" y="74"/>
                      </a:cubicBezTo>
                      <a:cubicBezTo>
                        <a:pt x="43" y="79"/>
                        <a:pt x="48" y="84"/>
                        <a:pt x="50" y="88"/>
                      </a:cubicBezTo>
                      <a:cubicBezTo>
                        <a:pt x="34" y="78"/>
                        <a:pt x="19" y="63"/>
                        <a:pt x="22" y="43"/>
                      </a:cubicBezTo>
                      <a:cubicBezTo>
                        <a:pt x="19" y="46"/>
                        <a:pt x="18" y="50"/>
                        <a:pt x="18" y="54"/>
                      </a:cubicBezTo>
                      <a:cubicBezTo>
                        <a:pt x="12" y="45"/>
                        <a:pt x="15" y="33"/>
                        <a:pt x="18" y="24"/>
                      </a:cubicBezTo>
                      <a:cubicBezTo>
                        <a:pt x="16" y="28"/>
                        <a:pt x="14" y="29"/>
                        <a:pt x="14" y="33"/>
                      </a:cubicBezTo>
                      <a:cubicBezTo>
                        <a:pt x="12" y="22"/>
                        <a:pt x="16" y="14"/>
                        <a:pt x="18" y="3"/>
                      </a:cubicBezTo>
                      <a:cubicBezTo>
                        <a:pt x="16" y="4"/>
                        <a:pt x="14" y="5"/>
                        <a:pt x="12" y="8"/>
                      </a:cubicBezTo>
                      <a:cubicBezTo>
                        <a:pt x="12" y="7"/>
                        <a:pt x="12" y="5"/>
                        <a:pt x="14" y="4"/>
                      </a:cubicBezTo>
                      <a:cubicBezTo>
                        <a:pt x="9" y="3"/>
                        <a:pt x="9" y="7"/>
                        <a:pt x="7" y="8"/>
                      </a:cubicBezTo>
                      <a:cubicBezTo>
                        <a:pt x="5" y="5"/>
                        <a:pt x="7" y="3"/>
                        <a:pt x="8" y="0"/>
                      </a:cubicBezTo>
                      <a:cubicBezTo>
                        <a:pt x="6" y="1"/>
                        <a:pt x="4" y="3"/>
                        <a:pt x="3" y="4"/>
                      </a:cubicBezTo>
                      <a:cubicBezTo>
                        <a:pt x="0" y="15"/>
                        <a:pt x="0" y="26"/>
                        <a:pt x="2" y="34"/>
                      </a:cubicBezTo>
                      <a:cubicBezTo>
                        <a:pt x="3" y="28"/>
                        <a:pt x="7" y="23"/>
                        <a:pt x="11" y="18"/>
                      </a:cubicBezTo>
                      <a:cubicBezTo>
                        <a:pt x="8" y="35"/>
                        <a:pt x="2" y="63"/>
                        <a:pt x="14" y="77"/>
                      </a:cubicBezTo>
                      <a:cubicBezTo>
                        <a:pt x="14" y="72"/>
                        <a:pt x="14" y="66"/>
                        <a:pt x="16" y="61"/>
                      </a:cubicBezTo>
                      <a:cubicBezTo>
                        <a:pt x="10" y="74"/>
                        <a:pt x="23" y="106"/>
                        <a:pt x="33" y="114"/>
                      </a:cubicBezTo>
                      <a:cubicBezTo>
                        <a:pt x="33" y="108"/>
                        <a:pt x="32" y="103"/>
                        <a:pt x="31" y="98"/>
                      </a:cubicBezTo>
                      <a:cubicBezTo>
                        <a:pt x="34" y="115"/>
                        <a:pt x="60" y="125"/>
                        <a:pt x="76" y="123"/>
                      </a:cubicBezTo>
                      <a:cubicBezTo>
                        <a:pt x="75" y="121"/>
                        <a:pt x="73" y="119"/>
                        <a:pt x="72" y="118"/>
                      </a:cubicBezTo>
                      <a:cubicBezTo>
                        <a:pt x="85" y="121"/>
                        <a:pt x="97" y="123"/>
                        <a:pt x="111" y="118"/>
                      </a:cubicBezTo>
                      <a:cubicBezTo>
                        <a:pt x="109" y="117"/>
                        <a:pt x="108" y="116"/>
                        <a:pt x="107" y="116"/>
                      </a:cubicBezTo>
                      <a:cubicBezTo>
                        <a:pt x="124" y="114"/>
                        <a:pt x="141" y="108"/>
                        <a:pt x="157" y="102"/>
                      </a:cubicBezTo>
                      <a:cubicBezTo>
                        <a:pt x="153" y="102"/>
                        <a:pt x="151" y="100"/>
                        <a:pt x="148" y="99"/>
                      </a:cubicBezTo>
                      <a:cubicBezTo>
                        <a:pt x="157" y="93"/>
                        <a:pt x="171" y="88"/>
                        <a:pt x="178" y="79"/>
                      </a:cubicBezTo>
                      <a:cubicBezTo>
                        <a:pt x="175" y="81"/>
                        <a:pt x="171" y="81"/>
                        <a:pt x="168" y="82"/>
                      </a:cubicBezTo>
                      <a:cubicBezTo>
                        <a:pt x="169" y="79"/>
                        <a:pt x="171" y="75"/>
                        <a:pt x="172" y="72"/>
                      </a:cubicBezTo>
                      <a:cubicBezTo>
                        <a:pt x="164" y="79"/>
                        <a:pt x="155" y="85"/>
                        <a:pt x="146" y="89"/>
                      </a:cubicBezTo>
                      <a:close/>
                    </a:path>
                  </a:pathLst>
                </a:custGeom>
                <a:solidFill>
                  <a:srgbClr val="577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165"/>
                <p:cNvSpPr/>
                <p:nvPr/>
              </p:nvSpPr>
              <p:spPr bwMode="auto">
                <a:xfrm>
                  <a:off x="9508189" y="3476856"/>
                  <a:ext cx="136093" cy="155338"/>
                </a:xfrm>
                <a:custGeom>
                  <a:avLst/>
                  <a:gdLst>
                    <a:gd name="T0" fmla="*/ 28 w 70"/>
                    <a:gd name="T1" fmla="*/ 78 h 80"/>
                    <a:gd name="T2" fmla="*/ 20 w 70"/>
                    <a:gd name="T3" fmla="*/ 71 h 80"/>
                    <a:gd name="T4" fmla="*/ 12 w 70"/>
                    <a:gd name="T5" fmla="*/ 41 h 80"/>
                    <a:gd name="T6" fmla="*/ 14 w 70"/>
                    <a:gd name="T7" fmla="*/ 45 h 80"/>
                    <a:gd name="T8" fmla="*/ 42 w 70"/>
                    <a:gd name="T9" fmla="*/ 10 h 80"/>
                    <a:gd name="T10" fmla="*/ 41 w 70"/>
                    <a:gd name="T11" fmla="*/ 13 h 80"/>
                    <a:gd name="T12" fmla="*/ 70 w 70"/>
                    <a:gd name="T13" fmla="*/ 16 h 80"/>
                    <a:gd name="T14" fmla="*/ 59 w 70"/>
                    <a:gd name="T15" fmla="*/ 7 h 80"/>
                    <a:gd name="T16" fmla="*/ 67 w 70"/>
                    <a:gd name="T17" fmla="*/ 6 h 80"/>
                    <a:gd name="T18" fmla="*/ 47 w 70"/>
                    <a:gd name="T19" fmla="*/ 4 h 80"/>
                    <a:gd name="T20" fmla="*/ 53 w 70"/>
                    <a:gd name="T21" fmla="*/ 3 h 80"/>
                    <a:gd name="T22" fmla="*/ 17 w 70"/>
                    <a:gd name="T23" fmla="*/ 11 h 80"/>
                    <a:gd name="T24" fmla="*/ 35 w 70"/>
                    <a:gd name="T25" fmla="*/ 7 h 80"/>
                    <a:gd name="T26" fmla="*/ 14 w 70"/>
                    <a:gd name="T27" fmla="*/ 27 h 80"/>
                    <a:gd name="T28" fmla="*/ 19 w 70"/>
                    <a:gd name="T29" fmla="*/ 13 h 80"/>
                    <a:gd name="T30" fmla="*/ 8 w 70"/>
                    <a:gd name="T31" fmla="*/ 50 h 80"/>
                    <a:gd name="T32" fmla="*/ 3 w 70"/>
                    <a:gd name="T33" fmla="*/ 48 h 80"/>
                    <a:gd name="T34" fmla="*/ 10 w 70"/>
                    <a:gd name="T35" fmla="*/ 62 h 80"/>
                    <a:gd name="T36" fmla="*/ 4 w 70"/>
                    <a:gd name="T37" fmla="*/ 60 h 80"/>
                    <a:gd name="T38" fmla="*/ 15 w 70"/>
                    <a:gd name="T39" fmla="*/ 74 h 80"/>
                    <a:gd name="T40" fmla="*/ 12 w 70"/>
                    <a:gd name="T41" fmla="*/ 75 h 80"/>
                    <a:gd name="T42" fmla="*/ 27 w 70"/>
                    <a:gd name="T43" fmla="*/ 80 h 80"/>
                    <a:gd name="T44" fmla="*/ 20 w 70"/>
                    <a:gd name="T45" fmla="*/ 76 h 80"/>
                    <a:gd name="T46" fmla="*/ 28 w 70"/>
                    <a:gd name="T47" fmla="*/ 7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0" h="80">
                      <a:moveTo>
                        <a:pt x="28" y="78"/>
                      </a:moveTo>
                      <a:cubicBezTo>
                        <a:pt x="25" y="77"/>
                        <a:pt x="22" y="75"/>
                        <a:pt x="20" y="71"/>
                      </a:cubicBezTo>
                      <a:cubicBezTo>
                        <a:pt x="15" y="62"/>
                        <a:pt x="12" y="47"/>
                        <a:pt x="12" y="41"/>
                      </a:cubicBezTo>
                      <a:cubicBezTo>
                        <a:pt x="12" y="43"/>
                        <a:pt x="13" y="43"/>
                        <a:pt x="14" y="45"/>
                      </a:cubicBezTo>
                      <a:cubicBezTo>
                        <a:pt x="16" y="30"/>
                        <a:pt x="28" y="14"/>
                        <a:pt x="42" y="10"/>
                      </a:cubicBezTo>
                      <a:cubicBezTo>
                        <a:pt x="42" y="11"/>
                        <a:pt x="41" y="12"/>
                        <a:pt x="41" y="13"/>
                      </a:cubicBezTo>
                      <a:cubicBezTo>
                        <a:pt x="52" y="16"/>
                        <a:pt x="62" y="14"/>
                        <a:pt x="70" y="16"/>
                      </a:cubicBezTo>
                      <a:cubicBezTo>
                        <a:pt x="68" y="12"/>
                        <a:pt x="64" y="8"/>
                        <a:pt x="59" y="7"/>
                      </a:cubicBezTo>
                      <a:cubicBezTo>
                        <a:pt x="61" y="6"/>
                        <a:pt x="64" y="5"/>
                        <a:pt x="67" y="6"/>
                      </a:cubicBezTo>
                      <a:cubicBezTo>
                        <a:pt x="61" y="3"/>
                        <a:pt x="54" y="4"/>
                        <a:pt x="47" y="4"/>
                      </a:cubicBezTo>
                      <a:cubicBezTo>
                        <a:pt x="49" y="3"/>
                        <a:pt x="50" y="3"/>
                        <a:pt x="53" y="3"/>
                      </a:cubicBezTo>
                      <a:cubicBezTo>
                        <a:pt x="40" y="0"/>
                        <a:pt x="25" y="2"/>
                        <a:pt x="17" y="11"/>
                      </a:cubicBezTo>
                      <a:cubicBezTo>
                        <a:pt x="22" y="7"/>
                        <a:pt x="28" y="7"/>
                        <a:pt x="35" y="7"/>
                      </a:cubicBezTo>
                      <a:cubicBezTo>
                        <a:pt x="28" y="13"/>
                        <a:pt x="17" y="17"/>
                        <a:pt x="14" y="27"/>
                      </a:cubicBezTo>
                      <a:cubicBezTo>
                        <a:pt x="12" y="21"/>
                        <a:pt x="19" y="18"/>
                        <a:pt x="19" y="13"/>
                      </a:cubicBezTo>
                      <a:cubicBezTo>
                        <a:pt x="10" y="22"/>
                        <a:pt x="0" y="36"/>
                        <a:pt x="8" y="50"/>
                      </a:cubicBezTo>
                      <a:cubicBezTo>
                        <a:pt x="5" y="50"/>
                        <a:pt x="4" y="49"/>
                        <a:pt x="3" y="48"/>
                      </a:cubicBezTo>
                      <a:cubicBezTo>
                        <a:pt x="3" y="53"/>
                        <a:pt x="7" y="57"/>
                        <a:pt x="10" y="62"/>
                      </a:cubicBezTo>
                      <a:cubicBezTo>
                        <a:pt x="8" y="62"/>
                        <a:pt x="5" y="59"/>
                        <a:pt x="4" y="60"/>
                      </a:cubicBezTo>
                      <a:cubicBezTo>
                        <a:pt x="4" y="67"/>
                        <a:pt x="11" y="70"/>
                        <a:pt x="15" y="74"/>
                      </a:cubicBezTo>
                      <a:cubicBezTo>
                        <a:pt x="14" y="75"/>
                        <a:pt x="13" y="75"/>
                        <a:pt x="12" y="75"/>
                      </a:cubicBezTo>
                      <a:cubicBezTo>
                        <a:pt x="16" y="78"/>
                        <a:pt x="21" y="80"/>
                        <a:pt x="27" y="80"/>
                      </a:cubicBezTo>
                      <a:cubicBezTo>
                        <a:pt x="24" y="79"/>
                        <a:pt x="22" y="77"/>
                        <a:pt x="20" y="76"/>
                      </a:cubicBezTo>
                      <a:cubicBezTo>
                        <a:pt x="23" y="77"/>
                        <a:pt x="25" y="77"/>
                        <a:pt x="28" y="78"/>
                      </a:cubicBezTo>
                      <a:close/>
                    </a:path>
                  </a:pathLst>
                </a:custGeom>
                <a:solidFill>
                  <a:srgbClr val="577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74" name="Picture 16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2691" y="3420495"/>
                  <a:ext cx="46739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Freeform 167"/>
                <p:cNvSpPr/>
                <p:nvPr/>
              </p:nvSpPr>
              <p:spPr bwMode="auto">
                <a:xfrm>
                  <a:off x="9512313" y="3438365"/>
                  <a:ext cx="28869" cy="20621"/>
                </a:xfrm>
                <a:custGeom>
                  <a:avLst/>
                  <a:gdLst>
                    <a:gd name="T0" fmla="*/ 15 w 15"/>
                    <a:gd name="T1" fmla="*/ 3 h 11"/>
                    <a:gd name="T2" fmla="*/ 15 w 15"/>
                    <a:gd name="T3" fmla="*/ 3 h 11"/>
                    <a:gd name="T4" fmla="*/ 14 w 15"/>
                    <a:gd name="T5" fmla="*/ 0 h 11"/>
                    <a:gd name="T6" fmla="*/ 0 w 15"/>
                    <a:gd name="T7" fmla="*/ 6 h 11"/>
                    <a:gd name="T8" fmla="*/ 5 w 15"/>
                    <a:gd name="T9" fmla="*/ 11 h 11"/>
                    <a:gd name="T10" fmla="*/ 15 w 15"/>
                    <a:gd name="T1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4" y="1"/>
                        <a:pt x="14" y="0"/>
                      </a:cubicBezTo>
                      <a:cubicBezTo>
                        <a:pt x="10" y="5"/>
                        <a:pt x="5" y="9"/>
                        <a:pt x="0" y="6"/>
                      </a:cubicBezTo>
                      <a:cubicBezTo>
                        <a:pt x="1" y="9"/>
                        <a:pt x="3" y="10"/>
                        <a:pt x="5" y="11"/>
                      </a:cubicBezTo>
                      <a:cubicBezTo>
                        <a:pt x="9" y="9"/>
                        <a:pt x="12" y="7"/>
                        <a:pt x="15" y="3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76" name="Picture 16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67651" y="3446613"/>
                  <a:ext cx="45365" cy="45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Freeform 169"/>
                <p:cNvSpPr/>
                <p:nvPr/>
              </p:nvSpPr>
              <p:spPr bwMode="auto">
                <a:xfrm>
                  <a:off x="9677273" y="3463109"/>
                  <a:ext cx="28869" cy="21995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4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1"/>
                        <a:pt x="14" y="0"/>
                      </a:cubicBezTo>
                      <a:cubicBezTo>
                        <a:pt x="11" y="5"/>
                        <a:pt x="5" y="9"/>
                        <a:pt x="0" y="7"/>
                      </a:cubicBezTo>
                      <a:cubicBezTo>
                        <a:pt x="1" y="9"/>
                        <a:pt x="3" y="10"/>
                        <a:pt x="5" y="11"/>
                      </a:cubicBezTo>
                      <a:cubicBezTo>
                        <a:pt x="9" y="10"/>
                        <a:pt x="13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78" name="Picture 17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0830" y="3504349"/>
                  <a:ext cx="45365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" name="Freeform 171"/>
                <p:cNvSpPr/>
                <p:nvPr/>
              </p:nvSpPr>
              <p:spPr bwMode="auto">
                <a:xfrm>
                  <a:off x="9450453" y="3522220"/>
                  <a:ext cx="28869" cy="20621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4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5" y="2"/>
                        <a:pt x="14" y="0"/>
                      </a:cubicBezTo>
                      <a:cubicBezTo>
                        <a:pt x="11" y="6"/>
                        <a:pt x="6" y="10"/>
                        <a:pt x="0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9" y="10"/>
                        <a:pt x="13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80" name="Picture 17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79321" y="3588205"/>
                  <a:ext cx="46739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Freeform 173"/>
                <p:cNvSpPr/>
                <p:nvPr/>
              </p:nvSpPr>
              <p:spPr bwMode="auto">
                <a:xfrm>
                  <a:off x="9488944" y="3604701"/>
                  <a:ext cx="28869" cy="21995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4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5" y="1"/>
                        <a:pt x="14" y="0"/>
                      </a:cubicBezTo>
                      <a:cubicBezTo>
                        <a:pt x="11" y="6"/>
                        <a:pt x="5" y="10"/>
                        <a:pt x="0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9" y="10"/>
                        <a:pt x="13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82" name="Picture 17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2395" y="3655563"/>
                  <a:ext cx="46739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Freeform 175"/>
                <p:cNvSpPr/>
                <p:nvPr/>
              </p:nvSpPr>
              <p:spPr bwMode="auto">
                <a:xfrm>
                  <a:off x="9702018" y="3673434"/>
                  <a:ext cx="28869" cy="20621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4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1"/>
                        <a:pt x="14" y="0"/>
                      </a:cubicBezTo>
                      <a:cubicBezTo>
                        <a:pt x="11" y="5"/>
                        <a:pt x="5" y="10"/>
                        <a:pt x="0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9" y="10"/>
                        <a:pt x="13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84" name="Picture 176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2395" y="3538716"/>
                  <a:ext cx="46739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Freeform 177"/>
                <p:cNvSpPr/>
                <p:nvPr/>
              </p:nvSpPr>
              <p:spPr bwMode="auto">
                <a:xfrm>
                  <a:off x="9702018" y="3556587"/>
                  <a:ext cx="28869" cy="21995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4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5" y="1"/>
                        <a:pt x="14" y="0"/>
                      </a:cubicBezTo>
                      <a:cubicBezTo>
                        <a:pt x="11" y="6"/>
                        <a:pt x="6" y="10"/>
                        <a:pt x="0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9" y="10"/>
                        <a:pt x="13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86" name="Picture 178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9564" y="3710550"/>
                  <a:ext cx="46739" cy="46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Freeform 179"/>
                <p:cNvSpPr/>
                <p:nvPr/>
              </p:nvSpPr>
              <p:spPr bwMode="auto">
                <a:xfrm>
                  <a:off x="9519187" y="3727046"/>
                  <a:ext cx="30243" cy="21995"/>
                </a:xfrm>
                <a:custGeom>
                  <a:avLst/>
                  <a:gdLst>
                    <a:gd name="T0" fmla="*/ 15 w 15"/>
                    <a:gd name="T1" fmla="*/ 4 h 11"/>
                    <a:gd name="T2" fmla="*/ 15 w 15"/>
                    <a:gd name="T3" fmla="*/ 4 h 11"/>
                    <a:gd name="T4" fmla="*/ 14 w 15"/>
                    <a:gd name="T5" fmla="*/ 0 h 11"/>
                    <a:gd name="T6" fmla="*/ 0 w 15"/>
                    <a:gd name="T7" fmla="*/ 7 h 11"/>
                    <a:gd name="T8" fmla="*/ 5 w 15"/>
                    <a:gd name="T9" fmla="*/ 11 h 11"/>
                    <a:gd name="T10" fmla="*/ 15 w 15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1"/>
                        <a:pt x="14" y="0"/>
                      </a:cubicBezTo>
                      <a:cubicBezTo>
                        <a:pt x="10" y="5"/>
                        <a:pt x="5" y="9"/>
                        <a:pt x="0" y="7"/>
                      </a:cubicBezTo>
                      <a:cubicBezTo>
                        <a:pt x="1" y="9"/>
                        <a:pt x="3" y="10"/>
                        <a:pt x="5" y="11"/>
                      </a:cubicBezTo>
                      <a:cubicBezTo>
                        <a:pt x="9" y="10"/>
                        <a:pt x="12" y="7"/>
                        <a:pt x="15" y="4"/>
                      </a:cubicBezTo>
                      <a:close/>
                    </a:path>
                  </a:pathLst>
                </a:custGeom>
                <a:solidFill>
                  <a:srgbClr val="A3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80"/>
                <p:cNvSpPr/>
                <p:nvPr/>
              </p:nvSpPr>
              <p:spPr bwMode="auto">
                <a:xfrm>
                  <a:off x="9560427" y="3669310"/>
                  <a:ext cx="50863" cy="97602"/>
                </a:xfrm>
                <a:custGeom>
                  <a:avLst/>
                  <a:gdLst>
                    <a:gd name="T0" fmla="*/ 25 w 26"/>
                    <a:gd name="T1" fmla="*/ 5 h 50"/>
                    <a:gd name="T2" fmla="*/ 14 w 26"/>
                    <a:gd name="T3" fmla="*/ 4 h 50"/>
                    <a:gd name="T4" fmla="*/ 12 w 26"/>
                    <a:gd name="T5" fmla="*/ 14 h 50"/>
                    <a:gd name="T6" fmla="*/ 7 w 26"/>
                    <a:gd name="T7" fmla="*/ 28 h 50"/>
                    <a:gd name="T8" fmla="*/ 0 w 26"/>
                    <a:gd name="T9" fmla="*/ 47 h 50"/>
                    <a:gd name="T10" fmla="*/ 19 w 26"/>
                    <a:gd name="T11" fmla="*/ 50 h 50"/>
                    <a:gd name="T12" fmla="*/ 22 w 26"/>
                    <a:gd name="T13" fmla="*/ 31 h 50"/>
                    <a:gd name="T14" fmla="*/ 22 w 26"/>
                    <a:gd name="T15" fmla="*/ 15 h 50"/>
                    <a:gd name="T16" fmla="*/ 25 w 26"/>
                    <a:gd name="T17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50">
                      <a:moveTo>
                        <a:pt x="25" y="5"/>
                      </a:moveTo>
                      <a:cubicBezTo>
                        <a:pt x="23" y="0"/>
                        <a:pt x="16" y="1"/>
                        <a:pt x="14" y="4"/>
                      </a:cubicBezTo>
                      <a:cubicBezTo>
                        <a:pt x="12" y="7"/>
                        <a:pt x="12" y="11"/>
                        <a:pt x="12" y="14"/>
                      </a:cubicBezTo>
                      <a:cubicBezTo>
                        <a:pt x="10" y="19"/>
                        <a:pt x="9" y="23"/>
                        <a:pt x="7" y="28"/>
                      </a:cubicBezTo>
                      <a:cubicBezTo>
                        <a:pt x="4" y="34"/>
                        <a:pt x="0" y="40"/>
                        <a:pt x="0" y="47"/>
                      </a:cubicBezTo>
                      <a:cubicBezTo>
                        <a:pt x="7" y="46"/>
                        <a:pt x="13" y="48"/>
                        <a:pt x="19" y="50"/>
                      </a:cubicBezTo>
                      <a:cubicBezTo>
                        <a:pt x="19" y="43"/>
                        <a:pt x="22" y="37"/>
                        <a:pt x="22" y="31"/>
                      </a:cubicBezTo>
                      <a:cubicBezTo>
                        <a:pt x="22" y="25"/>
                        <a:pt x="20" y="20"/>
                        <a:pt x="22" y="15"/>
                      </a:cubicBezTo>
                      <a:cubicBezTo>
                        <a:pt x="22" y="12"/>
                        <a:pt x="26" y="7"/>
                        <a:pt x="25" y="5"/>
                      </a:cubicBezTo>
                      <a:close/>
                    </a:path>
                  </a:pathLst>
                </a:custGeom>
                <a:solidFill>
                  <a:srgbClr val="E64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81"/>
                <p:cNvSpPr/>
                <p:nvPr/>
              </p:nvSpPr>
              <p:spPr bwMode="auto">
                <a:xfrm>
                  <a:off x="9601667" y="3667936"/>
                  <a:ext cx="71483" cy="72858"/>
                </a:xfrm>
                <a:custGeom>
                  <a:avLst/>
                  <a:gdLst>
                    <a:gd name="T0" fmla="*/ 0 w 37"/>
                    <a:gd name="T1" fmla="*/ 7 h 38"/>
                    <a:gd name="T2" fmla="*/ 10 w 37"/>
                    <a:gd name="T3" fmla="*/ 2 h 38"/>
                    <a:gd name="T4" fmla="*/ 15 w 37"/>
                    <a:gd name="T5" fmla="*/ 8 h 38"/>
                    <a:gd name="T6" fmla="*/ 24 w 37"/>
                    <a:gd name="T7" fmla="*/ 17 h 38"/>
                    <a:gd name="T8" fmla="*/ 37 w 37"/>
                    <a:gd name="T9" fmla="*/ 28 h 38"/>
                    <a:gd name="T10" fmla="*/ 20 w 37"/>
                    <a:gd name="T11" fmla="*/ 38 h 38"/>
                    <a:gd name="T12" fmla="*/ 11 w 37"/>
                    <a:gd name="T13" fmla="*/ 25 h 38"/>
                    <a:gd name="T14" fmla="*/ 6 w 37"/>
                    <a:gd name="T15" fmla="*/ 13 h 38"/>
                    <a:gd name="T16" fmla="*/ 0 w 37"/>
                    <a:gd name="T17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0" y="7"/>
                      </a:moveTo>
                      <a:cubicBezTo>
                        <a:pt x="0" y="2"/>
                        <a:pt x="7" y="0"/>
                        <a:pt x="10" y="2"/>
                      </a:cubicBezTo>
                      <a:cubicBezTo>
                        <a:pt x="13" y="3"/>
                        <a:pt x="14" y="6"/>
                        <a:pt x="15" y="8"/>
                      </a:cubicBezTo>
                      <a:cubicBezTo>
                        <a:pt x="18" y="11"/>
                        <a:pt x="21" y="14"/>
                        <a:pt x="24" y="17"/>
                      </a:cubicBezTo>
                      <a:cubicBezTo>
                        <a:pt x="29" y="20"/>
                        <a:pt x="35" y="23"/>
                        <a:pt x="37" y="28"/>
                      </a:cubicBezTo>
                      <a:cubicBezTo>
                        <a:pt x="30" y="31"/>
                        <a:pt x="25" y="34"/>
                        <a:pt x="20" y="38"/>
                      </a:cubicBezTo>
                      <a:cubicBezTo>
                        <a:pt x="18" y="33"/>
                        <a:pt x="14" y="30"/>
                        <a:pt x="11" y="25"/>
                      </a:cubicBezTo>
                      <a:cubicBezTo>
                        <a:pt x="10" y="21"/>
                        <a:pt x="9" y="16"/>
                        <a:pt x="6" y="13"/>
                      </a:cubicBezTo>
                      <a:cubicBezTo>
                        <a:pt x="5" y="11"/>
                        <a:pt x="0" y="9"/>
                        <a:pt x="0" y="7"/>
                      </a:cubicBezTo>
                      <a:close/>
                    </a:path>
                  </a:pathLst>
                </a:custGeom>
                <a:solidFill>
                  <a:srgbClr val="E64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82"/>
                <p:cNvSpPr/>
                <p:nvPr/>
              </p:nvSpPr>
              <p:spPr bwMode="auto">
                <a:xfrm>
                  <a:off x="9575548" y="3674808"/>
                  <a:ext cx="64610" cy="54987"/>
                </a:xfrm>
                <a:custGeom>
                  <a:avLst/>
                  <a:gdLst>
                    <a:gd name="T0" fmla="*/ 19 w 33"/>
                    <a:gd name="T1" fmla="*/ 2 h 28"/>
                    <a:gd name="T2" fmla="*/ 0 w 33"/>
                    <a:gd name="T3" fmla="*/ 28 h 28"/>
                    <a:gd name="T4" fmla="*/ 9 w 33"/>
                    <a:gd name="T5" fmla="*/ 9 h 28"/>
                    <a:gd name="T6" fmla="*/ 9 w 33"/>
                    <a:gd name="T7" fmla="*/ 18 h 28"/>
                    <a:gd name="T8" fmla="*/ 16 w 33"/>
                    <a:gd name="T9" fmla="*/ 5 h 28"/>
                    <a:gd name="T10" fmla="*/ 33 w 33"/>
                    <a:gd name="T11" fmla="*/ 19 h 28"/>
                    <a:gd name="T12" fmla="*/ 27 w 33"/>
                    <a:gd name="T13" fmla="*/ 8 h 28"/>
                    <a:gd name="T14" fmla="*/ 31 w 33"/>
                    <a:gd name="T15" fmla="*/ 10 h 28"/>
                    <a:gd name="T16" fmla="*/ 19 w 33"/>
                    <a:gd name="T17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28">
                      <a:moveTo>
                        <a:pt x="19" y="2"/>
                      </a:moveTo>
                      <a:cubicBezTo>
                        <a:pt x="1" y="0"/>
                        <a:pt x="8" y="20"/>
                        <a:pt x="0" y="28"/>
                      </a:cubicBezTo>
                      <a:cubicBezTo>
                        <a:pt x="5" y="23"/>
                        <a:pt x="6" y="15"/>
                        <a:pt x="9" y="9"/>
                      </a:cubicBezTo>
                      <a:cubicBezTo>
                        <a:pt x="8" y="12"/>
                        <a:pt x="8" y="15"/>
                        <a:pt x="9" y="18"/>
                      </a:cubicBezTo>
                      <a:cubicBezTo>
                        <a:pt x="10" y="13"/>
                        <a:pt x="11" y="6"/>
                        <a:pt x="16" y="5"/>
                      </a:cubicBezTo>
                      <a:cubicBezTo>
                        <a:pt x="27" y="3"/>
                        <a:pt x="25" y="17"/>
                        <a:pt x="33" y="19"/>
                      </a:cubicBezTo>
                      <a:cubicBezTo>
                        <a:pt x="30" y="16"/>
                        <a:pt x="29" y="12"/>
                        <a:pt x="27" y="8"/>
                      </a:cubicBezTo>
                      <a:cubicBezTo>
                        <a:pt x="28" y="9"/>
                        <a:pt x="30" y="9"/>
                        <a:pt x="31" y="10"/>
                      </a:cubicBezTo>
                      <a:cubicBezTo>
                        <a:pt x="28" y="6"/>
                        <a:pt x="24" y="3"/>
                        <a:pt x="19" y="2"/>
                      </a:cubicBezTo>
                      <a:close/>
                    </a:path>
                  </a:pathLst>
                </a:custGeom>
                <a:solidFill>
                  <a:srgbClr val="A0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83"/>
                <p:cNvSpPr/>
                <p:nvPr/>
              </p:nvSpPr>
              <p:spPr bwMode="auto">
                <a:xfrm>
                  <a:off x="9535683" y="3599202"/>
                  <a:ext cx="158088" cy="116847"/>
                </a:xfrm>
                <a:custGeom>
                  <a:avLst/>
                  <a:gdLst>
                    <a:gd name="T0" fmla="*/ 68 w 82"/>
                    <a:gd name="T1" fmla="*/ 50 h 60"/>
                    <a:gd name="T2" fmla="*/ 49 w 82"/>
                    <a:gd name="T3" fmla="*/ 44 h 60"/>
                    <a:gd name="T4" fmla="*/ 43 w 82"/>
                    <a:gd name="T5" fmla="*/ 44 h 60"/>
                    <a:gd name="T6" fmla="*/ 35 w 82"/>
                    <a:gd name="T7" fmla="*/ 45 h 60"/>
                    <a:gd name="T8" fmla="*/ 16 w 82"/>
                    <a:gd name="T9" fmla="*/ 57 h 60"/>
                    <a:gd name="T10" fmla="*/ 2 w 82"/>
                    <a:gd name="T11" fmla="*/ 52 h 60"/>
                    <a:gd name="T12" fmla="*/ 4 w 82"/>
                    <a:gd name="T13" fmla="*/ 36 h 60"/>
                    <a:gd name="T14" fmla="*/ 2 w 82"/>
                    <a:gd name="T15" fmla="*/ 17 h 60"/>
                    <a:gd name="T16" fmla="*/ 19 w 82"/>
                    <a:gd name="T17" fmla="*/ 24 h 60"/>
                    <a:gd name="T18" fmla="*/ 31 w 82"/>
                    <a:gd name="T19" fmla="*/ 36 h 60"/>
                    <a:gd name="T20" fmla="*/ 41 w 82"/>
                    <a:gd name="T21" fmla="*/ 35 h 60"/>
                    <a:gd name="T22" fmla="*/ 44 w 82"/>
                    <a:gd name="T23" fmla="*/ 23 h 60"/>
                    <a:gd name="T24" fmla="*/ 57 w 82"/>
                    <a:gd name="T25" fmla="*/ 9 h 60"/>
                    <a:gd name="T26" fmla="*/ 67 w 82"/>
                    <a:gd name="T27" fmla="*/ 0 h 60"/>
                    <a:gd name="T28" fmla="*/ 69 w 82"/>
                    <a:gd name="T29" fmla="*/ 17 h 60"/>
                    <a:gd name="T30" fmla="*/ 75 w 82"/>
                    <a:gd name="T31" fmla="*/ 31 h 60"/>
                    <a:gd name="T32" fmla="*/ 79 w 82"/>
                    <a:gd name="T33" fmla="*/ 49 h 60"/>
                    <a:gd name="T34" fmla="*/ 68 w 82"/>
                    <a:gd name="T35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60">
                      <a:moveTo>
                        <a:pt x="68" y="50"/>
                      </a:moveTo>
                      <a:cubicBezTo>
                        <a:pt x="62" y="48"/>
                        <a:pt x="55" y="46"/>
                        <a:pt x="49" y="44"/>
                      </a:cubicBezTo>
                      <a:cubicBezTo>
                        <a:pt x="47" y="44"/>
                        <a:pt x="45" y="44"/>
                        <a:pt x="43" y="44"/>
                      </a:cubicBezTo>
                      <a:cubicBezTo>
                        <a:pt x="40" y="44"/>
                        <a:pt x="38" y="45"/>
                        <a:pt x="35" y="45"/>
                      </a:cubicBezTo>
                      <a:cubicBezTo>
                        <a:pt x="28" y="46"/>
                        <a:pt x="22" y="54"/>
                        <a:pt x="16" y="57"/>
                      </a:cubicBezTo>
                      <a:cubicBezTo>
                        <a:pt x="10" y="60"/>
                        <a:pt x="3" y="60"/>
                        <a:pt x="2" y="52"/>
                      </a:cubicBezTo>
                      <a:cubicBezTo>
                        <a:pt x="2" y="46"/>
                        <a:pt x="4" y="41"/>
                        <a:pt x="4" y="36"/>
                      </a:cubicBezTo>
                      <a:cubicBezTo>
                        <a:pt x="4" y="31"/>
                        <a:pt x="0" y="21"/>
                        <a:pt x="2" y="17"/>
                      </a:cubicBezTo>
                      <a:cubicBezTo>
                        <a:pt x="6" y="11"/>
                        <a:pt x="15" y="22"/>
                        <a:pt x="19" y="24"/>
                      </a:cubicBezTo>
                      <a:cubicBezTo>
                        <a:pt x="24" y="28"/>
                        <a:pt x="27" y="31"/>
                        <a:pt x="31" y="36"/>
                      </a:cubicBezTo>
                      <a:cubicBezTo>
                        <a:pt x="35" y="41"/>
                        <a:pt x="39" y="41"/>
                        <a:pt x="41" y="35"/>
                      </a:cubicBezTo>
                      <a:cubicBezTo>
                        <a:pt x="42" y="31"/>
                        <a:pt x="42" y="28"/>
                        <a:pt x="44" y="23"/>
                      </a:cubicBezTo>
                      <a:cubicBezTo>
                        <a:pt x="48" y="17"/>
                        <a:pt x="52" y="13"/>
                        <a:pt x="57" y="9"/>
                      </a:cubicBezTo>
                      <a:cubicBezTo>
                        <a:pt x="60" y="6"/>
                        <a:pt x="63" y="2"/>
                        <a:pt x="67" y="0"/>
                      </a:cubicBezTo>
                      <a:cubicBezTo>
                        <a:pt x="68" y="6"/>
                        <a:pt x="68" y="11"/>
                        <a:pt x="69" y="17"/>
                      </a:cubicBezTo>
                      <a:cubicBezTo>
                        <a:pt x="70" y="23"/>
                        <a:pt x="73" y="26"/>
                        <a:pt x="75" y="31"/>
                      </a:cubicBezTo>
                      <a:cubicBezTo>
                        <a:pt x="78" y="35"/>
                        <a:pt x="82" y="45"/>
                        <a:pt x="79" y="49"/>
                      </a:cubicBezTo>
                      <a:cubicBezTo>
                        <a:pt x="76" y="54"/>
                        <a:pt x="72" y="51"/>
                        <a:pt x="68" y="50"/>
                      </a:cubicBezTo>
                      <a:close/>
                    </a:path>
                  </a:pathLst>
                </a:custGeom>
                <a:solidFill>
                  <a:srgbClr val="E64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84"/>
                <p:cNvSpPr/>
                <p:nvPr/>
              </p:nvSpPr>
              <p:spPr bwMode="auto">
                <a:xfrm>
                  <a:off x="9556302" y="3634943"/>
                  <a:ext cx="89354" cy="48114"/>
                </a:xfrm>
                <a:custGeom>
                  <a:avLst/>
                  <a:gdLst>
                    <a:gd name="T0" fmla="*/ 45 w 46"/>
                    <a:gd name="T1" fmla="*/ 1 h 25"/>
                    <a:gd name="T2" fmla="*/ 28 w 46"/>
                    <a:gd name="T3" fmla="*/ 18 h 25"/>
                    <a:gd name="T4" fmla="*/ 24 w 46"/>
                    <a:gd name="T5" fmla="*/ 21 h 25"/>
                    <a:gd name="T6" fmla="*/ 20 w 46"/>
                    <a:gd name="T7" fmla="*/ 19 h 25"/>
                    <a:gd name="T8" fmla="*/ 13 w 46"/>
                    <a:gd name="T9" fmla="*/ 12 h 25"/>
                    <a:gd name="T10" fmla="*/ 8 w 46"/>
                    <a:gd name="T11" fmla="*/ 9 h 25"/>
                    <a:gd name="T12" fmla="*/ 4 w 46"/>
                    <a:gd name="T13" fmla="*/ 7 h 25"/>
                    <a:gd name="T14" fmla="*/ 12 w 46"/>
                    <a:gd name="T15" fmla="*/ 16 h 25"/>
                    <a:gd name="T16" fmla="*/ 5 w 46"/>
                    <a:gd name="T17" fmla="*/ 16 h 25"/>
                    <a:gd name="T18" fmla="*/ 15 w 46"/>
                    <a:gd name="T19" fmla="*/ 21 h 25"/>
                    <a:gd name="T20" fmla="*/ 0 w 46"/>
                    <a:gd name="T21" fmla="*/ 22 h 25"/>
                    <a:gd name="T22" fmla="*/ 16 w 46"/>
                    <a:gd name="T23" fmla="*/ 25 h 25"/>
                    <a:gd name="T24" fmla="*/ 22 w 46"/>
                    <a:gd name="T25" fmla="*/ 23 h 25"/>
                    <a:gd name="T26" fmla="*/ 27 w 46"/>
                    <a:gd name="T27" fmla="*/ 23 h 25"/>
                    <a:gd name="T28" fmla="*/ 33 w 46"/>
                    <a:gd name="T29" fmla="*/ 21 h 25"/>
                    <a:gd name="T30" fmla="*/ 43 w 46"/>
                    <a:gd name="T31" fmla="*/ 14 h 25"/>
                    <a:gd name="T32" fmla="*/ 33 w 46"/>
                    <a:gd name="T33" fmla="*/ 16 h 25"/>
                    <a:gd name="T34" fmla="*/ 46 w 46"/>
                    <a:gd name="T35" fmla="*/ 0 h 25"/>
                    <a:gd name="T36" fmla="*/ 45 w 46"/>
                    <a:gd name="T37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6" h="25">
                      <a:moveTo>
                        <a:pt x="45" y="1"/>
                      </a:moveTo>
                      <a:cubicBezTo>
                        <a:pt x="38" y="5"/>
                        <a:pt x="33" y="12"/>
                        <a:pt x="28" y="18"/>
                      </a:cubicBezTo>
                      <a:cubicBezTo>
                        <a:pt x="27" y="20"/>
                        <a:pt x="27" y="21"/>
                        <a:pt x="24" y="21"/>
                      </a:cubicBezTo>
                      <a:cubicBezTo>
                        <a:pt x="23" y="21"/>
                        <a:pt x="21" y="20"/>
                        <a:pt x="20" y="19"/>
                      </a:cubicBezTo>
                      <a:cubicBezTo>
                        <a:pt x="17" y="17"/>
                        <a:pt x="15" y="14"/>
                        <a:pt x="13" y="12"/>
                      </a:cubicBezTo>
                      <a:cubicBezTo>
                        <a:pt x="11" y="11"/>
                        <a:pt x="10" y="10"/>
                        <a:pt x="8" y="9"/>
                      </a:cubicBezTo>
                      <a:cubicBezTo>
                        <a:pt x="7" y="8"/>
                        <a:pt x="4" y="7"/>
                        <a:pt x="4" y="7"/>
                      </a:cubicBezTo>
                      <a:cubicBezTo>
                        <a:pt x="6" y="10"/>
                        <a:pt x="10" y="13"/>
                        <a:pt x="12" y="16"/>
                      </a:cubicBezTo>
                      <a:cubicBezTo>
                        <a:pt x="10" y="15"/>
                        <a:pt x="7" y="15"/>
                        <a:pt x="5" y="16"/>
                      </a:cubicBezTo>
                      <a:cubicBezTo>
                        <a:pt x="9" y="16"/>
                        <a:pt x="14" y="17"/>
                        <a:pt x="15" y="21"/>
                      </a:cubicBezTo>
                      <a:cubicBezTo>
                        <a:pt x="11" y="20"/>
                        <a:pt x="4" y="20"/>
                        <a:pt x="0" y="22"/>
                      </a:cubicBezTo>
                      <a:cubicBezTo>
                        <a:pt x="6" y="21"/>
                        <a:pt x="11" y="24"/>
                        <a:pt x="16" y="25"/>
                      </a:cubicBezTo>
                      <a:cubicBezTo>
                        <a:pt x="19" y="25"/>
                        <a:pt x="19" y="24"/>
                        <a:pt x="22" y="23"/>
                      </a:cubicBezTo>
                      <a:cubicBezTo>
                        <a:pt x="23" y="23"/>
                        <a:pt x="24" y="23"/>
                        <a:pt x="27" y="23"/>
                      </a:cubicBezTo>
                      <a:cubicBezTo>
                        <a:pt x="29" y="23"/>
                        <a:pt x="31" y="23"/>
                        <a:pt x="33" y="21"/>
                      </a:cubicBezTo>
                      <a:cubicBezTo>
                        <a:pt x="36" y="18"/>
                        <a:pt x="38" y="15"/>
                        <a:pt x="43" y="14"/>
                      </a:cubicBezTo>
                      <a:cubicBezTo>
                        <a:pt x="40" y="13"/>
                        <a:pt x="36" y="15"/>
                        <a:pt x="33" y="16"/>
                      </a:cubicBezTo>
                      <a:cubicBezTo>
                        <a:pt x="35" y="10"/>
                        <a:pt x="41" y="4"/>
                        <a:pt x="46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solidFill>
                  <a:srgbClr val="A0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85"/>
                <p:cNvSpPr/>
                <p:nvPr/>
              </p:nvSpPr>
              <p:spPr bwMode="auto">
                <a:xfrm>
                  <a:off x="9541181" y="3665186"/>
                  <a:ext cx="138842" cy="52238"/>
                </a:xfrm>
                <a:custGeom>
                  <a:avLst/>
                  <a:gdLst>
                    <a:gd name="T0" fmla="*/ 24 w 72"/>
                    <a:gd name="T1" fmla="*/ 13 h 27"/>
                    <a:gd name="T2" fmla="*/ 4 w 72"/>
                    <a:gd name="T3" fmla="*/ 23 h 27"/>
                    <a:gd name="T4" fmla="*/ 7 w 72"/>
                    <a:gd name="T5" fmla="*/ 17 h 27"/>
                    <a:gd name="T6" fmla="*/ 19 w 72"/>
                    <a:gd name="T7" fmla="*/ 13 h 27"/>
                    <a:gd name="T8" fmla="*/ 39 w 72"/>
                    <a:gd name="T9" fmla="*/ 8 h 27"/>
                    <a:gd name="T10" fmla="*/ 72 w 72"/>
                    <a:gd name="T11" fmla="*/ 10 h 27"/>
                    <a:gd name="T12" fmla="*/ 51 w 72"/>
                    <a:gd name="T13" fmla="*/ 10 h 27"/>
                    <a:gd name="T14" fmla="*/ 40 w 72"/>
                    <a:gd name="T15" fmla="*/ 8 h 27"/>
                    <a:gd name="T16" fmla="*/ 34 w 72"/>
                    <a:gd name="T17" fmla="*/ 11 h 27"/>
                    <a:gd name="T18" fmla="*/ 24 w 72"/>
                    <a:gd name="T19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" h="27">
                      <a:moveTo>
                        <a:pt x="24" y="13"/>
                      </a:moveTo>
                      <a:cubicBezTo>
                        <a:pt x="19" y="16"/>
                        <a:pt x="11" y="27"/>
                        <a:pt x="4" y="23"/>
                      </a:cubicBezTo>
                      <a:cubicBezTo>
                        <a:pt x="0" y="21"/>
                        <a:pt x="5" y="17"/>
                        <a:pt x="7" y="17"/>
                      </a:cubicBezTo>
                      <a:cubicBezTo>
                        <a:pt x="11" y="15"/>
                        <a:pt x="15" y="15"/>
                        <a:pt x="19" y="13"/>
                      </a:cubicBezTo>
                      <a:cubicBezTo>
                        <a:pt x="26" y="10"/>
                        <a:pt x="32" y="10"/>
                        <a:pt x="39" y="8"/>
                      </a:cubicBezTo>
                      <a:cubicBezTo>
                        <a:pt x="45" y="6"/>
                        <a:pt x="72" y="0"/>
                        <a:pt x="72" y="10"/>
                      </a:cubicBezTo>
                      <a:cubicBezTo>
                        <a:pt x="72" y="19"/>
                        <a:pt x="55" y="11"/>
                        <a:pt x="51" y="10"/>
                      </a:cubicBezTo>
                      <a:cubicBezTo>
                        <a:pt x="48" y="9"/>
                        <a:pt x="43" y="8"/>
                        <a:pt x="40" y="8"/>
                      </a:cubicBezTo>
                      <a:cubicBezTo>
                        <a:pt x="37" y="9"/>
                        <a:pt x="36" y="10"/>
                        <a:pt x="34" y="11"/>
                      </a:cubicBezTo>
                      <a:cubicBezTo>
                        <a:pt x="29" y="12"/>
                        <a:pt x="29" y="10"/>
                        <a:pt x="24" y="13"/>
                      </a:cubicBezTo>
                      <a:close/>
                    </a:path>
                  </a:pathLst>
                </a:custGeom>
                <a:solidFill>
                  <a:srgbClr val="A0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Oval 186"/>
                <p:cNvSpPr>
                  <a:spLocks noChangeArrowheads="1"/>
                </p:cNvSpPr>
                <p:nvPr/>
              </p:nvSpPr>
              <p:spPr bwMode="auto">
                <a:xfrm>
                  <a:off x="9593419" y="3665186"/>
                  <a:ext cx="23370" cy="23370"/>
                </a:xfrm>
                <a:prstGeom prst="ellipse">
                  <a:avLst/>
                </a:prstGeom>
                <a:solidFill>
                  <a:srgbClr val="E64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87"/>
                <p:cNvSpPr/>
                <p:nvPr/>
              </p:nvSpPr>
              <p:spPr bwMode="auto">
                <a:xfrm>
                  <a:off x="9592044" y="3670685"/>
                  <a:ext cx="26119" cy="20621"/>
                </a:xfrm>
                <a:custGeom>
                  <a:avLst/>
                  <a:gdLst>
                    <a:gd name="T0" fmla="*/ 1 w 14"/>
                    <a:gd name="T1" fmla="*/ 3 h 10"/>
                    <a:gd name="T2" fmla="*/ 7 w 14"/>
                    <a:gd name="T3" fmla="*/ 5 h 10"/>
                    <a:gd name="T4" fmla="*/ 13 w 14"/>
                    <a:gd name="T5" fmla="*/ 0 h 10"/>
                    <a:gd name="T6" fmla="*/ 12 w 14"/>
                    <a:gd name="T7" fmla="*/ 8 h 10"/>
                    <a:gd name="T8" fmla="*/ 7 w 14"/>
                    <a:gd name="T9" fmla="*/ 10 h 10"/>
                    <a:gd name="T10" fmla="*/ 1 w 14"/>
                    <a:gd name="T1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0">
                      <a:moveTo>
                        <a:pt x="1" y="3"/>
                      </a:moveTo>
                      <a:cubicBezTo>
                        <a:pt x="1" y="6"/>
                        <a:pt x="5" y="6"/>
                        <a:pt x="7" y="5"/>
                      </a:cubicBezTo>
                      <a:cubicBezTo>
                        <a:pt x="10" y="5"/>
                        <a:pt x="13" y="3"/>
                        <a:pt x="13" y="0"/>
                      </a:cubicBezTo>
                      <a:cubicBezTo>
                        <a:pt x="14" y="3"/>
                        <a:pt x="14" y="5"/>
                        <a:pt x="12" y="8"/>
                      </a:cubicBezTo>
                      <a:cubicBezTo>
                        <a:pt x="11" y="9"/>
                        <a:pt x="9" y="9"/>
                        <a:pt x="7" y="10"/>
                      </a:cubicBezTo>
                      <a:cubicBezTo>
                        <a:pt x="3" y="10"/>
                        <a:pt x="0" y="6"/>
                        <a:pt x="1" y="3"/>
                      </a:cubicBezTo>
                      <a:close/>
                    </a:path>
                  </a:pathLst>
                </a:custGeom>
                <a:solidFill>
                  <a:srgbClr val="A02E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58174" y="510613"/>
            <a:ext cx="1970925" cy="641721"/>
            <a:chOff x="1658803" y="1177684"/>
            <a:chExt cx="1603648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1658803" y="1177684"/>
              <a:ext cx="16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节目设计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58803" y="1511628"/>
              <a:ext cx="160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mu she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58803" y="2397329"/>
            <a:ext cx="2353639" cy="564235"/>
            <a:chOff x="1658803" y="2397329"/>
            <a:chExt cx="2353639" cy="564235"/>
          </a:xfrm>
        </p:grpSpPr>
        <p:sp>
          <p:nvSpPr>
            <p:cNvPr id="11" name="圆角矩形 11"/>
            <p:cNvSpPr/>
            <p:nvPr/>
          </p:nvSpPr>
          <p:spPr>
            <a:xfrm>
              <a:off x="1658803" y="2429301"/>
              <a:ext cx="2353639" cy="532263"/>
            </a:xfrm>
            <a:prstGeom prst="roundRect">
              <a:avLst/>
            </a:prstGeom>
            <a:solidFill>
              <a:srgbClr val="F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801" y="2397329"/>
              <a:ext cx="2183642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571110" y="3289693"/>
            <a:ext cx="60058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CC3E"/>
                </a:solidFill>
                <a:cs typeface="+mn-ea"/>
                <a:sym typeface="+mn-lt"/>
              </a:rPr>
              <a:t>您的内容打在这里，或通过复制文本后在此选择粘贴，并选择只保留。您的内容打在这里，或通过复制文本后，并选择只保留文字。您的内容打在这里，或通过复制文本后在此选择粘贴，并选择只保留文字。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571111" y="4465050"/>
            <a:ext cx="60058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CC3E"/>
                </a:solidFill>
                <a:cs typeface="+mn-ea"/>
                <a:sym typeface="+mn-lt"/>
              </a:rPr>
              <a:t>您的内容打在这里，或通过复制文本后在此选择粘贴，并选择只保留。您的内容打在这里，或通过复制文本后，并选择只保留文字。您的内容打在这里，或通过复制文本后在此选择粘贴，并选择只保留文字。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 t="11402" r="14256" b="13900"/>
          <a:stretch>
            <a:fillRect/>
          </a:stretch>
        </p:blipFill>
        <p:spPr>
          <a:xfrm flipH="1">
            <a:off x="7410448" y="723900"/>
            <a:ext cx="5635321" cy="615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6979" y="-75186"/>
            <a:ext cx="6444622" cy="70083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68762" y="1831250"/>
            <a:ext cx="6273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筹备活动</a:t>
            </a:r>
          </a:p>
        </p:txBody>
      </p:sp>
      <p:sp>
        <p:nvSpPr>
          <p:cNvPr id="6" name="矩形 5"/>
          <p:cNvSpPr/>
          <p:nvPr/>
        </p:nvSpPr>
        <p:spPr>
          <a:xfrm>
            <a:off x="5104016" y="3424596"/>
            <a:ext cx="6602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Hope all your Christmas dreams come true!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42699" y="3424596"/>
            <a:ext cx="2889038" cy="334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38638" y="496032"/>
            <a:ext cx="1981031" cy="641721"/>
            <a:chOff x="2238638" y="496032"/>
            <a:chExt cx="1981031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2238638" y="496032"/>
              <a:ext cx="1981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筹备活动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38638" y="829976"/>
              <a:ext cx="1981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Cou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bei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23649" y="2663684"/>
            <a:ext cx="3838014" cy="1173054"/>
            <a:chOff x="7671230" y="2268713"/>
            <a:chExt cx="3838014" cy="1173054"/>
          </a:xfrm>
        </p:grpSpPr>
        <p:sp>
          <p:nvSpPr>
            <p:cNvPr id="11" name="平行四边形 10"/>
            <p:cNvSpPr/>
            <p:nvPr/>
          </p:nvSpPr>
          <p:spPr>
            <a:xfrm>
              <a:off x="7671230" y="2332592"/>
              <a:ext cx="354842" cy="407107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76631" y="2268713"/>
              <a:ext cx="2183642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076725" y="2741191"/>
              <a:ext cx="343251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FCC3E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endParaRPr lang="zh-CN" altLang="en-US" dirty="0">
                <a:solidFill>
                  <a:srgbClr val="FFCC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23649" y="4427482"/>
            <a:ext cx="3838014" cy="1173054"/>
            <a:chOff x="7671230" y="2268713"/>
            <a:chExt cx="3838014" cy="1173054"/>
          </a:xfrm>
        </p:grpSpPr>
        <p:sp>
          <p:nvSpPr>
            <p:cNvPr id="15" name="平行四边形 14"/>
            <p:cNvSpPr/>
            <p:nvPr/>
          </p:nvSpPr>
          <p:spPr>
            <a:xfrm>
              <a:off x="7671230" y="2332592"/>
              <a:ext cx="354842" cy="407107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76631" y="2268713"/>
              <a:ext cx="2183642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076725" y="2741191"/>
              <a:ext cx="343251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FCC3E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endParaRPr lang="zh-CN" altLang="en-US" dirty="0">
                <a:solidFill>
                  <a:srgbClr val="FFCC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8070" y="3084394"/>
            <a:ext cx="3515996" cy="1173054"/>
            <a:chOff x="540304" y="3358340"/>
            <a:chExt cx="3515996" cy="1173054"/>
          </a:xfrm>
        </p:grpSpPr>
        <p:sp>
          <p:nvSpPr>
            <p:cNvPr id="19" name="平行四边形 18"/>
            <p:cNvSpPr/>
            <p:nvPr/>
          </p:nvSpPr>
          <p:spPr>
            <a:xfrm>
              <a:off x="3701458" y="3505231"/>
              <a:ext cx="354842" cy="407107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38976" y="3358340"/>
              <a:ext cx="2183642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40304" y="3830818"/>
              <a:ext cx="308231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FCC3E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endParaRPr lang="zh-CN" altLang="en-US" dirty="0">
                <a:solidFill>
                  <a:srgbClr val="FFCC3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67362" r="4276" b="1372"/>
          <a:stretch>
            <a:fillRect/>
          </a:stretch>
        </p:blipFill>
        <p:spPr>
          <a:xfrm>
            <a:off x="3544899" y="1904470"/>
            <a:ext cx="4879731" cy="454373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94394" y="4278692"/>
            <a:ext cx="2488488" cy="1981200"/>
          </a:xfrm>
          <a:prstGeom prst="rect">
            <a:avLst/>
          </a:prstGeom>
          <a:effectLst>
            <a:outerShdw blurRad="50800" dist="25400" dir="2700000" algn="tl" rotWithShape="0">
              <a:schemeClr val="bg1"/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38638" y="496032"/>
            <a:ext cx="1981031" cy="641721"/>
            <a:chOff x="2238638" y="496032"/>
            <a:chExt cx="1981031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2238638" y="496032"/>
              <a:ext cx="1981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筹备活动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38638" y="829976"/>
              <a:ext cx="1981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Cou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bei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5473" y="2417749"/>
            <a:ext cx="2250830" cy="668351"/>
            <a:chOff x="4970585" y="2107698"/>
            <a:chExt cx="2250830" cy="668351"/>
          </a:xfrm>
        </p:grpSpPr>
        <p:sp>
          <p:nvSpPr>
            <p:cNvPr id="11" name="流程图: 终止 10"/>
            <p:cNvSpPr/>
            <p:nvPr/>
          </p:nvSpPr>
          <p:spPr>
            <a:xfrm>
              <a:off x="4970585" y="2194351"/>
              <a:ext cx="2250830" cy="58169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29082" y="2107698"/>
              <a:ext cx="218364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1D4C46"/>
                  </a:solidFill>
                  <a:cs typeface="+mn-ea"/>
                  <a:sym typeface="+mn-lt"/>
                </a:rPr>
                <a:t>输入标题</a:t>
              </a:r>
              <a:endParaRPr lang="en-US" altLang="zh-CN" sz="2800" b="1" dirty="0">
                <a:solidFill>
                  <a:srgbClr val="1D4C4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354733" y="3554697"/>
            <a:ext cx="308231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54953" y="3554697"/>
            <a:ext cx="308231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54733" y="4684063"/>
            <a:ext cx="308231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54953" y="4684063"/>
            <a:ext cx="308231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l="41527" t="52284" r="28108"/>
          <a:stretch>
            <a:fillRect/>
          </a:stretch>
        </p:blipFill>
        <p:spPr>
          <a:xfrm rot="21020528" flipH="1">
            <a:off x="4510619" y="3246342"/>
            <a:ext cx="1401860" cy="14692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 l="41527" t="52284" r="28108"/>
          <a:stretch>
            <a:fillRect/>
          </a:stretch>
        </p:blipFill>
        <p:spPr>
          <a:xfrm rot="21020528" flipH="1">
            <a:off x="4485716" y="4419636"/>
            <a:ext cx="1401860" cy="146927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 l="41527" t="52284" r="28108"/>
          <a:stretch>
            <a:fillRect/>
          </a:stretch>
        </p:blipFill>
        <p:spPr>
          <a:xfrm rot="21020528" flipH="1">
            <a:off x="6481395" y="3274839"/>
            <a:ext cx="1401860" cy="14692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41527" t="52284" r="28108"/>
          <a:stretch>
            <a:fillRect/>
          </a:stretch>
        </p:blipFill>
        <p:spPr>
          <a:xfrm rot="21020528" flipH="1">
            <a:off x="6456492" y="4448133"/>
            <a:ext cx="1401860" cy="14692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8"/>
          <a:stretch>
            <a:fillRect/>
          </a:stretch>
        </p:blipFill>
        <p:spPr>
          <a:xfrm>
            <a:off x="7043643" y="1245915"/>
            <a:ext cx="2636598" cy="21777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70877" r="50216" b="-1220"/>
          <a:stretch>
            <a:fillRect/>
          </a:stretch>
        </p:blipFill>
        <p:spPr>
          <a:xfrm>
            <a:off x="2180359" y="2225838"/>
            <a:ext cx="2636598" cy="947751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38638" y="496032"/>
            <a:ext cx="1981031" cy="641721"/>
            <a:chOff x="2238638" y="496032"/>
            <a:chExt cx="1981031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2238638" y="496032"/>
              <a:ext cx="1981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筹备活动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38638" y="829976"/>
              <a:ext cx="1981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Cou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bei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0bbc4188-a710-4151-b2e9-10d0a42a3567"/>
          <p:cNvGrpSpPr>
            <a:grpSpLocks noChangeAspect="1"/>
          </p:cNvGrpSpPr>
          <p:nvPr/>
        </p:nvGrpSpPr>
        <p:grpSpPr>
          <a:xfrm>
            <a:off x="1082648" y="2017851"/>
            <a:ext cx="10026704" cy="3268348"/>
            <a:chOff x="1001619" y="2067380"/>
            <a:chExt cx="10026704" cy="3268348"/>
          </a:xfrm>
        </p:grpSpPr>
        <p:sp>
          <p:nvSpPr>
            <p:cNvPr id="11" name="íṡľíḍè-Rectangle 11"/>
            <p:cNvSpPr/>
            <p:nvPr/>
          </p:nvSpPr>
          <p:spPr>
            <a:xfrm rot="5400000">
              <a:off x="6021744" y="-1177263"/>
              <a:ext cx="184292" cy="9828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7"/>
            <p:cNvGrpSpPr/>
            <p:nvPr/>
          </p:nvGrpSpPr>
          <p:grpSpPr>
            <a:xfrm>
              <a:off x="1703868" y="3485953"/>
              <a:ext cx="1521154" cy="660376"/>
              <a:chOff x="1785938" y="1587962"/>
              <a:chExt cx="1217700" cy="528638"/>
            </a:xfrm>
          </p:grpSpPr>
          <p:sp>
            <p:nvSpPr>
              <p:cNvPr id="45" name="íṡľíḍè-Right Triangle 6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íṡľíḍè-Parallelogram 3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FFC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íṡľíḍè-Oval 8"/>
            <p:cNvSpPr/>
            <p:nvPr/>
          </p:nvSpPr>
          <p:spPr>
            <a:xfrm>
              <a:off x="2292644" y="3033857"/>
              <a:ext cx="573350" cy="573350"/>
            </a:xfrm>
            <a:prstGeom prst="ellipse">
              <a:avLst/>
            </a:prstGeom>
            <a:solidFill>
              <a:srgbClr val="FFCC3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14" name="Group 15"/>
            <p:cNvGrpSpPr/>
            <p:nvPr/>
          </p:nvGrpSpPr>
          <p:grpSpPr>
            <a:xfrm flipV="1">
              <a:off x="3482725" y="3332810"/>
              <a:ext cx="1521154" cy="660376"/>
              <a:chOff x="1785938" y="1587962"/>
              <a:chExt cx="1217700" cy="528638"/>
            </a:xfrm>
          </p:grpSpPr>
          <p:sp>
            <p:nvSpPr>
              <p:cNvPr id="43" name="íṡľíḍè-Right Triangle 19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íṡľíḍè-Parallelogram 18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FFC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íṡľíḍè-Oval 16"/>
            <p:cNvSpPr/>
            <p:nvPr/>
          </p:nvSpPr>
          <p:spPr>
            <a:xfrm>
              <a:off x="4071502" y="3865576"/>
              <a:ext cx="573350" cy="573350"/>
            </a:xfrm>
            <a:prstGeom prst="ellipse">
              <a:avLst/>
            </a:prstGeom>
            <a:solidFill>
              <a:srgbClr val="FFCC3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16" name="Group 21"/>
            <p:cNvGrpSpPr/>
            <p:nvPr/>
          </p:nvGrpSpPr>
          <p:grpSpPr>
            <a:xfrm>
              <a:off x="5342742" y="3485953"/>
              <a:ext cx="1521154" cy="660376"/>
              <a:chOff x="1785938" y="1587962"/>
              <a:chExt cx="1217700" cy="528638"/>
            </a:xfrm>
          </p:grpSpPr>
          <p:sp>
            <p:nvSpPr>
              <p:cNvPr id="41" name="íṡľíḍè-Right Triangle 25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íṡľíḍè-Parallelogram 24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FFC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íṡľíḍè-Oval 22"/>
            <p:cNvSpPr/>
            <p:nvPr/>
          </p:nvSpPr>
          <p:spPr>
            <a:xfrm>
              <a:off x="5931520" y="3033857"/>
              <a:ext cx="573350" cy="573350"/>
            </a:xfrm>
            <a:prstGeom prst="ellipse">
              <a:avLst/>
            </a:prstGeom>
            <a:solidFill>
              <a:srgbClr val="FFCC3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18" name="Group 27"/>
            <p:cNvGrpSpPr/>
            <p:nvPr/>
          </p:nvGrpSpPr>
          <p:grpSpPr>
            <a:xfrm flipV="1">
              <a:off x="7264988" y="3332810"/>
              <a:ext cx="1521154" cy="660376"/>
              <a:chOff x="1785938" y="1587962"/>
              <a:chExt cx="1217700" cy="528638"/>
            </a:xfrm>
          </p:grpSpPr>
          <p:sp>
            <p:nvSpPr>
              <p:cNvPr id="39" name="íṡľíḍè-Right Triangle 31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ŝḷîḓé-Parallelogram 30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FFC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îŝḷîḓé-Oval 28"/>
            <p:cNvSpPr/>
            <p:nvPr/>
          </p:nvSpPr>
          <p:spPr>
            <a:xfrm>
              <a:off x="7828634" y="3865576"/>
              <a:ext cx="573350" cy="57335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20" name="Group 33"/>
            <p:cNvGrpSpPr/>
            <p:nvPr/>
          </p:nvGrpSpPr>
          <p:grpSpPr>
            <a:xfrm>
              <a:off x="9333800" y="3485953"/>
              <a:ext cx="1521154" cy="660376"/>
              <a:chOff x="1785938" y="1587962"/>
              <a:chExt cx="1217700" cy="528638"/>
            </a:xfrm>
          </p:grpSpPr>
          <p:sp>
            <p:nvSpPr>
              <p:cNvPr id="37" name="îŝḷîḓé-Right Triangle 37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îŝḷîḓé-Parallelogram 36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rgbClr val="FFC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îŝḷîḓé-Oval 34"/>
            <p:cNvSpPr/>
            <p:nvPr/>
          </p:nvSpPr>
          <p:spPr>
            <a:xfrm>
              <a:off x="9922576" y="3033857"/>
              <a:ext cx="573350" cy="573350"/>
            </a:xfrm>
            <a:prstGeom prst="ellipse">
              <a:avLst/>
            </a:prstGeom>
            <a:solidFill>
              <a:srgbClr val="FFCC3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22" name="Group 1"/>
            <p:cNvGrpSpPr/>
            <p:nvPr/>
          </p:nvGrpSpPr>
          <p:grpSpPr>
            <a:xfrm>
              <a:off x="1001619" y="4484981"/>
              <a:ext cx="2223986" cy="850747"/>
              <a:chOff x="1001619" y="4224642"/>
              <a:chExt cx="2223986" cy="850747"/>
            </a:xfrm>
          </p:grpSpPr>
          <p:sp>
            <p:nvSpPr>
              <p:cNvPr id="35" name="îŝḷîḓé-TextBox 57"/>
              <p:cNvSpPr txBox="1"/>
              <p:nvPr/>
            </p:nvSpPr>
            <p:spPr bwMode="auto">
              <a:xfrm>
                <a:off x="1001619" y="4224642"/>
                <a:ext cx="2223986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前期筹备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(12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24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日－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25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日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</a:p>
            </p:txBody>
          </p:sp>
          <p:sp>
            <p:nvSpPr>
              <p:cNvPr id="36" name="îŝḷîḓé-TextBox 58"/>
              <p:cNvSpPr txBox="1"/>
              <p:nvPr/>
            </p:nvSpPr>
            <p:spPr bwMode="auto">
              <a:xfrm>
                <a:off x="1001619" y="4565377"/>
                <a:ext cx="2223986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邀请嘉宾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会场执行方案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工作小组成立</a:t>
                </a:r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2950013" y="2067380"/>
              <a:ext cx="2223986" cy="850747"/>
              <a:chOff x="2950013" y="2468164"/>
              <a:chExt cx="2223986" cy="850747"/>
            </a:xfrm>
          </p:grpSpPr>
          <p:sp>
            <p:nvSpPr>
              <p:cNvPr id="33" name="îŝḷîḓé-TextBox 61"/>
              <p:cNvSpPr txBox="1"/>
              <p:nvPr/>
            </p:nvSpPr>
            <p:spPr bwMode="auto">
              <a:xfrm>
                <a:off x="2950013" y="2468164"/>
                <a:ext cx="2223986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宣传准备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(12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24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－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25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日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</a:p>
            </p:txBody>
          </p:sp>
          <p:sp>
            <p:nvSpPr>
              <p:cNvPr id="34" name="îŝḷîḓé-TextBox 62"/>
              <p:cNvSpPr txBox="1"/>
              <p:nvPr/>
            </p:nvSpPr>
            <p:spPr bwMode="auto">
              <a:xfrm>
                <a:off x="2950013" y="2808899"/>
                <a:ext cx="2223986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落实嘉宾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媒体预热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自媒体宣传</a:t>
                </a:r>
              </a:p>
            </p:txBody>
          </p:sp>
        </p:grpSp>
        <p:grpSp>
          <p:nvGrpSpPr>
            <p:cNvPr id="24" name="Group 5"/>
            <p:cNvGrpSpPr/>
            <p:nvPr/>
          </p:nvGrpSpPr>
          <p:grpSpPr>
            <a:xfrm>
              <a:off x="6738721" y="2067380"/>
              <a:ext cx="2223986" cy="850747"/>
              <a:chOff x="6738721" y="2468164"/>
              <a:chExt cx="2223986" cy="850747"/>
            </a:xfrm>
          </p:grpSpPr>
          <p:sp>
            <p:nvSpPr>
              <p:cNvPr id="31" name="îŝḷîḓé-TextBox 63"/>
              <p:cNvSpPr txBox="1"/>
              <p:nvPr/>
            </p:nvSpPr>
            <p:spPr bwMode="auto">
              <a:xfrm>
                <a:off x="6738721" y="2468164"/>
                <a:ext cx="2223986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活动实施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(12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23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－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24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日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</a:p>
            </p:txBody>
          </p:sp>
          <p:sp>
            <p:nvSpPr>
              <p:cNvPr id="32" name="îŝḷîḓé-TextBox 64"/>
              <p:cNvSpPr txBox="1"/>
              <p:nvPr/>
            </p:nvSpPr>
            <p:spPr bwMode="auto">
              <a:xfrm>
                <a:off x="6738721" y="2808899"/>
                <a:ext cx="2223986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活动举行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嘉宾接待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现场秩序安排</a:t>
                </a:r>
                <a:endParaRPr lang="zh-CN" altLang="en-US" b="0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/>
            <p:cNvGrpSpPr/>
            <p:nvPr/>
          </p:nvGrpSpPr>
          <p:grpSpPr>
            <a:xfrm>
              <a:off x="4656567" y="4484981"/>
              <a:ext cx="2223986" cy="850747"/>
              <a:chOff x="4656567" y="4224642"/>
              <a:chExt cx="2223986" cy="850747"/>
            </a:xfrm>
          </p:grpSpPr>
          <p:sp>
            <p:nvSpPr>
              <p:cNvPr id="29" name="îŝḷîḓé-TextBox 65"/>
              <p:cNvSpPr txBox="1"/>
              <p:nvPr/>
            </p:nvSpPr>
            <p:spPr bwMode="auto">
              <a:xfrm>
                <a:off x="4656567" y="4224642"/>
                <a:ext cx="2223986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准备阶段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(12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24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－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25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日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</a:p>
            </p:txBody>
          </p:sp>
          <p:sp>
            <p:nvSpPr>
              <p:cNvPr id="30" name="îŝḷîḓé-TextBox 66"/>
              <p:cNvSpPr txBox="1"/>
              <p:nvPr/>
            </p:nvSpPr>
            <p:spPr bwMode="auto">
              <a:xfrm>
                <a:off x="4656567" y="4565377"/>
                <a:ext cx="2223986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会场布置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背景搭建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会场指示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D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外场布置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E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物料就位</a:t>
                </a:r>
              </a:p>
            </p:txBody>
          </p:sp>
        </p:grpSp>
        <p:grpSp>
          <p:nvGrpSpPr>
            <p:cNvPr id="26" name="Group 9"/>
            <p:cNvGrpSpPr/>
            <p:nvPr/>
          </p:nvGrpSpPr>
          <p:grpSpPr>
            <a:xfrm>
              <a:off x="8662916" y="4484981"/>
              <a:ext cx="2223986" cy="850747"/>
              <a:chOff x="8662916" y="4224642"/>
              <a:chExt cx="2223986" cy="850747"/>
            </a:xfrm>
          </p:grpSpPr>
          <p:sp>
            <p:nvSpPr>
              <p:cNvPr id="27" name="îŝḷîḓé-TextBox 67"/>
              <p:cNvSpPr txBox="1"/>
              <p:nvPr/>
            </p:nvSpPr>
            <p:spPr bwMode="auto">
              <a:xfrm>
                <a:off x="8662916" y="4224642"/>
                <a:ext cx="2223986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会后工作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(12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26</a:t>
                </a: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日</a:t>
                </a: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</a:p>
            </p:txBody>
          </p:sp>
          <p:sp>
            <p:nvSpPr>
              <p:cNvPr id="28" name="îŝḷîḓé-TextBox 68"/>
              <p:cNvSpPr txBox="1"/>
              <p:nvPr/>
            </p:nvSpPr>
            <p:spPr bwMode="auto">
              <a:xfrm>
                <a:off x="8662916" y="4565377"/>
                <a:ext cx="2223986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会后清场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编写会议简报  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相关决议会后落实</a:t>
                </a:r>
              </a:p>
            </p:txBody>
          </p:sp>
        </p:grp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6979" y="-75186"/>
            <a:ext cx="6444622" cy="70083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68762" y="1831250"/>
            <a:ext cx="6273217" cy="159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现场执行</a:t>
            </a:r>
          </a:p>
        </p:txBody>
      </p:sp>
      <p:sp>
        <p:nvSpPr>
          <p:cNvPr id="6" name="矩形 5"/>
          <p:cNvSpPr/>
          <p:nvPr/>
        </p:nvSpPr>
        <p:spPr>
          <a:xfrm>
            <a:off x="5104016" y="3424596"/>
            <a:ext cx="6602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b="0" i="0" dirty="0">
                <a:solidFill>
                  <a:schemeClr val="bg1"/>
                </a:solidFill>
                <a:effectLst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Hope all your Christmas dreams come true!</a:t>
            </a:r>
            <a:endParaRPr lang="zh-CN" altLang="en-US" sz="20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42699" y="3424596"/>
            <a:ext cx="2889038" cy="334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38638" y="532547"/>
            <a:ext cx="1981031" cy="641721"/>
            <a:chOff x="2238638" y="532547"/>
            <a:chExt cx="1981031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2238638" y="532547"/>
              <a:ext cx="1981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现场执行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38638" y="866491"/>
              <a:ext cx="1981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Xian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chang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zhi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xing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13591" y="1373080"/>
            <a:ext cx="3790471" cy="3042430"/>
            <a:chOff x="1590564" y="2307242"/>
            <a:chExt cx="3790471" cy="3042430"/>
          </a:xfrm>
        </p:grpSpPr>
        <p:sp>
          <p:nvSpPr>
            <p:cNvPr id="11" name="矩形 10"/>
            <p:cNvSpPr/>
            <p:nvPr/>
          </p:nvSpPr>
          <p:spPr>
            <a:xfrm>
              <a:off x="1590564" y="2307242"/>
              <a:ext cx="1603648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FFCC3E"/>
                  </a:solidFill>
                  <a:cs typeface="+mn-ea"/>
                  <a:sym typeface="+mn-lt"/>
                </a:rPr>
                <a:t>方案一</a:t>
              </a:r>
              <a:endParaRPr lang="zh-CN" altLang="en-US" sz="4000" b="1" dirty="0">
                <a:solidFill>
                  <a:srgbClr val="FFCC3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90565" y="3057205"/>
              <a:ext cx="37904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CC3E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r>
                <a:rPr lang="en-US" altLang="zh-CN" sz="1200" dirty="0">
                  <a:solidFill>
                    <a:srgbClr val="FFCC3E"/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rgbClr val="FFCC3E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r>
                <a:rPr lang="en-US" altLang="zh-CN" sz="1200" dirty="0">
                  <a:solidFill>
                    <a:srgbClr val="FFCC3E"/>
                  </a:solidFill>
                  <a:cs typeface="+mn-ea"/>
                  <a:sym typeface="+mn-lt"/>
                </a:rPr>
                <a:t>,</a:t>
              </a:r>
              <a:endParaRPr lang="zh-CN" altLang="en-US" sz="1600" dirty="0">
                <a:solidFill>
                  <a:srgbClr val="FFCC3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85799" y="4395565"/>
              <a:ext cx="182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￥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2019.00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94256" y="1306763"/>
            <a:ext cx="3790471" cy="3042430"/>
            <a:chOff x="1590564" y="2307242"/>
            <a:chExt cx="3790471" cy="3042430"/>
          </a:xfrm>
        </p:grpSpPr>
        <p:sp>
          <p:nvSpPr>
            <p:cNvPr id="16" name="矩形 15"/>
            <p:cNvSpPr/>
            <p:nvPr/>
          </p:nvSpPr>
          <p:spPr>
            <a:xfrm>
              <a:off x="1590564" y="2307242"/>
              <a:ext cx="1603648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方案二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90565" y="3093298"/>
              <a:ext cx="37904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您的内容打在这里，或通过复制文本后在此选择粘贴，并选择只保留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85799" y="4395565"/>
              <a:ext cx="182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CC3E"/>
                  </a:solidFill>
                  <a:cs typeface="+mn-ea"/>
                  <a:sym typeface="+mn-lt"/>
                </a:rPr>
                <a:t>￥</a:t>
              </a:r>
              <a:r>
                <a:rPr lang="en-US" altLang="zh-CN" sz="2800" b="1" dirty="0">
                  <a:solidFill>
                    <a:srgbClr val="FFCC3E"/>
                  </a:solidFill>
                  <a:cs typeface="+mn-ea"/>
                  <a:sym typeface="+mn-lt"/>
                </a:rPr>
                <a:t>2019.00</a:t>
              </a:r>
              <a:endParaRPr lang="zh-CN" altLang="en-US" sz="2800" b="1" dirty="0">
                <a:solidFill>
                  <a:srgbClr val="FFCC3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68411" r="48965" b="323"/>
          <a:stretch>
            <a:fillRect/>
          </a:stretch>
        </p:blipFill>
        <p:spPr>
          <a:xfrm>
            <a:off x="5285724" y="3514299"/>
            <a:ext cx="3601339" cy="33533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837682" y="5157891"/>
            <a:ext cx="3648917" cy="1048344"/>
          </a:xfrm>
          <a:prstGeom prst="rect">
            <a:avLst/>
          </a:prstGeom>
          <a:effectLst>
            <a:outerShdw blurRad="50800" dist="25400" dir="2700000" algn="tl" rotWithShape="0">
              <a:schemeClr val="bg1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496201" flipH="1">
            <a:off x="7010821" y="793852"/>
            <a:ext cx="4616760" cy="30792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496201" flipH="1">
            <a:off x="3452896" y="844390"/>
            <a:ext cx="4616760" cy="3079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3496201" flipH="1">
            <a:off x="-300044" y="844390"/>
            <a:ext cx="4616760" cy="30792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38638" y="532547"/>
            <a:ext cx="1981031" cy="641721"/>
            <a:chOff x="2238638" y="532547"/>
            <a:chExt cx="1981031" cy="641721"/>
          </a:xfrm>
        </p:grpSpPr>
        <p:sp>
          <p:nvSpPr>
            <p:cNvPr id="11" name="文本框 10"/>
            <p:cNvSpPr txBox="1"/>
            <p:nvPr/>
          </p:nvSpPr>
          <p:spPr>
            <a:xfrm>
              <a:off x="2238638" y="532547"/>
              <a:ext cx="1981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现场执行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238638" y="866491"/>
              <a:ext cx="1981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Xian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chang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zhi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xing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 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1663012" y="1702052"/>
            <a:ext cx="1503941" cy="2027784"/>
          </a:xfrm>
          <a:custGeom>
            <a:avLst/>
            <a:gdLst>
              <a:gd name="connsiteX0" fmla="*/ 924351 w 1843319"/>
              <a:gd name="connsiteY0" fmla="*/ 0 h 2485372"/>
              <a:gd name="connsiteX1" fmla="*/ 937190 w 1843319"/>
              <a:gd name="connsiteY1" fmla="*/ 0 h 2485372"/>
              <a:gd name="connsiteX2" fmla="*/ 949613 w 1843319"/>
              <a:gd name="connsiteY2" fmla="*/ 412 h 2485372"/>
              <a:gd name="connsiteX3" fmla="*/ 961624 w 1843319"/>
              <a:gd name="connsiteY3" fmla="*/ 2070 h 2485372"/>
              <a:gd name="connsiteX4" fmla="*/ 972390 w 1843319"/>
              <a:gd name="connsiteY4" fmla="*/ 3313 h 2485372"/>
              <a:gd name="connsiteX5" fmla="*/ 982746 w 1843319"/>
              <a:gd name="connsiteY5" fmla="*/ 5798 h 2485372"/>
              <a:gd name="connsiteX6" fmla="*/ 992685 w 1843319"/>
              <a:gd name="connsiteY6" fmla="*/ 8696 h 2485372"/>
              <a:gd name="connsiteX7" fmla="*/ 1002211 w 1843319"/>
              <a:gd name="connsiteY7" fmla="*/ 12009 h 2485372"/>
              <a:gd name="connsiteX8" fmla="*/ 1010906 w 1843319"/>
              <a:gd name="connsiteY8" fmla="*/ 15321 h 2485372"/>
              <a:gd name="connsiteX9" fmla="*/ 1018774 w 1843319"/>
              <a:gd name="connsiteY9" fmla="*/ 19049 h 2485372"/>
              <a:gd name="connsiteX10" fmla="*/ 1026643 w 1843319"/>
              <a:gd name="connsiteY10" fmla="*/ 23189 h 2485372"/>
              <a:gd name="connsiteX11" fmla="*/ 1033268 w 1843319"/>
              <a:gd name="connsiteY11" fmla="*/ 26915 h 2485372"/>
              <a:gd name="connsiteX12" fmla="*/ 1039896 w 1843319"/>
              <a:gd name="connsiteY12" fmla="*/ 31885 h 2485372"/>
              <a:gd name="connsiteX13" fmla="*/ 1045279 w 1843319"/>
              <a:gd name="connsiteY13" fmla="*/ 36025 h 2485372"/>
              <a:gd name="connsiteX14" fmla="*/ 1051077 w 1843319"/>
              <a:gd name="connsiteY14" fmla="*/ 40166 h 2485372"/>
              <a:gd name="connsiteX15" fmla="*/ 1055633 w 1843319"/>
              <a:gd name="connsiteY15" fmla="*/ 45136 h 2485372"/>
              <a:gd name="connsiteX16" fmla="*/ 1061431 w 1843319"/>
              <a:gd name="connsiteY16" fmla="*/ 50932 h 2485372"/>
              <a:gd name="connsiteX17" fmla="*/ 1067229 w 1843319"/>
              <a:gd name="connsiteY17" fmla="*/ 56730 h 2485372"/>
              <a:gd name="connsiteX18" fmla="*/ 1072199 w 1843319"/>
              <a:gd name="connsiteY18" fmla="*/ 63355 h 2485372"/>
              <a:gd name="connsiteX19" fmla="*/ 1077170 w 1843319"/>
              <a:gd name="connsiteY19" fmla="*/ 69981 h 2485372"/>
              <a:gd name="connsiteX20" fmla="*/ 1081310 w 1843319"/>
              <a:gd name="connsiteY20" fmla="*/ 77434 h 2485372"/>
              <a:gd name="connsiteX21" fmla="*/ 1085453 w 1843319"/>
              <a:gd name="connsiteY21" fmla="*/ 84889 h 2485372"/>
              <a:gd name="connsiteX22" fmla="*/ 1088763 w 1843319"/>
              <a:gd name="connsiteY22" fmla="*/ 92343 h 2485372"/>
              <a:gd name="connsiteX23" fmla="*/ 1092078 w 1843319"/>
              <a:gd name="connsiteY23" fmla="*/ 99796 h 2485372"/>
              <a:gd name="connsiteX24" fmla="*/ 1094976 w 1843319"/>
              <a:gd name="connsiteY24" fmla="*/ 108079 h 2485372"/>
              <a:gd name="connsiteX25" fmla="*/ 1097876 w 1843319"/>
              <a:gd name="connsiteY25" fmla="*/ 115944 h 2485372"/>
              <a:gd name="connsiteX26" fmla="*/ 1099947 w 1843319"/>
              <a:gd name="connsiteY26" fmla="*/ 124640 h 2485372"/>
              <a:gd name="connsiteX27" fmla="*/ 1101189 w 1843319"/>
              <a:gd name="connsiteY27" fmla="*/ 132508 h 2485372"/>
              <a:gd name="connsiteX28" fmla="*/ 1102429 w 1843319"/>
              <a:gd name="connsiteY28" fmla="*/ 141619 h 2485372"/>
              <a:gd name="connsiteX29" fmla="*/ 1103674 w 1843319"/>
              <a:gd name="connsiteY29" fmla="*/ 150315 h 2485372"/>
              <a:gd name="connsiteX30" fmla="*/ 1104087 w 1843319"/>
              <a:gd name="connsiteY30" fmla="*/ 159010 h 2485372"/>
              <a:gd name="connsiteX31" fmla="*/ 1103674 w 1843319"/>
              <a:gd name="connsiteY31" fmla="*/ 167706 h 2485372"/>
              <a:gd name="connsiteX32" fmla="*/ 1103259 w 1843319"/>
              <a:gd name="connsiteY32" fmla="*/ 175987 h 2485372"/>
              <a:gd name="connsiteX33" fmla="*/ 1102017 w 1843319"/>
              <a:gd name="connsiteY33" fmla="*/ 184270 h 2485372"/>
              <a:gd name="connsiteX34" fmla="*/ 1100774 w 1843319"/>
              <a:gd name="connsiteY34" fmla="*/ 192138 h 2485372"/>
              <a:gd name="connsiteX35" fmla="*/ 1099119 w 1843319"/>
              <a:gd name="connsiteY35" fmla="*/ 200421 h 2485372"/>
              <a:gd name="connsiteX36" fmla="*/ 1097046 w 1843319"/>
              <a:gd name="connsiteY36" fmla="*/ 207874 h 2485372"/>
              <a:gd name="connsiteX37" fmla="*/ 1094561 w 1843319"/>
              <a:gd name="connsiteY37" fmla="*/ 214912 h 2485372"/>
              <a:gd name="connsiteX38" fmla="*/ 1091248 w 1843319"/>
              <a:gd name="connsiteY38" fmla="*/ 222366 h 2485372"/>
              <a:gd name="connsiteX39" fmla="*/ 1088351 w 1843319"/>
              <a:gd name="connsiteY39" fmla="*/ 228991 h 2485372"/>
              <a:gd name="connsiteX40" fmla="*/ 1084623 w 1843319"/>
              <a:gd name="connsiteY40" fmla="*/ 236447 h 2485372"/>
              <a:gd name="connsiteX41" fmla="*/ 1080895 w 1843319"/>
              <a:gd name="connsiteY41" fmla="*/ 243070 h 2485372"/>
              <a:gd name="connsiteX42" fmla="*/ 1076755 w 1843319"/>
              <a:gd name="connsiteY42" fmla="*/ 248868 h 2485372"/>
              <a:gd name="connsiteX43" fmla="*/ 1072199 w 1843319"/>
              <a:gd name="connsiteY43" fmla="*/ 255081 h 2485372"/>
              <a:gd name="connsiteX44" fmla="*/ 1067644 w 1843319"/>
              <a:gd name="connsiteY44" fmla="*/ 261291 h 2485372"/>
              <a:gd name="connsiteX45" fmla="*/ 1063088 w 1843319"/>
              <a:gd name="connsiteY45" fmla="*/ 267089 h 2485372"/>
              <a:gd name="connsiteX46" fmla="*/ 1058118 w 1843319"/>
              <a:gd name="connsiteY46" fmla="*/ 272057 h 2485372"/>
              <a:gd name="connsiteX47" fmla="*/ 1053147 w 1843319"/>
              <a:gd name="connsiteY47" fmla="*/ 277440 h 2485372"/>
              <a:gd name="connsiteX48" fmla="*/ 1041966 w 1843319"/>
              <a:gd name="connsiteY48" fmla="*/ 287378 h 2485372"/>
              <a:gd name="connsiteX49" fmla="*/ 1030786 w 1843319"/>
              <a:gd name="connsiteY49" fmla="*/ 296074 h 2485372"/>
              <a:gd name="connsiteX50" fmla="*/ 1018774 w 1843319"/>
              <a:gd name="connsiteY50" fmla="*/ 303530 h 2485372"/>
              <a:gd name="connsiteX51" fmla="*/ 1007178 w 1843319"/>
              <a:gd name="connsiteY51" fmla="*/ 310153 h 2485372"/>
              <a:gd name="connsiteX52" fmla="*/ 994755 w 1843319"/>
              <a:gd name="connsiteY52" fmla="*/ 315951 h 2485372"/>
              <a:gd name="connsiteX53" fmla="*/ 982746 w 1843319"/>
              <a:gd name="connsiteY53" fmla="*/ 320506 h 2485372"/>
              <a:gd name="connsiteX54" fmla="*/ 971563 w 1843319"/>
              <a:gd name="connsiteY54" fmla="*/ 323819 h 2485372"/>
              <a:gd name="connsiteX55" fmla="*/ 960382 w 1843319"/>
              <a:gd name="connsiteY55" fmla="*/ 325889 h 2485372"/>
              <a:gd name="connsiteX56" fmla="*/ 952926 w 1843319"/>
              <a:gd name="connsiteY56" fmla="*/ 328374 h 2485372"/>
              <a:gd name="connsiteX57" fmla="*/ 947958 w 1843319"/>
              <a:gd name="connsiteY57" fmla="*/ 330029 h 2485372"/>
              <a:gd name="connsiteX58" fmla="*/ 945888 w 1843319"/>
              <a:gd name="connsiteY58" fmla="*/ 331272 h 2485372"/>
              <a:gd name="connsiteX59" fmla="*/ 945888 w 1843319"/>
              <a:gd name="connsiteY59" fmla="*/ 444734 h 2485372"/>
              <a:gd name="connsiteX60" fmla="*/ 1122309 w 1843319"/>
              <a:gd name="connsiteY60" fmla="*/ 444734 h 2485372"/>
              <a:gd name="connsiteX61" fmla="*/ 1122309 w 1843319"/>
              <a:gd name="connsiteY61" fmla="*/ 664614 h 2485372"/>
              <a:gd name="connsiteX62" fmla="*/ 1141773 w 1843319"/>
              <a:gd name="connsiteY62" fmla="*/ 668757 h 2485372"/>
              <a:gd name="connsiteX63" fmla="*/ 1160824 w 1843319"/>
              <a:gd name="connsiteY63" fmla="*/ 674140 h 2485372"/>
              <a:gd name="connsiteX64" fmla="*/ 1179874 w 1843319"/>
              <a:gd name="connsiteY64" fmla="*/ 679108 h 2485372"/>
              <a:gd name="connsiteX65" fmla="*/ 1198510 w 1843319"/>
              <a:gd name="connsiteY65" fmla="*/ 684906 h 2485372"/>
              <a:gd name="connsiteX66" fmla="*/ 1217147 w 1843319"/>
              <a:gd name="connsiteY66" fmla="*/ 691119 h 2485372"/>
              <a:gd name="connsiteX67" fmla="*/ 1235781 w 1843319"/>
              <a:gd name="connsiteY67" fmla="*/ 697742 h 2485372"/>
              <a:gd name="connsiteX68" fmla="*/ 1254005 w 1843319"/>
              <a:gd name="connsiteY68" fmla="*/ 704367 h 2485372"/>
              <a:gd name="connsiteX69" fmla="*/ 1272227 w 1843319"/>
              <a:gd name="connsiteY69" fmla="*/ 711408 h 2485372"/>
              <a:gd name="connsiteX70" fmla="*/ 1289621 w 1843319"/>
              <a:gd name="connsiteY70" fmla="*/ 718861 h 2485372"/>
              <a:gd name="connsiteX71" fmla="*/ 1307430 w 1843319"/>
              <a:gd name="connsiteY71" fmla="*/ 726729 h 2485372"/>
              <a:gd name="connsiteX72" fmla="*/ 1324821 w 1843319"/>
              <a:gd name="connsiteY72" fmla="*/ 735010 h 2485372"/>
              <a:gd name="connsiteX73" fmla="*/ 1342215 w 1843319"/>
              <a:gd name="connsiteY73" fmla="*/ 744120 h 2485372"/>
              <a:gd name="connsiteX74" fmla="*/ 1359194 w 1843319"/>
              <a:gd name="connsiteY74" fmla="*/ 752816 h 2485372"/>
              <a:gd name="connsiteX75" fmla="*/ 1376176 w 1843319"/>
              <a:gd name="connsiteY75" fmla="*/ 761927 h 2485372"/>
              <a:gd name="connsiteX76" fmla="*/ 1392740 w 1843319"/>
              <a:gd name="connsiteY76" fmla="*/ 771865 h 2485372"/>
              <a:gd name="connsiteX77" fmla="*/ 1409306 w 1843319"/>
              <a:gd name="connsiteY77" fmla="*/ 781804 h 2485372"/>
              <a:gd name="connsiteX78" fmla="*/ 1425458 w 1843319"/>
              <a:gd name="connsiteY78" fmla="*/ 792154 h 2485372"/>
              <a:gd name="connsiteX79" fmla="*/ 1441606 w 1843319"/>
              <a:gd name="connsiteY79" fmla="*/ 802508 h 2485372"/>
              <a:gd name="connsiteX80" fmla="*/ 1456930 w 1843319"/>
              <a:gd name="connsiteY80" fmla="*/ 813689 h 2485372"/>
              <a:gd name="connsiteX81" fmla="*/ 1472669 w 1843319"/>
              <a:gd name="connsiteY81" fmla="*/ 824870 h 2485372"/>
              <a:gd name="connsiteX82" fmla="*/ 1487578 w 1843319"/>
              <a:gd name="connsiteY82" fmla="*/ 836875 h 2485372"/>
              <a:gd name="connsiteX83" fmla="*/ 1502487 w 1843319"/>
              <a:gd name="connsiteY83" fmla="*/ 848471 h 2485372"/>
              <a:gd name="connsiteX84" fmla="*/ 1516981 w 1843319"/>
              <a:gd name="connsiteY84" fmla="*/ 860895 h 2485372"/>
              <a:gd name="connsiteX85" fmla="*/ 1531889 w 1843319"/>
              <a:gd name="connsiteY85" fmla="*/ 873316 h 2485372"/>
              <a:gd name="connsiteX86" fmla="*/ 1545971 w 1843319"/>
              <a:gd name="connsiteY86" fmla="*/ 885739 h 2485372"/>
              <a:gd name="connsiteX87" fmla="*/ 1559637 w 1843319"/>
              <a:gd name="connsiteY87" fmla="*/ 898990 h 2485372"/>
              <a:gd name="connsiteX88" fmla="*/ 1573303 w 1843319"/>
              <a:gd name="connsiteY88" fmla="*/ 912242 h 2485372"/>
              <a:gd name="connsiteX89" fmla="*/ 1586969 w 1843319"/>
              <a:gd name="connsiteY89" fmla="*/ 926320 h 2485372"/>
              <a:gd name="connsiteX90" fmla="*/ 1599808 w 1843319"/>
              <a:gd name="connsiteY90" fmla="*/ 939987 h 2485372"/>
              <a:gd name="connsiteX91" fmla="*/ 1612647 w 1843319"/>
              <a:gd name="connsiteY91" fmla="*/ 954065 h 2485372"/>
              <a:gd name="connsiteX92" fmla="*/ 1625485 w 1843319"/>
              <a:gd name="connsiteY92" fmla="*/ 968559 h 2485372"/>
              <a:gd name="connsiteX93" fmla="*/ 1637909 w 1843319"/>
              <a:gd name="connsiteY93" fmla="*/ 983465 h 2485372"/>
              <a:gd name="connsiteX94" fmla="*/ 1649505 w 1843319"/>
              <a:gd name="connsiteY94" fmla="*/ 998374 h 2485372"/>
              <a:gd name="connsiteX95" fmla="*/ 1661101 w 1843319"/>
              <a:gd name="connsiteY95" fmla="*/ 1013695 h 2485372"/>
              <a:gd name="connsiteX96" fmla="*/ 1672282 w 1843319"/>
              <a:gd name="connsiteY96" fmla="*/ 1029016 h 2485372"/>
              <a:gd name="connsiteX97" fmla="*/ 1683050 w 1843319"/>
              <a:gd name="connsiteY97" fmla="*/ 1044753 h 2485372"/>
              <a:gd name="connsiteX98" fmla="*/ 1694231 w 1843319"/>
              <a:gd name="connsiteY98" fmla="*/ 1060486 h 2485372"/>
              <a:gd name="connsiteX99" fmla="*/ 1704585 w 1843319"/>
              <a:gd name="connsiteY99" fmla="*/ 1076635 h 2485372"/>
              <a:gd name="connsiteX100" fmla="*/ 1714523 w 1843319"/>
              <a:gd name="connsiteY100" fmla="*/ 1093199 h 2485372"/>
              <a:gd name="connsiteX101" fmla="*/ 1724049 w 1843319"/>
              <a:gd name="connsiteY101" fmla="*/ 1109763 h 2485372"/>
              <a:gd name="connsiteX102" fmla="*/ 1733160 w 1843319"/>
              <a:gd name="connsiteY102" fmla="*/ 1126742 h 2485372"/>
              <a:gd name="connsiteX103" fmla="*/ 1742270 w 1843319"/>
              <a:gd name="connsiteY103" fmla="*/ 1143718 h 2485372"/>
              <a:gd name="connsiteX104" fmla="*/ 1750969 w 1843319"/>
              <a:gd name="connsiteY104" fmla="*/ 1160697 h 2485372"/>
              <a:gd name="connsiteX105" fmla="*/ 1759249 w 1843319"/>
              <a:gd name="connsiteY105" fmla="*/ 1178503 h 2485372"/>
              <a:gd name="connsiteX106" fmla="*/ 1767117 w 1843319"/>
              <a:gd name="connsiteY106" fmla="*/ 1196307 h 2485372"/>
              <a:gd name="connsiteX107" fmla="*/ 1774573 w 1843319"/>
              <a:gd name="connsiteY107" fmla="*/ 1213701 h 2485372"/>
              <a:gd name="connsiteX108" fmla="*/ 1782029 w 1843319"/>
              <a:gd name="connsiteY108" fmla="*/ 1231920 h 2485372"/>
              <a:gd name="connsiteX109" fmla="*/ 1788654 w 1843319"/>
              <a:gd name="connsiteY109" fmla="*/ 1250139 h 2485372"/>
              <a:gd name="connsiteX110" fmla="*/ 1795280 w 1843319"/>
              <a:gd name="connsiteY110" fmla="*/ 1268773 h 2485372"/>
              <a:gd name="connsiteX111" fmla="*/ 1801078 w 1843319"/>
              <a:gd name="connsiteY111" fmla="*/ 1286995 h 2485372"/>
              <a:gd name="connsiteX112" fmla="*/ 1806876 w 1843319"/>
              <a:gd name="connsiteY112" fmla="*/ 1306044 h 2485372"/>
              <a:gd name="connsiteX113" fmla="*/ 1812259 w 1843319"/>
              <a:gd name="connsiteY113" fmla="*/ 1325090 h 2485372"/>
              <a:gd name="connsiteX114" fmla="*/ 1817229 w 1843319"/>
              <a:gd name="connsiteY114" fmla="*/ 1344139 h 2485372"/>
              <a:gd name="connsiteX115" fmla="*/ 1821370 w 1843319"/>
              <a:gd name="connsiteY115" fmla="*/ 1363188 h 2485372"/>
              <a:gd name="connsiteX116" fmla="*/ 1825513 w 1843319"/>
              <a:gd name="connsiteY116" fmla="*/ 1382650 h 2485372"/>
              <a:gd name="connsiteX117" fmla="*/ 1829241 w 1843319"/>
              <a:gd name="connsiteY117" fmla="*/ 1402112 h 2485372"/>
              <a:gd name="connsiteX118" fmla="*/ 1832553 w 1843319"/>
              <a:gd name="connsiteY118" fmla="*/ 1421988 h 2485372"/>
              <a:gd name="connsiteX119" fmla="*/ 1835451 w 1843319"/>
              <a:gd name="connsiteY119" fmla="*/ 1441865 h 2485372"/>
              <a:gd name="connsiteX120" fmla="*/ 1837936 w 1843319"/>
              <a:gd name="connsiteY120" fmla="*/ 1461741 h 2485372"/>
              <a:gd name="connsiteX121" fmla="*/ 1840006 w 1843319"/>
              <a:gd name="connsiteY121" fmla="*/ 1481618 h 2485372"/>
              <a:gd name="connsiteX122" fmla="*/ 1841249 w 1843319"/>
              <a:gd name="connsiteY122" fmla="*/ 1501907 h 2485372"/>
              <a:gd name="connsiteX123" fmla="*/ 1842492 w 1843319"/>
              <a:gd name="connsiteY123" fmla="*/ 1522196 h 2485372"/>
              <a:gd name="connsiteX124" fmla="*/ 1843319 w 1843319"/>
              <a:gd name="connsiteY124" fmla="*/ 1542488 h 2485372"/>
              <a:gd name="connsiteX125" fmla="*/ 1843319 w 1843319"/>
              <a:gd name="connsiteY125" fmla="*/ 1563607 h 2485372"/>
              <a:gd name="connsiteX126" fmla="*/ 1843319 w 1843319"/>
              <a:gd name="connsiteY126" fmla="*/ 1581102 h 2485372"/>
              <a:gd name="connsiteX127" fmla="*/ 1843319 w 1843319"/>
              <a:gd name="connsiteY127" fmla="*/ 1587209 h 2485372"/>
              <a:gd name="connsiteX128" fmla="*/ 1842077 w 1843319"/>
              <a:gd name="connsiteY128" fmla="*/ 1610814 h 2485372"/>
              <a:gd name="connsiteX129" fmla="*/ 1840837 w 1843319"/>
              <a:gd name="connsiteY129" fmla="*/ 1634415 h 2485372"/>
              <a:gd name="connsiteX130" fmla="*/ 1838351 w 1843319"/>
              <a:gd name="connsiteY130" fmla="*/ 1657605 h 2485372"/>
              <a:gd name="connsiteX131" fmla="*/ 1835866 w 1843319"/>
              <a:gd name="connsiteY131" fmla="*/ 1680794 h 2485372"/>
              <a:gd name="connsiteX132" fmla="*/ 1832553 w 1843319"/>
              <a:gd name="connsiteY132" fmla="*/ 1703984 h 2485372"/>
              <a:gd name="connsiteX133" fmla="*/ 1828825 w 1843319"/>
              <a:gd name="connsiteY133" fmla="*/ 1726758 h 2485372"/>
              <a:gd name="connsiteX134" fmla="*/ 1827334 w 1843319"/>
              <a:gd name="connsiteY134" fmla="*/ 1734806 h 2485372"/>
              <a:gd name="connsiteX135" fmla="*/ 1824595 w 1843319"/>
              <a:gd name="connsiteY135" fmla="*/ 1761152 h 2485372"/>
              <a:gd name="connsiteX136" fmla="*/ 1815294 w 1843319"/>
              <a:gd name="connsiteY136" fmla="*/ 1790198 h 2485372"/>
              <a:gd name="connsiteX137" fmla="*/ 1814329 w 1843319"/>
              <a:gd name="connsiteY137" fmla="*/ 1793841 h 2485372"/>
              <a:gd name="connsiteX138" fmla="*/ 1808531 w 1843319"/>
              <a:gd name="connsiteY138" fmla="*/ 1815788 h 2485372"/>
              <a:gd name="connsiteX139" fmla="*/ 1801906 w 1843319"/>
              <a:gd name="connsiteY139" fmla="*/ 1837319 h 2485372"/>
              <a:gd name="connsiteX140" fmla="*/ 1794865 w 1843319"/>
              <a:gd name="connsiteY140" fmla="*/ 1859269 h 2485372"/>
              <a:gd name="connsiteX141" fmla="*/ 1787412 w 1843319"/>
              <a:gd name="connsiteY141" fmla="*/ 1880385 h 2485372"/>
              <a:gd name="connsiteX142" fmla="*/ 1781958 w 1843319"/>
              <a:gd name="connsiteY142" fmla="*/ 1894297 h 2485372"/>
              <a:gd name="connsiteX143" fmla="*/ 1770893 w 1843319"/>
              <a:gd name="connsiteY143" fmla="*/ 1928848 h 2485372"/>
              <a:gd name="connsiteX144" fmla="*/ 1753901 w 1843319"/>
              <a:gd name="connsiteY144" fmla="*/ 1959191 h 2485372"/>
              <a:gd name="connsiteX145" fmla="*/ 1752211 w 1843319"/>
              <a:gd name="connsiteY145" fmla="*/ 1962790 h 2485372"/>
              <a:gd name="connsiteX146" fmla="*/ 1742270 w 1843319"/>
              <a:gd name="connsiteY146" fmla="*/ 1983081 h 2485372"/>
              <a:gd name="connsiteX147" fmla="*/ 1731917 w 1843319"/>
              <a:gd name="connsiteY147" fmla="*/ 2002543 h 2485372"/>
              <a:gd name="connsiteX148" fmla="*/ 1721151 w 1843319"/>
              <a:gd name="connsiteY148" fmla="*/ 2022005 h 2485372"/>
              <a:gd name="connsiteX149" fmla="*/ 1709555 w 1843319"/>
              <a:gd name="connsiteY149" fmla="*/ 2041469 h 2485372"/>
              <a:gd name="connsiteX150" fmla="*/ 1698371 w 1843319"/>
              <a:gd name="connsiteY150" fmla="*/ 2060515 h 2485372"/>
              <a:gd name="connsiteX151" fmla="*/ 1691606 w 1843319"/>
              <a:gd name="connsiteY151" fmla="*/ 2070440 h 2485372"/>
              <a:gd name="connsiteX152" fmla="*/ 1685916 w 1843319"/>
              <a:gd name="connsiteY152" fmla="*/ 2080603 h 2485372"/>
              <a:gd name="connsiteX153" fmla="*/ 1678471 w 1843319"/>
              <a:gd name="connsiteY153" fmla="*/ 2089347 h 2485372"/>
              <a:gd name="connsiteX154" fmla="*/ 1673109 w 1843319"/>
              <a:gd name="connsiteY154" fmla="*/ 2096956 h 2485372"/>
              <a:gd name="connsiteX155" fmla="*/ 1660686 w 1843319"/>
              <a:gd name="connsiteY155" fmla="*/ 2114762 h 2485372"/>
              <a:gd name="connsiteX156" fmla="*/ 1646607 w 1843319"/>
              <a:gd name="connsiteY156" fmla="*/ 2132153 h 2485372"/>
              <a:gd name="connsiteX157" fmla="*/ 1632938 w 1843319"/>
              <a:gd name="connsiteY157" fmla="*/ 2149960 h 2485372"/>
              <a:gd name="connsiteX158" fmla="*/ 1618445 w 1843319"/>
              <a:gd name="connsiteY158" fmla="*/ 2166524 h 2485372"/>
              <a:gd name="connsiteX159" fmla="*/ 1603536 w 1843319"/>
              <a:gd name="connsiteY159" fmla="*/ 2183085 h 2485372"/>
              <a:gd name="connsiteX160" fmla="*/ 1589039 w 1843319"/>
              <a:gd name="connsiteY160" fmla="*/ 2199649 h 2485372"/>
              <a:gd name="connsiteX161" fmla="*/ 1573303 w 1843319"/>
              <a:gd name="connsiteY161" fmla="*/ 2214973 h 2485372"/>
              <a:gd name="connsiteX162" fmla="*/ 1557982 w 1843319"/>
              <a:gd name="connsiteY162" fmla="*/ 2230706 h 2485372"/>
              <a:gd name="connsiteX163" fmla="*/ 1541415 w 1843319"/>
              <a:gd name="connsiteY163" fmla="*/ 2245615 h 2485372"/>
              <a:gd name="connsiteX164" fmla="*/ 1524849 w 1843319"/>
              <a:gd name="connsiteY164" fmla="*/ 2260521 h 2485372"/>
              <a:gd name="connsiteX165" fmla="*/ 1508282 w 1843319"/>
              <a:gd name="connsiteY165" fmla="*/ 2274600 h 2485372"/>
              <a:gd name="connsiteX166" fmla="*/ 1490476 w 1843319"/>
              <a:gd name="connsiteY166" fmla="*/ 2288266 h 2485372"/>
              <a:gd name="connsiteX167" fmla="*/ 1473082 w 1843319"/>
              <a:gd name="connsiteY167" fmla="*/ 2301932 h 2485372"/>
              <a:gd name="connsiteX168" fmla="*/ 1455275 w 1843319"/>
              <a:gd name="connsiteY168" fmla="*/ 2314768 h 2485372"/>
              <a:gd name="connsiteX169" fmla="*/ 1437054 w 1843319"/>
              <a:gd name="connsiteY169" fmla="*/ 2327604 h 2485372"/>
              <a:gd name="connsiteX170" fmla="*/ 1418832 w 1843319"/>
              <a:gd name="connsiteY170" fmla="*/ 2340028 h 2485372"/>
              <a:gd name="connsiteX171" fmla="*/ 1399780 w 1843319"/>
              <a:gd name="connsiteY171" fmla="*/ 2351621 h 2485372"/>
              <a:gd name="connsiteX172" fmla="*/ 1380316 w 1843319"/>
              <a:gd name="connsiteY172" fmla="*/ 2362802 h 2485372"/>
              <a:gd name="connsiteX173" fmla="*/ 1360852 w 1843319"/>
              <a:gd name="connsiteY173" fmla="*/ 2373568 h 2485372"/>
              <a:gd name="connsiteX174" fmla="*/ 1340973 w 1843319"/>
              <a:gd name="connsiteY174" fmla="*/ 2383921 h 2485372"/>
              <a:gd name="connsiteX175" fmla="*/ 1321096 w 1843319"/>
              <a:gd name="connsiteY175" fmla="*/ 2393860 h 2485372"/>
              <a:gd name="connsiteX176" fmla="*/ 1300802 w 1843319"/>
              <a:gd name="connsiteY176" fmla="*/ 2403383 h 2485372"/>
              <a:gd name="connsiteX177" fmla="*/ 1280510 w 1843319"/>
              <a:gd name="connsiteY177" fmla="*/ 2412494 h 2485372"/>
              <a:gd name="connsiteX178" fmla="*/ 1259803 w 1843319"/>
              <a:gd name="connsiteY178" fmla="*/ 2420774 h 2485372"/>
              <a:gd name="connsiteX179" fmla="*/ 1238269 w 1843319"/>
              <a:gd name="connsiteY179" fmla="*/ 2429058 h 2485372"/>
              <a:gd name="connsiteX180" fmla="*/ 1217147 w 1843319"/>
              <a:gd name="connsiteY180" fmla="*/ 2436511 h 2485372"/>
              <a:gd name="connsiteX181" fmla="*/ 1196025 w 1843319"/>
              <a:gd name="connsiteY181" fmla="*/ 2443549 h 2485372"/>
              <a:gd name="connsiteX182" fmla="*/ 1174076 w 1843319"/>
              <a:gd name="connsiteY182" fmla="*/ 2450174 h 2485372"/>
              <a:gd name="connsiteX183" fmla="*/ 1152129 w 1843319"/>
              <a:gd name="connsiteY183" fmla="*/ 2455972 h 2485372"/>
              <a:gd name="connsiteX184" fmla="*/ 1130177 w 1843319"/>
              <a:gd name="connsiteY184" fmla="*/ 2461770 h 2485372"/>
              <a:gd name="connsiteX185" fmla="*/ 1107400 w 1843319"/>
              <a:gd name="connsiteY185" fmla="*/ 2466326 h 2485372"/>
              <a:gd name="connsiteX186" fmla="*/ 1085038 w 1843319"/>
              <a:gd name="connsiteY186" fmla="*/ 2470466 h 2485372"/>
              <a:gd name="connsiteX187" fmla="*/ 1061846 w 1843319"/>
              <a:gd name="connsiteY187" fmla="*/ 2474194 h 2485372"/>
              <a:gd name="connsiteX188" fmla="*/ 1039066 w 1843319"/>
              <a:gd name="connsiteY188" fmla="*/ 2477507 h 2485372"/>
              <a:gd name="connsiteX189" fmla="*/ 1015877 w 1843319"/>
              <a:gd name="connsiteY189" fmla="*/ 2479989 h 2485372"/>
              <a:gd name="connsiteX190" fmla="*/ 992685 w 1843319"/>
              <a:gd name="connsiteY190" fmla="*/ 2482474 h 2485372"/>
              <a:gd name="connsiteX191" fmla="*/ 969078 w 1843319"/>
              <a:gd name="connsiteY191" fmla="*/ 2483717 h 2485372"/>
              <a:gd name="connsiteX192" fmla="*/ 945473 w 1843319"/>
              <a:gd name="connsiteY192" fmla="*/ 2484960 h 2485372"/>
              <a:gd name="connsiteX193" fmla="*/ 921866 w 1843319"/>
              <a:gd name="connsiteY193" fmla="*/ 2485372 h 2485372"/>
              <a:gd name="connsiteX194" fmla="*/ 921690 w 1843319"/>
              <a:gd name="connsiteY194" fmla="*/ 2485369 h 2485372"/>
              <a:gd name="connsiteX195" fmla="*/ 921659 w 1843319"/>
              <a:gd name="connsiteY195" fmla="*/ 2485372 h 2485372"/>
              <a:gd name="connsiteX196" fmla="*/ 921616 w 1843319"/>
              <a:gd name="connsiteY196" fmla="*/ 2485368 h 2485372"/>
              <a:gd name="connsiteX197" fmla="*/ 898261 w 1843319"/>
              <a:gd name="connsiteY197" fmla="*/ 2484960 h 2485372"/>
              <a:gd name="connsiteX198" fmla="*/ 874654 w 1843319"/>
              <a:gd name="connsiteY198" fmla="*/ 2483717 h 2485372"/>
              <a:gd name="connsiteX199" fmla="*/ 851050 w 1843319"/>
              <a:gd name="connsiteY199" fmla="*/ 2482474 h 2485372"/>
              <a:gd name="connsiteX200" fmla="*/ 827858 w 1843319"/>
              <a:gd name="connsiteY200" fmla="*/ 2479989 h 2485372"/>
              <a:gd name="connsiteX201" fmla="*/ 804668 w 1843319"/>
              <a:gd name="connsiteY201" fmla="*/ 2477507 h 2485372"/>
              <a:gd name="connsiteX202" fmla="*/ 781476 w 1843319"/>
              <a:gd name="connsiteY202" fmla="*/ 2474194 h 2485372"/>
              <a:gd name="connsiteX203" fmla="*/ 758697 w 1843319"/>
              <a:gd name="connsiteY203" fmla="*/ 2470466 h 2485372"/>
              <a:gd name="connsiteX204" fmla="*/ 735920 w 1843319"/>
              <a:gd name="connsiteY204" fmla="*/ 2466326 h 2485372"/>
              <a:gd name="connsiteX205" fmla="*/ 713555 w 1843319"/>
              <a:gd name="connsiteY205" fmla="*/ 2461770 h 2485372"/>
              <a:gd name="connsiteX206" fmla="*/ 691608 w 1843319"/>
              <a:gd name="connsiteY206" fmla="*/ 2455972 h 2485372"/>
              <a:gd name="connsiteX207" fmla="*/ 669659 w 1843319"/>
              <a:gd name="connsiteY207" fmla="*/ 2450174 h 2485372"/>
              <a:gd name="connsiteX208" fmla="*/ 648125 w 1843319"/>
              <a:gd name="connsiteY208" fmla="*/ 2443549 h 2485372"/>
              <a:gd name="connsiteX209" fmla="*/ 626175 w 1843319"/>
              <a:gd name="connsiteY209" fmla="*/ 2436511 h 2485372"/>
              <a:gd name="connsiteX210" fmla="*/ 605053 w 1843319"/>
              <a:gd name="connsiteY210" fmla="*/ 2429058 h 2485372"/>
              <a:gd name="connsiteX211" fmla="*/ 583931 w 1843319"/>
              <a:gd name="connsiteY211" fmla="*/ 2420774 h 2485372"/>
              <a:gd name="connsiteX212" fmla="*/ 563224 w 1843319"/>
              <a:gd name="connsiteY212" fmla="*/ 2412494 h 2485372"/>
              <a:gd name="connsiteX213" fmla="*/ 542518 w 1843319"/>
              <a:gd name="connsiteY213" fmla="*/ 2403383 h 2485372"/>
              <a:gd name="connsiteX214" fmla="*/ 522226 w 1843319"/>
              <a:gd name="connsiteY214" fmla="*/ 2393860 h 2485372"/>
              <a:gd name="connsiteX215" fmla="*/ 502347 w 1843319"/>
              <a:gd name="connsiteY215" fmla="*/ 2383921 h 2485372"/>
              <a:gd name="connsiteX216" fmla="*/ 482467 w 1843319"/>
              <a:gd name="connsiteY216" fmla="*/ 2373568 h 2485372"/>
              <a:gd name="connsiteX217" fmla="*/ 463003 w 1843319"/>
              <a:gd name="connsiteY217" fmla="*/ 2362802 h 2485372"/>
              <a:gd name="connsiteX218" fmla="*/ 443954 w 1843319"/>
              <a:gd name="connsiteY218" fmla="*/ 2351621 h 2485372"/>
              <a:gd name="connsiteX219" fmla="*/ 424905 w 1843319"/>
              <a:gd name="connsiteY219" fmla="*/ 2340028 h 2485372"/>
              <a:gd name="connsiteX220" fmla="*/ 406683 w 1843319"/>
              <a:gd name="connsiteY220" fmla="*/ 2327604 h 2485372"/>
              <a:gd name="connsiteX221" fmla="*/ 388044 w 1843319"/>
              <a:gd name="connsiteY221" fmla="*/ 2314768 h 2485372"/>
              <a:gd name="connsiteX222" fmla="*/ 370238 w 1843319"/>
              <a:gd name="connsiteY222" fmla="*/ 2301932 h 2485372"/>
              <a:gd name="connsiteX223" fmla="*/ 352843 w 1843319"/>
              <a:gd name="connsiteY223" fmla="*/ 2288266 h 2485372"/>
              <a:gd name="connsiteX224" fmla="*/ 335449 w 1843319"/>
              <a:gd name="connsiteY224" fmla="*/ 2274600 h 2485372"/>
              <a:gd name="connsiteX225" fmla="*/ 318470 w 1843319"/>
              <a:gd name="connsiteY225" fmla="*/ 2260521 h 2485372"/>
              <a:gd name="connsiteX226" fmla="*/ 301904 w 1843319"/>
              <a:gd name="connsiteY226" fmla="*/ 2245615 h 2485372"/>
              <a:gd name="connsiteX227" fmla="*/ 285755 w 1843319"/>
              <a:gd name="connsiteY227" fmla="*/ 2230706 h 2485372"/>
              <a:gd name="connsiteX228" fmla="*/ 270431 w 1843319"/>
              <a:gd name="connsiteY228" fmla="*/ 2214973 h 2485372"/>
              <a:gd name="connsiteX229" fmla="*/ 254692 w 1843319"/>
              <a:gd name="connsiteY229" fmla="*/ 2199649 h 2485372"/>
              <a:gd name="connsiteX230" fmla="*/ 239371 w 1843319"/>
              <a:gd name="connsiteY230" fmla="*/ 2183085 h 2485372"/>
              <a:gd name="connsiteX231" fmla="*/ 224877 w 1843319"/>
              <a:gd name="connsiteY231" fmla="*/ 2166524 h 2485372"/>
              <a:gd name="connsiteX232" fmla="*/ 210796 w 1843319"/>
              <a:gd name="connsiteY232" fmla="*/ 2149960 h 2485372"/>
              <a:gd name="connsiteX233" fmla="*/ 196715 w 1843319"/>
              <a:gd name="connsiteY233" fmla="*/ 2132153 h 2485372"/>
              <a:gd name="connsiteX234" fmla="*/ 183464 w 1843319"/>
              <a:gd name="connsiteY234" fmla="*/ 2114762 h 2485372"/>
              <a:gd name="connsiteX235" fmla="*/ 170210 w 1843319"/>
              <a:gd name="connsiteY235" fmla="*/ 2096956 h 2485372"/>
              <a:gd name="connsiteX236" fmla="*/ 165713 w 1843319"/>
              <a:gd name="connsiteY236" fmla="*/ 2090359 h 2485372"/>
              <a:gd name="connsiteX237" fmla="*/ 157408 w 1843319"/>
              <a:gd name="connsiteY237" fmla="*/ 2080603 h 2485372"/>
              <a:gd name="connsiteX238" fmla="*/ 149823 w 1843319"/>
              <a:gd name="connsiteY238" fmla="*/ 2067059 h 2485372"/>
              <a:gd name="connsiteX239" fmla="*/ 145363 w 1843319"/>
              <a:gd name="connsiteY239" fmla="*/ 2060515 h 2485372"/>
              <a:gd name="connsiteX240" fmla="*/ 133767 w 1843319"/>
              <a:gd name="connsiteY240" fmla="*/ 2041469 h 2485372"/>
              <a:gd name="connsiteX241" fmla="*/ 122171 w 1843319"/>
              <a:gd name="connsiteY241" fmla="*/ 2022005 h 2485372"/>
              <a:gd name="connsiteX242" fmla="*/ 111402 w 1843319"/>
              <a:gd name="connsiteY242" fmla="*/ 2002543 h 2485372"/>
              <a:gd name="connsiteX243" fmla="*/ 101049 w 1843319"/>
              <a:gd name="connsiteY243" fmla="*/ 1983081 h 2485372"/>
              <a:gd name="connsiteX244" fmla="*/ 91110 w 1843319"/>
              <a:gd name="connsiteY244" fmla="*/ 1962790 h 2485372"/>
              <a:gd name="connsiteX245" fmla="*/ 89413 w 1843319"/>
              <a:gd name="connsiteY245" fmla="*/ 1959178 h 2485372"/>
              <a:gd name="connsiteX246" fmla="*/ 72431 w 1843319"/>
              <a:gd name="connsiteY246" fmla="*/ 1928848 h 2485372"/>
              <a:gd name="connsiteX247" fmla="*/ 61372 w 1843319"/>
              <a:gd name="connsiteY247" fmla="*/ 1894313 h 2485372"/>
              <a:gd name="connsiteX248" fmla="*/ 55910 w 1843319"/>
              <a:gd name="connsiteY248" fmla="*/ 1880385 h 2485372"/>
              <a:gd name="connsiteX249" fmla="*/ 48454 w 1843319"/>
              <a:gd name="connsiteY249" fmla="*/ 1859269 h 2485372"/>
              <a:gd name="connsiteX250" fmla="*/ 41829 w 1843319"/>
              <a:gd name="connsiteY250" fmla="*/ 1837319 h 2485372"/>
              <a:gd name="connsiteX251" fmla="*/ 35200 w 1843319"/>
              <a:gd name="connsiteY251" fmla="*/ 1815788 h 2485372"/>
              <a:gd name="connsiteX252" fmla="*/ 28990 w 1843319"/>
              <a:gd name="connsiteY252" fmla="*/ 1793841 h 2485372"/>
              <a:gd name="connsiteX253" fmla="*/ 28496 w 1843319"/>
              <a:gd name="connsiteY253" fmla="*/ 1791649 h 2485372"/>
              <a:gd name="connsiteX254" fmla="*/ 18726 w 1843319"/>
              <a:gd name="connsiteY254" fmla="*/ 1761152 h 2485372"/>
              <a:gd name="connsiteX255" fmla="*/ 15834 w 1843319"/>
              <a:gd name="connsiteY255" fmla="*/ 1733325 h 2485372"/>
              <a:gd name="connsiteX256" fmla="*/ 14496 w 1843319"/>
              <a:gd name="connsiteY256" fmla="*/ 1726758 h 2485372"/>
              <a:gd name="connsiteX257" fmla="*/ 10768 w 1843319"/>
              <a:gd name="connsiteY257" fmla="*/ 1703984 h 2485372"/>
              <a:gd name="connsiteX258" fmla="*/ 7868 w 1843319"/>
              <a:gd name="connsiteY258" fmla="*/ 1680794 h 2485372"/>
              <a:gd name="connsiteX259" fmla="*/ 4970 w 1843319"/>
              <a:gd name="connsiteY259" fmla="*/ 1657605 h 2485372"/>
              <a:gd name="connsiteX260" fmla="*/ 2900 w 1843319"/>
              <a:gd name="connsiteY260" fmla="*/ 1634415 h 2485372"/>
              <a:gd name="connsiteX261" fmla="*/ 1655 w 1843319"/>
              <a:gd name="connsiteY261" fmla="*/ 1610814 h 2485372"/>
              <a:gd name="connsiteX262" fmla="*/ 928 w 1843319"/>
              <a:gd name="connsiteY262" fmla="*/ 1589996 h 2485372"/>
              <a:gd name="connsiteX263" fmla="*/ 3 w 1843319"/>
              <a:gd name="connsiteY263" fmla="*/ 1581102 h 2485372"/>
              <a:gd name="connsiteX264" fmla="*/ 460 w 1843319"/>
              <a:gd name="connsiteY264" fmla="*/ 1576697 h 2485372"/>
              <a:gd name="connsiteX265" fmla="*/ 0 w 1843319"/>
              <a:gd name="connsiteY265" fmla="*/ 1563607 h 2485372"/>
              <a:gd name="connsiteX266" fmla="*/ 830 w 1843319"/>
              <a:gd name="connsiteY266" fmla="*/ 1543315 h 2485372"/>
              <a:gd name="connsiteX267" fmla="*/ 1243 w 1843319"/>
              <a:gd name="connsiteY267" fmla="*/ 1522611 h 2485372"/>
              <a:gd name="connsiteX268" fmla="*/ 2070 w 1843319"/>
              <a:gd name="connsiteY268" fmla="*/ 1502322 h 2485372"/>
              <a:gd name="connsiteX269" fmla="*/ 3313 w 1843319"/>
              <a:gd name="connsiteY269" fmla="*/ 1482446 h 2485372"/>
              <a:gd name="connsiteX270" fmla="*/ 5798 w 1843319"/>
              <a:gd name="connsiteY270" fmla="*/ 1462154 h 2485372"/>
              <a:gd name="connsiteX271" fmla="*/ 8283 w 1843319"/>
              <a:gd name="connsiteY271" fmla="*/ 1442692 h 2485372"/>
              <a:gd name="connsiteX272" fmla="*/ 11181 w 1843319"/>
              <a:gd name="connsiteY272" fmla="*/ 1422816 h 2485372"/>
              <a:gd name="connsiteX273" fmla="*/ 14081 w 1843319"/>
              <a:gd name="connsiteY273" fmla="*/ 1403769 h 2485372"/>
              <a:gd name="connsiteX274" fmla="*/ 17809 w 1843319"/>
              <a:gd name="connsiteY274" fmla="*/ 1383893 h 2485372"/>
              <a:gd name="connsiteX275" fmla="*/ 21949 w 1843319"/>
              <a:gd name="connsiteY275" fmla="*/ 1364844 h 2485372"/>
              <a:gd name="connsiteX276" fmla="*/ 26092 w 1843319"/>
              <a:gd name="connsiteY276" fmla="*/ 1345382 h 2485372"/>
              <a:gd name="connsiteX277" fmla="*/ 31060 w 1843319"/>
              <a:gd name="connsiteY277" fmla="*/ 1326333 h 2485372"/>
              <a:gd name="connsiteX278" fmla="*/ 36031 w 1843319"/>
              <a:gd name="connsiteY278" fmla="*/ 1307699 h 2485372"/>
              <a:gd name="connsiteX279" fmla="*/ 41829 w 1843319"/>
              <a:gd name="connsiteY279" fmla="*/ 1289065 h 2485372"/>
              <a:gd name="connsiteX280" fmla="*/ 48039 w 1843319"/>
              <a:gd name="connsiteY280" fmla="*/ 1270431 h 2485372"/>
              <a:gd name="connsiteX281" fmla="*/ 54252 w 1843319"/>
              <a:gd name="connsiteY281" fmla="*/ 1252209 h 2485372"/>
              <a:gd name="connsiteX282" fmla="*/ 60878 w 1843319"/>
              <a:gd name="connsiteY282" fmla="*/ 1233990 h 2485372"/>
              <a:gd name="connsiteX283" fmla="*/ 67918 w 1843319"/>
              <a:gd name="connsiteY283" fmla="*/ 1216184 h 2485372"/>
              <a:gd name="connsiteX284" fmla="*/ 75374 w 1843319"/>
              <a:gd name="connsiteY284" fmla="*/ 1198380 h 2485372"/>
              <a:gd name="connsiteX285" fmla="*/ 83242 w 1843319"/>
              <a:gd name="connsiteY285" fmla="*/ 1180574 h 2485372"/>
              <a:gd name="connsiteX286" fmla="*/ 91523 w 1843319"/>
              <a:gd name="connsiteY286" fmla="*/ 1163595 h 2485372"/>
              <a:gd name="connsiteX287" fmla="*/ 99806 w 1843319"/>
              <a:gd name="connsiteY287" fmla="*/ 1146203 h 2485372"/>
              <a:gd name="connsiteX288" fmla="*/ 108917 w 1843319"/>
              <a:gd name="connsiteY288" fmla="*/ 1129227 h 2485372"/>
              <a:gd name="connsiteX289" fmla="*/ 118030 w 1843319"/>
              <a:gd name="connsiteY289" fmla="*/ 1112660 h 2485372"/>
              <a:gd name="connsiteX290" fmla="*/ 127554 w 1843319"/>
              <a:gd name="connsiteY290" fmla="*/ 1096099 h 2485372"/>
              <a:gd name="connsiteX291" fmla="*/ 137495 w 1843319"/>
              <a:gd name="connsiteY291" fmla="*/ 1079948 h 2485372"/>
              <a:gd name="connsiteX292" fmla="*/ 147848 w 1843319"/>
              <a:gd name="connsiteY292" fmla="*/ 1063799 h 2485372"/>
              <a:gd name="connsiteX293" fmla="*/ 158202 w 1843319"/>
              <a:gd name="connsiteY293" fmla="*/ 1047650 h 2485372"/>
              <a:gd name="connsiteX294" fmla="*/ 168967 w 1843319"/>
              <a:gd name="connsiteY294" fmla="*/ 1032329 h 2485372"/>
              <a:gd name="connsiteX295" fmla="*/ 180563 w 1843319"/>
              <a:gd name="connsiteY295" fmla="*/ 1016593 h 2485372"/>
              <a:gd name="connsiteX296" fmla="*/ 191744 w 1843319"/>
              <a:gd name="connsiteY296" fmla="*/ 1001271 h 2485372"/>
              <a:gd name="connsiteX297" fmla="*/ 203755 w 1843319"/>
              <a:gd name="connsiteY297" fmla="*/ 986778 h 2485372"/>
              <a:gd name="connsiteX298" fmla="*/ 215351 w 1843319"/>
              <a:gd name="connsiteY298" fmla="*/ 971872 h 2485372"/>
              <a:gd name="connsiteX299" fmla="*/ 227775 w 1843319"/>
              <a:gd name="connsiteY299" fmla="*/ 957378 h 2485372"/>
              <a:gd name="connsiteX300" fmla="*/ 240614 w 1843319"/>
              <a:gd name="connsiteY300" fmla="*/ 943712 h 2485372"/>
              <a:gd name="connsiteX301" fmla="*/ 253452 w 1843319"/>
              <a:gd name="connsiteY301" fmla="*/ 929633 h 2485372"/>
              <a:gd name="connsiteX302" fmla="*/ 266703 w 1843319"/>
              <a:gd name="connsiteY302" fmla="*/ 915555 h 2485372"/>
              <a:gd name="connsiteX303" fmla="*/ 280370 w 1843319"/>
              <a:gd name="connsiteY303" fmla="*/ 902303 h 2485372"/>
              <a:gd name="connsiteX304" fmla="*/ 294036 w 1843319"/>
              <a:gd name="connsiteY304" fmla="*/ 889880 h 2485372"/>
              <a:gd name="connsiteX305" fmla="*/ 308117 w 1843319"/>
              <a:gd name="connsiteY305" fmla="*/ 877044 h 2485372"/>
              <a:gd name="connsiteX306" fmla="*/ 322198 w 1843319"/>
              <a:gd name="connsiteY306" fmla="*/ 864208 h 2485372"/>
              <a:gd name="connsiteX307" fmla="*/ 337107 w 1843319"/>
              <a:gd name="connsiteY307" fmla="*/ 851784 h 2485372"/>
              <a:gd name="connsiteX308" fmla="*/ 351603 w 1843319"/>
              <a:gd name="connsiteY308" fmla="*/ 840191 h 2485372"/>
              <a:gd name="connsiteX309" fmla="*/ 366925 w 1843319"/>
              <a:gd name="connsiteY309" fmla="*/ 828595 h 2485372"/>
              <a:gd name="connsiteX310" fmla="*/ 381834 w 1843319"/>
              <a:gd name="connsiteY310" fmla="*/ 817414 h 2485372"/>
              <a:gd name="connsiteX311" fmla="*/ 397570 w 1843319"/>
              <a:gd name="connsiteY311" fmla="*/ 806233 h 2485372"/>
              <a:gd name="connsiteX312" fmla="*/ 413309 w 1843319"/>
              <a:gd name="connsiteY312" fmla="*/ 795467 h 2485372"/>
              <a:gd name="connsiteX313" fmla="*/ 429460 w 1843319"/>
              <a:gd name="connsiteY313" fmla="*/ 785116 h 2485372"/>
              <a:gd name="connsiteX314" fmla="*/ 445197 w 1843319"/>
              <a:gd name="connsiteY314" fmla="*/ 775178 h 2485372"/>
              <a:gd name="connsiteX315" fmla="*/ 461763 w 1843319"/>
              <a:gd name="connsiteY315" fmla="*/ 765240 h 2485372"/>
              <a:gd name="connsiteX316" fmla="*/ 478327 w 1843319"/>
              <a:gd name="connsiteY316" fmla="*/ 756129 h 2485372"/>
              <a:gd name="connsiteX317" fmla="*/ 495721 w 1843319"/>
              <a:gd name="connsiteY317" fmla="*/ 747433 h 2485372"/>
              <a:gd name="connsiteX318" fmla="*/ 512700 w 1843319"/>
              <a:gd name="connsiteY318" fmla="*/ 738325 h 2485372"/>
              <a:gd name="connsiteX319" fmla="*/ 530094 w 1843319"/>
              <a:gd name="connsiteY319" fmla="*/ 730042 h 2485372"/>
              <a:gd name="connsiteX320" fmla="*/ 547073 w 1843319"/>
              <a:gd name="connsiteY320" fmla="*/ 722174 h 2485372"/>
              <a:gd name="connsiteX321" fmla="*/ 565297 w 1843319"/>
              <a:gd name="connsiteY321" fmla="*/ 714306 h 2485372"/>
              <a:gd name="connsiteX322" fmla="*/ 583104 w 1843319"/>
              <a:gd name="connsiteY322" fmla="*/ 707267 h 2485372"/>
              <a:gd name="connsiteX323" fmla="*/ 600913 w 1843319"/>
              <a:gd name="connsiteY323" fmla="*/ 699812 h 2485372"/>
              <a:gd name="connsiteX324" fmla="*/ 619134 w 1843319"/>
              <a:gd name="connsiteY324" fmla="*/ 694016 h 2485372"/>
              <a:gd name="connsiteX325" fmla="*/ 637356 w 1843319"/>
              <a:gd name="connsiteY325" fmla="*/ 687806 h 2485372"/>
              <a:gd name="connsiteX326" fmla="*/ 655993 w 1843319"/>
              <a:gd name="connsiteY326" fmla="*/ 681593 h 2485372"/>
              <a:gd name="connsiteX327" fmla="*/ 675042 w 1843319"/>
              <a:gd name="connsiteY327" fmla="*/ 676210 h 2485372"/>
              <a:gd name="connsiteX328" fmla="*/ 693678 w 1843319"/>
              <a:gd name="connsiteY328" fmla="*/ 671242 h 2485372"/>
              <a:gd name="connsiteX329" fmla="*/ 712730 w 1843319"/>
              <a:gd name="connsiteY329" fmla="*/ 666272 h 2485372"/>
              <a:gd name="connsiteX330" fmla="*/ 712730 w 1843319"/>
              <a:gd name="connsiteY330" fmla="*/ 444734 h 2485372"/>
              <a:gd name="connsiteX331" fmla="*/ 879625 w 1843319"/>
              <a:gd name="connsiteY331" fmla="*/ 444734 h 2485372"/>
              <a:gd name="connsiteX332" fmla="*/ 879625 w 1843319"/>
              <a:gd name="connsiteY332" fmla="*/ 335827 h 2485372"/>
              <a:gd name="connsiteX333" fmla="*/ 892463 w 1843319"/>
              <a:gd name="connsiteY333" fmla="*/ 290691 h 2485372"/>
              <a:gd name="connsiteX334" fmla="*/ 897434 w 1843319"/>
              <a:gd name="connsiteY334" fmla="*/ 284893 h 2485372"/>
              <a:gd name="connsiteX335" fmla="*/ 902817 w 1843319"/>
              <a:gd name="connsiteY335" fmla="*/ 279510 h 2485372"/>
              <a:gd name="connsiteX336" fmla="*/ 909442 w 1843319"/>
              <a:gd name="connsiteY336" fmla="*/ 274542 h 2485372"/>
              <a:gd name="connsiteX337" fmla="*/ 916483 w 1843319"/>
              <a:gd name="connsiteY337" fmla="*/ 270815 h 2485372"/>
              <a:gd name="connsiteX338" fmla="*/ 924351 w 1843319"/>
              <a:gd name="connsiteY338" fmla="*/ 267089 h 2485372"/>
              <a:gd name="connsiteX339" fmla="*/ 932222 w 1843319"/>
              <a:gd name="connsiteY339" fmla="*/ 264189 h 2485372"/>
              <a:gd name="connsiteX340" fmla="*/ 941330 w 1843319"/>
              <a:gd name="connsiteY340" fmla="*/ 261706 h 2485372"/>
              <a:gd name="connsiteX341" fmla="*/ 950856 w 1843319"/>
              <a:gd name="connsiteY341" fmla="*/ 260049 h 2485372"/>
              <a:gd name="connsiteX342" fmla="*/ 957897 w 1843319"/>
              <a:gd name="connsiteY342" fmla="*/ 258394 h 2485372"/>
              <a:gd name="connsiteX343" fmla="*/ 964522 w 1843319"/>
              <a:gd name="connsiteY343" fmla="*/ 256736 h 2485372"/>
              <a:gd name="connsiteX344" fmla="*/ 971563 w 1843319"/>
              <a:gd name="connsiteY344" fmla="*/ 253838 h 2485372"/>
              <a:gd name="connsiteX345" fmla="*/ 979018 w 1843319"/>
              <a:gd name="connsiteY345" fmla="*/ 250525 h 2485372"/>
              <a:gd name="connsiteX346" fmla="*/ 986056 w 1843319"/>
              <a:gd name="connsiteY346" fmla="*/ 246382 h 2485372"/>
              <a:gd name="connsiteX347" fmla="*/ 993512 w 1843319"/>
              <a:gd name="connsiteY347" fmla="*/ 241415 h 2485372"/>
              <a:gd name="connsiteX348" fmla="*/ 1000138 w 1843319"/>
              <a:gd name="connsiteY348" fmla="*/ 236447 h 2485372"/>
              <a:gd name="connsiteX349" fmla="*/ 1006766 w 1843319"/>
              <a:gd name="connsiteY349" fmla="*/ 230234 h 2485372"/>
              <a:gd name="connsiteX350" fmla="*/ 1012564 w 1843319"/>
              <a:gd name="connsiteY350" fmla="*/ 223608 h 2485372"/>
              <a:gd name="connsiteX351" fmla="*/ 1018362 w 1843319"/>
              <a:gd name="connsiteY351" fmla="*/ 216983 h 2485372"/>
              <a:gd name="connsiteX352" fmla="*/ 1023745 w 1843319"/>
              <a:gd name="connsiteY352" fmla="*/ 209117 h 2485372"/>
              <a:gd name="connsiteX353" fmla="*/ 1027885 w 1843319"/>
              <a:gd name="connsiteY353" fmla="*/ 201246 h 2485372"/>
              <a:gd name="connsiteX354" fmla="*/ 1031613 w 1843319"/>
              <a:gd name="connsiteY354" fmla="*/ 192553 h 2485372"/>
              <a:gd name="connsiteX355" fmla="*/ 1034513 w 1843319"/>
              <a:gd name="connsiteY355" fmla="*/ 184270 h 2485372"/>
              <a:gd name="connsiteX356" fmla="*/ 1036584 w 1843319"/>
              <a:gd name="connsiteY356" fmla="*/ 175162 h 2485372"/>
              <a:gd name="connsiteX357" fmla="*/ 1037411 w 1843319"/>
              <a:gd name="connsiteY357" fmla="*/ 165636 h 2485372"/>
              <a:gd name="connsiteX358" fmla="*/ 1037411 w 1843319"/>
              <a:gd name="connsiteY358" fmla="*/ 154870 h 2485372"/>
              <a:gd name="connsiteX359" fmla="*/ 1035753 w 1843319"/>
              <a:gd name="connsiteY359" fmla="*/ 144517 h 2485372"/>
              <a:gd name="connsiteX360" fmla="*/ 1034098 w 1843319"/>
              <a:gd name="connsiteY360" fmla="*/ 134578 h 2485372"/>
              <a:gd name="connsiteX361" fmla="*/ 1030786 w 1843319"/>
              <a:gd name="connsiteY361" fmla="*/ 125055 h 2485372"/>
              <a:gd name="connsiteX362" fmla="*/ 1027058 w 1843319"/>
              <a:gd name="connsiteY362" fmla="*/ 115944 h 2485372"/>
              <a:gd name="connsiteX363" fmla="*/ 1022087 w 1843319"/>
              <a:gd name="connsiteY363" fmla="*/ 107664 h 2485372"/>
              <a:gd name="connsiteX364" fmla="*/ 1016704 w 1843319"/>
              <a:gd name="connsiteY364" fmla="*/ 99796 h 2485372"/>
              <a:gd name="connsiteX365" fmla="*/ 1010079 w 1843319"/>
              <a:gd name="connsiteY365" fmla="*/ 92755 h 2485372"/>
              <a:gd name="connsiteX366" fmla="*/ 1005523 w 1843319"/>
              <a:gd name="connsiteY366" fmla="*/ 89445 h 2485372"/>
              <a:gd name="connsiteX367" fmla="*/ 1001380 w 1843319"/>
              <a:gd name="connsiteY367" fmla="*/ 85717 h 2485372"/>
              <a:gd name="connsiteX368" fmla="*/ 996825 w 1843319"/>
              <a:gd name="connsiteY368" fmla="*/ 82819 h 2485372"/>
              <a:gd name="connsiteX369" fmla="*/ 991854 w 1843319"/>
              <a:gd name="connsiteY369" fmla="*/ 79919 h 2485372"/>
              <a:gd name="connsiteX370" fmla="*/ 986887 w 1843319"/>
              <a:gd name="connsiteY370" fmla="*/ 77434 h 2485372"/>
              <a:gd name="connsiteX371" fmla="*/ 981504 w 1843319"/>
              <a:gd name="connsiteY371" fmla="*/ 74951 h 2485372"/>
              <a:gd name="connsiteX372" fmla="*/ 975706 w 1843319"/>
              <a:gd name="connsiteY372" fmla="*/ 72878 h 2485372"/>
              <a:gd name="connsiteX373" fmla="*/ 970320 w 1843319"/>
              <a:gd name="connsiteY373" fmla="*/ 71223 h 2485372"/>
              <a:gd name="connsiteX374" fmla="*/ 964110 w 1843319"/>
              <a:gd name="connsiteY374" fmla="*/ 69568 h 2485372"/>
              <a:gd name="connsiteX375" fmla="*/ 957897 w 1843319"/>
              <a:gd name="connsiteY375" fmla="*/ 68738 h 2485372"/>
              <a:gd name="connsiteX376" fmla="*/ 951271 w 1843319"/>
              <a:gd name="connsiteY376" fmla="*/ 67911 h 2485372"/>
              <a:gd name="connsiteX377" fmla="*/ 944645 w 1843319"/>
              <a:gd name="connsiteY377" fmla="*/ 66668 h 2485372"/>
              <a:gd name="connsiteX378" fmla="*/ 937605 w 1843319"/>
              <a:gd name="connsiteY378" fmla="*/ 66255 h 2485372"/>
              <a:gd name="connsiteX379" fmla="*/ 930564 w 1843319"/>
              <a:gd name="connsiteY379" fmla="*/ 66255 h 2485372"/>
              <a:gd name="connsiteX380" fmla="*/ 915655 w 1843319"/>
              <a:gd name="connsiteY380" fmla="*/ 67495 h 2485372"/>
              <a:gd name="connsiteX381" fmla="*/ 901574 w 1843319"/>
              <a:gd name="connsiteY381" fmla="*/ 68738 h 2485372"/>
              <a:gd name="connsiteX382" fmla="*/ 888736 w 1843319"/>
              <a:gd name="connsiteY382" fmla="*/ 71223 h 2485372"/>
              <a:gd name="connsiteX383" fmla="*/ 877555 w 1843319"/>
              <a:gd name="connsiteY383" fmla="*/ 74121 h 2485372"/>
              <a:gd name="connsiteX384" fmla="*/ 867616 w 1843319"/>
              <a:gd name="connsiteY384" fmla="*/ 77849 h 2485372"/>
              <a:gd name="connsiteX385" fmla="*/ 858503 w 1843319"/>
              <a:gd name="connsiteY385" fmla="*/ 81989 h 2485372"/>
              <a:gd name="connsiteX386" fmla="*/ 850635 w 1843319"/>
              <a:gd name="connsiteY386" fmla="*/ 86545 h 2485372"/>
              <a:gd name="connsiteX387" fmla="*/ 844009 w 1843319"/>
              <a:gd name="connsiteY387" fmla="*/ 91927 h 2485372"/>
              <a:gd name="connsiteX388" fmla="*/ 837799 w 1843319"/>
              <a:gd name="connsiteY388" fmla="*/ 97725 h 2485372"/>
              <a:gd name="connsiteX389" fmla="*/ 832828 w 1843319"/>
              <a:gd name="connsiteY389" fmla="*/ 103936 h 2485372"/>
              <a:gd name="connsiteX390" fmla="*/ 828688 w 1843319"/>
              <a:gd name="connsiteY390" fmla="*/ 110561 h 2485372"/>
              <a:gd name="connsiteX391" fmla="*/ 825372 w 1843319"/>
              <a:gd name="connsiteY391" fmla="*/ 117187 h 2485372"/>
              <a:gd name="connsiteX392" fmla="*/ 822475 w 1843319"/>
              <a:gd name="connsiteY392" fmla="*/ 124228 h 2485372"/>
              <a:gd name="connsiteX393" fmla="*/ 819990 w 1843319"/>
              <a:gd name="connsiteY393" fmla="*/ 131681 h 2485372"/>
              <a:gd name="connsiteX394" fmla="*/ 818334 w 1843319"/>
              <a:gd name="connsiteY394" fmla="*/ 139134 h 2485372"/>
              <a:gd name="connsiteX395" fmla="*/ 816677 w 1843319"/>
              <a:gd name="connsiteY395" fmla="*/ 147002 h 2485372"/>
              <a:gd name="connsiteX396" fmla="*/ 815849 w 1843319"/>
              <a:gd name="connsiteY396" fmla="*/ 154870 h 2485372"/>
              <a:gd name="connsiteX397" fmla="*/ 815019 w 1843319"/>
              <a:gd name="connsiteY397" fmla="*/ 158183 h 2485372"/>
              <a:gd name="connsiteX398" fmla="*/ 814607 w 1843319"/>
              <a:gd name="connsiteY398" fmla="*/ 161496 h 2485372"/>
              <a:gd name="connsiteX399" fmla="*/ 812949 w 1843319"/>
              <a:gd name="connsiteY399" fmla="*/ 164393 h 2485372"/>
              <a:gd name="connsiteX400" fmla="*/ 811706 w 1843319"/>
              <a:gd name="connsiteY400" fmla="*/ 167294 h 2485372"/>
              <a:gd name="connsiteX401" fmla="*/ 809636 w 1843319"/>
              <a:gd name="connsiteY401" fmla="*/ 170191 h 2485372"/>
              <a:gd name="connsiteX402" fmla="*/ 807978 w 1843319"/>
              <a:gd name="connsiteY402" fmla="*/ 172262 h 2485372"/>
              <a:gd name="connsiteX403" fmla="*/ 805496 w 1843319"/>
              <a:gd name="connsiteY403" fmla="*/ 174747 h 2485372"/>
              <a:gd name="connsiteX404" fmla="*/ 803011 w 1843319"/>
              <a:gd name="connsiteY404" fmla="*/ 176817 h 2485372"/>
              <a:gd name="connsiteX405" fmla="*/ 800940 w 1843319"/>
              <a:gd name="connsiteY405" fmla="*/ 178475 h 2485372"/>
              <a:gd name="connsiteX406" fmla="*/ 798040 w 1843319"/>
              <a:gd name="connsiteY406" fmla="*/ 180545 h 2485372"/>
              <a:gd name="connsiteX407" fmla="*/ 795142 w 1843319"/>
              <a:gd name="connsiteY407" fmla="*/ 181372 h 2485372"/>
              <a:gd name="connsiteX408" fmla="*/ 791827 w 1843319"/>
              <a:gd name="connsiteY408" fmla="*/ 182615 h 2485372"/>
              <a:gd name="connsiteX409" fmla="*/ 788514 w 1843319"/>
              <a:gd name="connsiteY409" fmla="*/ 183442 h 2485372"/>
              <a:gd name="connsiteX410" fmla="*/ 785617 w 1843319"/>
              <a:gd name="connsiteY410" fmla="*/ 183858 h 2485372"/>
              <a:gd name="connsiteX411" fmla="*/ 781889 w 1843319"/>
              <a:gd name="connsiteY411" fmla="*/ 183858 h 2485372"/>
              <a:gd name="connsiteX412" fmla="*/ 778576 w 1843319"/>
              <a:gd name="connsiteY412" fmla="*/ 183858 h 2485372"/>
              <a:gd name="connsiteX413" fmla="*/ 775263 w 1843319"/>
              <a:gd name="connsiteY413" fmla="*/ 183442 h 2485372"/>
              <a:gd name="connsiteX414" fmla="*/ 771950 w 1843319"/>
              <a:gd name="connsiteY414" fmla="*/ 182200 h 2485372"/>
              <a:gd name="connsiteX415" fmla="*/ 769050 w 1843319"/>
              <a:gd name="connsiteY415" fmla="*/ 180957 h 2485372"/>
              <a:gd name="connsiteX416" fmla="*/ 766152 w 1843319"/>
              <a:gd name="connsiteY416" fmla="*/ 179299 h 2485372"/>
              <a:gd name="connsiteX417" fmla="*/ 763252 w 1843319"/>
              <a:gd name="connsiteY417" fmla="*/ 177644 h 2485372"/>
              <a:gd name="connsiteX418" fmla="*/ 761182 w 1843319"/>
              <a:gd name="connsiteY418" fmla="*/ 175574 h 2485372"/>
              <a:gd name="connsiteX419" fmla="*/ 758697 w 1843319"/>
              <a:gd name="connsiteY419" fmla="*/ 173504 h 2485372"/>
              <a:gd name="connsiteX420" fmla="*/ 756626 w 1843319"/>
              <a:gd name="connsiteY420" fmla="*/ 171019 h 2485372"/>
              <a:gd name="connsiteX421" fmla="*/ 754969 w 1843319"/>
              <a:gd name="connsiteY421" fmla="*/ 168534 h 2485372"/>
              <a:gd name="connsiteX422" fmla="*/ 752899 w 1843319"/>
              <a:gd name="connsiteY422" fmla="*/ 165636 h 2485372"/>
              <a:gd name="connsiteX423" fmla="*/ 752071 w 1843319"/>
              <a:gd name="connsiteY423" fmla="*/ 162738 h 2485372"/>
              <a:gd name="connsiteX424" fmla="*/ 750416 w 1843319"/>
              <a:gd name="connsiteY424" fmla="*/ 159426 h 2485372"/>
              <a:gd name="connsiteX425" fmla="*/ 750001 w 1843319"/>
              <a:gd name="connsiteY425" fmla="*/ 156940 h 2485372"/>
              <a:gd name="connsiteX426" fmla="*/ 749586 w 1843319"/>
              <a:gd name="connsiteY426" fmla="*/ 153628 h 2485372"/>
              <a:gd name="connsiteX427" fmla="*/ 749586 w 1843319"/>
              <a:gd name="connsiteY427" fmla="*/ 150315 h 2485372"/>
              <a:gd name="connsiteX428" fmla="*/ 749586 w 1843319"/>
              <a:gd name="connsiteY428" fmla="*/ 147002 h 2485372"/>
              <a:gd name="connsiteX429" fmla="*/ 751244 w 1843319"/>
              <a:gd name="connsiteY429" fmla="*/ 138306 h 2485372"/>
              <a:gd name="connsiteX430" fmla="*/ 752486 w 1843319"/>
              <a:gd name="connsiteY430" fmla="*/ 130438 h 2485372"/>
              <a:gd name="connsiteX431" fmla="*/ 753729 w 1843319"/>
              <a:gd name="connsiteY431" fmla="*/ 122570 h 2485372"/>
              <a:gd name="connsiteX432" fmla="*/ 755799 w 1843319"/>
              <a:gd name="connsiteY432" fmla="*/ 115117 h 2485372"/>
              <a:gd name="connsiteX433" fmla="*/ 758284 w 1843319"/>
              <a:gd name="connsiteY433" fmla="*/ 108079 h 2485372"/>
              <a:gd name="connsiteX434" fmla="*/ 760354 w 1843319"/>
              <a:gd name="connsiteY434" fmla="*/ 101038 h 2485372"/>
              <a:gd name="connsiteX435" fmla="*/ 762840 w 1843319"/>
              <a:gd name="connsiteY435" fmla="*/ 93998 h 2485372"/>
              <a:gd name="connsiteX436" fmla="*/ 765737 w 1843319"/>
              <a:gd name="connsiteY436" fmla="*/ 87372 h 2485372"/>
              <a:gd name="connsiteX437" fmla="*/ 769050 w 1843319"/>
              <a:gd name="connsiteY437" fmla="*/ 81162 h 2485372"/>
              <a:gd name="connsiteX438" fmla="*/ 772363 w 1843319"/>
              <a:gd name="connsiteY438" fmla="*/ 74951 h 2485372"/>
              <a:gd name="connsiteX439" fmla="*/ 776091 w 1843319"/>
              <a:gd name="connsiteY439" fmla="*/ 69153 h 2485372"/>
              <a:gd name="connsiteX440" fmla="*/ 779819 w 1843319"/>
              <a:gd name="connsiteY440" fmla="*/ 63355 h 2485372"/>
              <a:gd name="connsiteX441" fmla="*/ 784374 w 1843319"/>
              <a:gd name="connsiteY441" fmla="*/ 57972 h 2485372"/>
              <a:gd name="connsiteX442" fmla="*/ 788514 w 1843319"/>
              <a:gd name="connsiteY442" fmla="*/ 52589 h 2485372"/>
              <a:gd name="connsiteX443" fmla="*/ 793072 w 1843319"/>
              <a:gd name="connsiteY443" fmla="*/ 48034 h 2485372"/>
              <a:gd name="connsiteX444" fmla="*/ 798455 w 1843319"/>
              <a:gd name="connsiteY444" fmla="*/ 43066 h 2485372"/>
              <a:gd name="connsiteX445" fmla="*/ 803011 w 1843319"/>
              <a:gd name="connsiteY445" fmla="*/ 38926 h 2485372"/>
              <a:gd name="connsiteX446" fmla="*/ 808809 w 1843319"/>
              <a:gd name="connsiteY446" fmla="*/ 34783 h 2485372"/>
              <a:gd name="connsiteX447" fmla="*/ 814607 w 1843319"/>
              <a:gd name="connsiteY447" fmla="*/ 30230 h 2485372"/>
              <a:gd name="connsiteX448" fmla="*/ 819990 w 1843319"/>
              <a:gd name="connsiteY448" fmla="*/ 26502 h 2485372"/>
              <a:gd name="connsiteX449" fmla="*/ 826203 w 1843319"/>
              <a:gd name="connsiteY449" fmla="*/ 23189 h 2485372"/>
              <a:gd name="connsiteX450" fmla="*/ 832828 w 1843319"/>
              <a:gd name="connsiteY450" fmla="*/ 19877 h 2485372"/>
              <a:gd name="connsiteX451" fmla="*/ 839454 w 1843319"/>
              <a:gd name="connsiteY451" fmla="*/ 16979 h 2485372"/>
              <a:gd name="connsiteX452" fmla="*/ 846082 w 1843319"/>
              <a:gd name="connsiteY452" fmla="*/ 14494 h 2485372"/>
              <a:gd name="connsiteX453" fmla="*/ 853120 w 1843319"/>
              <a:gd name="connsiteY453" fmla="*/ 12009 h 2485372"/>
              <a:gd name="connsiteX454" fmla="*/ 860988 w 1843319"/>
              <a:gd name="connsiteY454" fmla="*/ 9523 h 2485372"/>
              <a:gd name="connsiteX455" fmla="*/ 868444 w 1843319"/>
              <a:gd name="connsiteY455" fmla="*/ 7038 h 2485372"/>
              <a:gd name="connsiteX456" fmla="*/ 876312 w 1843319"/>
              <a:gd name="connsiteY456" fmla="*/ 5798 h 2485372"/>
              <a:gd name="connsiteX457" fmla="*/ 892463 w 1843319"/>
              <a:gd name="connsiteY457" fmla="*/ 2485 h 2485372"/>
              <a:gd name="connsiteX458" fmla="*/ 909857 w 1843319"/>
              <a:gd name="connsiteY458" fmla="*/ 412 h 24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1843319" h="2485372">
                <a:moveTo>
                  <a:pt x="924351" y="0"/>
                </a:moveTo>
                <a:lnTo>
                  <a:pt x="937190" y="0"/>
                </a:lnTo>
                <a:lnTo>
                  <a:pt x="949613" y="412"/>
                </a:lnTo>
                <a:lnTo>
                  <a:pt x="961624" y="2070"/>
                </a:lnTo>
                <a:lnTo>
                  <a:pt x="972390" y="3313"/>
                </a:lnTo>
                <a:lnTo>
                  <a:pt x="982746" y="5798"/>
                </a:lnTo>
                <a:lnTo>
                  <a:pt x="992685" y="8696"/>
                </a:lnTo>
                <a:lnTo>
                  <a:pt x="1002211" y="12009"/>
                </a:lnTo>
                <a:lnTo>
                  <a:pt x="1010906" y="15321"/>
                </a:lnTo>
                <a:lnTo>
                  <a:pt x="1018774" y="19049"/>
                </a:lnTo>
                <a:lnTo>
                  <a:pt x="1026643" y="23189"/>
                </a:lnTo>
                <a:lnTo>
                  <a:pt x="1033268" y="26915"/>
                </a:lnTo>
                <a:lnTo>
                  <a:pt x="1039896" y="31885"/>
                </a:lnTo>
                <a:lnTo>
                  <a:pt x="1045279" y="36025"/>
                </a:lnTo>
                <a:lnTo>
                  <a:pt x="1051077" y="40166"/>
                </a:lnTo>
                <a:lnTo>
                  <a:pt x="1055633" y="45136"/>
                </a:lnTo>
                <a:lnTo>
                  <a:pt x="1061431" y="50932"/>
                </a:lnTo>
                <a:lnTo>
                  <a:pt x="1067229" y="56730"/>
                </a:lnTo>
                <a:lnTo>
                  <a:pt x="1072199" y="63355"/>
                </a:lnTo>
                <a:lnTo>
                  <a:pt x="1077170" y="69981"/>
                </a:lnTo>
                <a:lnTo>
                  <a:pt x="1081310" y="77434"/>
                </a:lnTo>
                <a:lnTo>
                  <a:pt x="1085453" y="84889"/>
                </a:lnTo>
                <a:lnTo>
                  <a:pt x="1088763" y="92343"/>
                </a:lnTo>
                <a:lnTo>
                  <a:pt x="1092078" y="99796"/>
                </a:lnTo>
                <a:lnTo>
                  <a:pt x="1094976" y="108079"/>
                </a:lnTo>
                <a:lnTo>
                  <a:pt x="1097876" y="115944"/>
                </a:lnTo>
                <a:lnTo>
                  <a:pt x="1099947" y="124640"/>
                </a:lnTo>
                <a:lnTo>
                  <a:pt x="1101189" y="132508"/>
                </a:lnTo>
                <a:lnTo>
                  <a:pt x="1102429" y="141619"/>
                </a:lnTo>
                <a:lnTo>
                  <a:pt x="1103674" y="150315"/>
                </a:lnTo>
                <a:lnTo>
                  <a:pt x="1104087" y="159010"/>
                </a:lnTo>
                <a:lnTo>
                  <a:pt x="1103674" y="167706"/>
                </a:lnTo>
                <a:lnTo>
                  <a:pt x="1103259" y="175987"/>
                </a:lnTo>
                <a:lnTo>
                  <a:pt x="1102017" y="184270"/>
                </a:lnTo>
                <a:lnTo>
                  <a:pt x="1100774" y="192138"/>
                </a:lnTo>
                <a:lnTo>
                  <a:pt x="1099119" y="200421"/>
                </a:lnTo>
                <a:lnTo>
                  <a:pt x="1097046" y="207874"/>
                </a:lnTo>
                <a:lnTo>
                  <a:pt x="1094561" y="214912"/>
                </a:lnTo>
                <a:lnTo>
                  <a:pt x="1091248" y="222366"/>
                </a:lnTo>
                <a:lnTo>
                  <a:pt x="1088351" y="228991"/>
                </a:lnTo>
                <a:lnTo>
                  <a:pt x="1084623" y="236447"/>
                </a:lnTo>
                <a:lnTo>
                  <a:pt x="1080895" y="243070"/>
                </a:lnTo>
                <a:lnTo>
                  <a:pt x="1076755" y="248868"/>
                </a:lnTo>
                <a:lnTo>
                  <a:pt x="1072199" y="255081"/>
                </a:lnTo>
                <a:lnTo>
                  <a:pt x="1067644" y="261291"/>
                </a:lnTo>
                <a:lnTo>
                  <a:pt x="1063088" y="267089"/>
                </a:lnTo>
                <a:lnTo>
                  <a:pt x="1058118" y="272057"/>
                </a:lnTo>
                <a:lnTo>
                  <a:pt x="1053147" y="277440"/>
                </a:lnTo>
                <a:lnTo>
                  <a:pt x="1041966" y="287378"/>
                </a:lnTo>
                <a:lnTo>
                  <a:pt x="1030786" y="296074"/>
                </a:lnTo>
                <a:lnTo>
                  <a:pt x="1018774" y="303530"/>
                </a:lnTo>
                <a:lnTo>
                  <a:pt x="1007178" y="310153"/>
                </a:lnTo>
                <a:lnTo>
                  <a:pt x="994755" y="315951"/>
                </a:lnTo>
                <a:lnTo>
                  <a:pt x="982746" y="320506"/>
                </a:lnTo>
                <a:lnTo>
                  <a:pt x="971563" y="323819"/>
                </a:lnTo>
                <a:lnTo>
                  <a:pt x="960382" y="325889"/>
                </a:lnTo>
                <a:lnTo>
                  <a:pt x="952926" y="328374"/>
                </a:lnTo>
                <a:lnTo>
                  <a:pt x="947958" y="330029"/>
                </a:lnTo>
                <a:lnTo>
                  <a:pt x="945888" y="331272"/>
                </a:lnTo>
                <a:lnTo>
                  <a:pt x="945888" y="444734"/>
                </a:lnTo>
                <a:lnTo>
                  <a:pt x="1122309" y="444734"/>
                </a:lnTo>
                <a:lnTo>
                  <a:pt x="1122309" y="664614"/>
                </a:lnTo>
                <a:lnTo>
                  <a:pt x="1141773" y="668757"/>
                </a:lnTo>
                <a:lnTo>
                  <a:pt x="1160824" y="674140"/>
                </a:lnTo>
                <a:lnTo>
                  <a:pt x="1179874" y="679108"/>
                </a:lnTo>
                <a:lnTo>
                  <a:pt x="1198510" y="684906"/>
                </a:lnTo>
                <a:lnTo>
                  <a:pt x="1217147" y="691119"/>
                </a:lnTo>
                <a:lnTo>
                  <a:pt x="1235781" y="697742"/>
                </a:lnTo>
                <a:lnTo>
                  <a:pt x="1254005" y="704367"/>
                </a:lnTo>
                <a:lnTo>
                  <a:pt x="1272227" y="711408"/>
                </a:lnTo>
                <a:lnTo>
                  <a:pt x="1289621" y="718861"/>
                </a:lnTo>
                <a:lnTo>
                  <a:pt x="1307430" y="726729"/>
                </a:lnTo>
                <a:lnTo>
                  <a:pt x="1324821" y="735010"/>
                </a:lnTo>
                <a:lnTo>
                  <a:pt x="1342215" y="744120"/>
                </a:lnTo>
                <a:lnTo>
                  <a:pt x="1359194" y="752816"/>
                </a:lnTo>
                <a:lnTo>
                  <a:pt x="1376176" y="761927"/>
                </a:lnTo>
                <a:lnTo>
                  <a:pt x="1392740" y="771865"/>
                </a:lnTo>
                <a:lnTo>
                  <a:pt x="1409306" y="781804"/>
                </a:lnTo>
                <a:lnTo>
                  <a:pt x="1425458" y="792154"/>
                </a:lnTo>
                <a:lnTo>
                  <a:pt x="1441606" y="802508"/>
                </a:lnTo>
                <a:lnTo>
                  <a:pt x="1456930" y="813689"/>
                </a:lnTo>
                <a:lnTo>
                  <a:pt x="1472669" y="824870"/>
                </a:lnTo>
                <a:lnTo>
                  <a:pt x="1487578" y="836875"/>
                </a:lnTo>
                <a:lnTo>
                  <a:pt x="1502487" y="848471"/>
                </a:lnTo>
                <a:lnTo>
                  <a:pt x="1516981" y="860895"/>
                </a:lnTo>
                <a:lnTo>
                  <a:pt x="1531889" y="873316"/>
                </a:lnTo>
                <a:lnTo>
                  <a:pt x="1545971" y="885739"/>
                </a:lnTo>
                <a:lnTo>
                  <a:pt x="1559637" y="898990"/>
                </a:lnTo>
                <a:lnTo>
                  <a:pt x="1573303" y="912242"/>
                </a:lnTo>
                <a:lnTo>
                  <a:pt x="1586969" y="926320"/>
                </a:lnTo>
                <a:lnTo>
                  <a:pt x="1599808" y="939987"/>
                </a:lnTo>
                <a:lnTo>
                  <a:pt x="1612647" y="954065"/>
                </a:lnTo>
                <a:lnTo>
                  <a:pt x="1625485" y="968559"/>
                </a:lnTo>
                <a:lnTo>
                  <a:pt x="1637909" y="983465"/>
                </a:lnTo>
                <a:lnTo>
                  <a:pt x="1649505" y="998374"/>
                </a:lnTo>
                <a:lnTo>
                  <a:pt x="1661101" y="1013695"/>
                </a:lnTo>
                <a:lnTo>
                  <a:pt x="1672282" y="1029016"/>
                </a:lnTo>
                <a:lnTo>
                  <a:pt x="1683050" y="1044753"/>
                </a:lnTo>
                <a:lnTo>
                  <a:pt x="1694231" y="1060486"/>
                </a:lnTo>
                <a:lnTo>
                  <a:pt x="1704585" y="1076635"/>
                </a:lnTo>
                <a:lnTo>
                  <a:pt x="1714523" y="1093199"/>
                </a:lnTo>
                <a:lnTo>
                  <a:pt x="1724049" y="1109763"/>
                </a:lnTo>
                <a:lnTo>
                  <a:pt x="1733160" y="1126742"/>
                </a:lnTo>
                <a:lnTo>
                  <a:pt x="1742270" y="1143718"/>
                </a:lnTo>
                <a:lnTo>
                  <a:pt x="1750969" y="1160697"/>
                </a:lnTo>
                <a:lnTo>
                  <a:pt x="1759249" y="1178503"/>
                </a:lnTo>
                <a:lnTo>
                  <a:pt x="1767117" y="1196307"/>
                </a:lnTo>
                <a:lnTo>
                  <a:pt x="1774573" y="1213701"/>
                </a:lnTo>
                <a:lnTo>
                  <a:pt x="1782029" y="1231920"/>
                </a:lnTo>
                <a:lnTo>
                  <a:pt x="1788654" y="1250139"/>
                </a:lnTo>
                <a:lnTo>
                  <a:pt x="1795280" y="1268773"/>
                </a:lnTo>
                <a:lnTo>
                  <a:pt x="1801078" y="1286995"/>
                </a:lnTo>
                <a:lnTo>
                  <a:pt x="1806876" y="1306044"/>
                </a:lnTo>
                <a:lnTo>
                  <a:pt x="1812259" y="1325090"/>
                </a:lnTo>
                <a:lnTo>
                  <a:pt x="1817229" y="1344139"/>
                </a:lnTo>
                <a:lnTo>
                  <a:pt x="1821370" y="1363188"/>
                </a:lnTo>
                <a:lnTo>
                  <a:pt x="1825513" y="1382650"/>
                </a:lnTo>
                <a:lnTo>
                  <a:pt x="1829241" y="1402112"/>
                </a:lnTo>
                <a:lnTo>
                  <a:pt x="1832553" y="1421988"/>
                </a:lnTo>
                <a:lnTo>
                  <a:pt x="1835451" y="1441865"/>
                </a:lnTo>
                <a:lnTo>
                  <a:pt x="1837936" y="1461741"/>
                </a:lnTo>
                <a:lnTo>
                  <a:pt x="1840006" y="1481618"/>
                </a:lnTo>
                <a:lnTo>
                  <a:pt x="1841249" y="1501907"/>
                </a:lnTo>
                <a:lnTo>
                  <a:pt x="1842492" y="1522196"/>
                </a:lnTo>
                <a:lnTo>
                  <a:pt x="1843319" y="1542488"/>
                </a:lnTo>
                <a:lnTo>
                  <a:pt x="1843319" y="1563607"/>
                </a:lnTo>
                <a:lnTo>
                  <a:pt x="1843319" y="1581102"/>
                </a:lnTo>
                <a:lnTo>
                  <a:pt x="1843319" y="1587209"/>
                </a:lnTo>
                <a:lnTo>
                  <a:pt x="1842077" y="1610814"/>
                </a:lnTo>
                <a:lnTo>
                  <a:pt x="1840837" y="1634415"/>
                </a:lnTo>
                <a:lnTo>
                  <a:pt x="1838351" y="1657605"/>
                </a:lnTo>
                <a:lnTo>
                  <a:pt x="1835866" y="1680794"/>
                </a:lnTo>
                <a:lnTo>
                  <a:pt x="1832553" y="1703984"/>
                </a:lnTo>
                <a:lnTo>
                  <a:pt x="1828825" y="1726758"/>
                </a:lnTo>
                <a:lnTo>
                  <a:pt x="1827334" y="1734806"/>
                </a:lnTo>
                <a:lnTo>
                  <a:pt x="1824595" y="1761152"/>
                </a:lnTo>
                <a:lnTo>
                  <a:pt x="1815294" y="1790198"/>
                </a:lnTo>
                <a:lnTo>
                  <a:pt x="1814329" y="1793841"/>
                </a:lnTo>
                <a:lnTo>
                  <a:pt x="1808531" y="1815788"/>
                </a:lnTo>
                <a:lnTo>
                  <a:pt x="1801906" y="1837319"/>
                </a:lnTo>
                <a:lnTo>
                  <a:pt x="1794865" y="1859269"/>
                </a:lnTo>
                <a:lnTo>
                  <a:pt x="1787412" y="1880385"/>
                </a:lnTo>
                <a:lnTo>
                  <a:pt x="1781958" y="1894297"/>
                </a:lnTo>
                <a:lnTo>
                  <a:pt x="1770893" y="1928848"/>
                </a:lnTo>
                <a:lnTo>
                  <a:pt x="1753901" y="1959191"/>
                </a:lnTo>
                <a:lnTo>
                  <a:pt x="1752211" y="1962790"/>
                </a:lnTo>
                <a:lnTo>
                  <a:pt x="1742270" y="1983081"/>
                </a:lnTo>
                <a:lnTo>
                  <a:pt x="1731917" y="2002543"/>
                </a:lnTo>
                <a:lnTo>
                  <a:pt x="1721151" y="2022005"/>
                </a:lnTo>
                <a:lnTo>
                  <a:pt x="1709555" y="2041469"/>
                </a:lnTo>
                <a:lnTo>
                  <a:pt x="1698371" y="2060515"/>
                </a:lnTo>
                <a:lnTo>
                  <a:pt x="1691606" y="2070440"/>
                </a:lnTo>
                <a:lnTo>
                  <a:pt x="1685916" y="2080603"/>
                </a:lnTo>
                <a:lnTo>
                  <a:pt x="1678471" y="2089347"/>
                </a:lnTo>
                <a:lnTo>
                  <a:pt x="1673109" y="2096956"/>
                </a:lnTo>
                <a:lnTo>
                  <a:pt x="1660686" y="2114762"/>
                </a:lnTo>
                <a:lnTo>
                  <a:pt x="1646607" y="2132153"/>
                </a:lnTo>
                <a:lnTo>
                  <a:pt x="1632938" y="2149960"/>
                </a:lnTo>
                <a:lnTo>
                  <a:pt x="1618445" y="2166524"/>
                </a:lnTo>
                <a:lnTo>
                  <a:pt x="1603536" y="2183085"/>
                </a:lnTo>
                <a:lnTo>
                  <a:pt x="1589039" y="2199649"/>
                </a:lnTo>
                <a:lnTo>
                  <a:pt x="1573303" y="2214973"/>
                </a:lnTo>
                <a:lnTo>
                  <a:pt x="1557982" y="2230706"/>
                </a:lnTo>
                <a:lnTo>
                  <a:pt x="1541415" y="2245615"/>
                </a:lnTo>
                <a:lnTo>
                  <a:pt x="1524849" y="2260521"/>
                </a:lnTo>
                <a:lnTo>
                  <a:pt x="1508282" y="2274600"/>
                </a:lnTo>
                <a:lnTo>
                  <a:pt x="1490476" y="2288266"/>
                </a:lnTo>
                <a:lnTo>
                  <a:pt x="1473082" y="2301932"/>
                </a:lnTo>
                <a:lnTo>
                  <a:pt x="1455275" y="2314768"/>
                </a:lnTo>
                <a:lnTo>
                  <a:pt x="1437054" y="2327604"/>
                </a:lnTo>
                <a:lnTo>
                  <a:pt x="1418832" y="2340028"/>
                </a:lnTo>
                <a:lnTo>
                  <a:pt x="1399780" y="2351621"/>
                </a:lnTo>
                <a:lnTo>
                  <a:pt x="1380316" y="2362802"/>
                </a:lnTo>
                <a:lnTo>
                  <a:pt x="1360852" y="2373568"/>
                </a:lnTo>
                <a:lnTo>
                  <a:pt x="1340973" y="2383921"/>
                </a:lnTo>
                <a:lnTo>
                  <a:pt x="1321096" y="2393860"/>
                </a:lnTo>
                <a:lnTo>
                  <a:pt x="1300802" y="2403383"/>
                </a:lnTo>
                <a:lnTo>
                  <a:pt x="1280510" y="2412494"/>
                </a:lnTo>
                <a:lnTo>
                  <a:pt x="1259803" y="2420774"/>
                </a:lnTo>
                <a:lnTo>
                  <a:pt x="1238269" y="2429058"/>
                </a:lnTo>
                <a:lnTo>
                  <a:pt x="1217147" y="2436511"/>
                </a:lnTo>
                <a:lnTo>
                  <a:pt x="1196025" y="2443549"/>
                </a:lnTo>
                <a:lnTo>
                  <a:pt x="1174076" y="2450174"/>
                </a:lnTo>
                <a:lnTo>
                  <a:pt x="1152129" y="2455972"/>
                </a:lnTo>
                <a:lnTo>
                  <a:pt x="1130177" y="2461770"/>
                </a:lnTo>
                <a:lnTo>
                  <a:pt x="1107400" y="2466326"/>
                </a:lnTo>
                <a:lnTo>
                  <a:pt x="1085038" y="2470466"/>
                </a:lnTo>
                <a:lnTo>
                  <a:pt x="1061846" y="2474194"/>
                </a:lnTo>
                <a:lnTo>
                  <a:pt x="1039066" y="2477507"/>
                </a:lnTo>
                <a:lnTo>
                  <a:pt x="1015877" y="2479989"/>
                </a:lnTo>
                <a:lnTo>
                  <a:pt x="992685" y="2482474"/>
                </a:lnTo>
                <a:lnTo>
                  <a:pt x="969078" y="2483717"/>
                </a:lnTo>
                <a:lnTo>
                  <a:pt x="945473" y="2484960"/>
                </a:lnTo>
                <a:lnTo>
                  <a:pt x="921866" y="2485372"/>
                </a:lnTo>
                <a:lnTo>
                  <a:pt x="921690" y="2485369"/>
                </a:lnTo>
                <a:lnTo>
                  <a:pt x="921659" y="2485372"/>
                </a:lnTo>
                <a:lnTo>
                  <a:pt x="921616" y="2485368"/>
                </a:lnTo>
                <a:lnTo>
                  <a:pt x="898261" y="2484960"/>
                </a:lnTo>
                <a:lnTo>
                  <a:pt x="874654" y="2483717"/>
                </a:lnTo>
                <a:lnTo>
                  <a:pt x="851050" y="2482474"/>
                </a:lnTo>
                <a:lnTo>
                  <a:pt x="827858" y="2479989"/>
                </a:lnTo>
                <a:lnTo>
                  <a:pt x="804668" y="2477507"/>
                </a:lnTo>
                <a:lnTo>
                  <a:pt x="781476" y="2474194"/>
                </a:lnTo>
                <a:lnTo>
                  <a:pt x="758697" y="2470466"/>
                </a:lnTo>
                <a:lnTo>
                  <a:pt x="735920" y="2466326"/>
                </a:lnTo>
                <a:lnTo>
                  <a:pt x="713555" y="2461770"/>
                </a:lnTo>
                <a:lnTo>
                  <a:pt x="691608" y="2455972"/>
                </a:lnTo>
                <a:lnTo>
                  <a:pt x="669659" y="2450174"/>
                </a:lnTo>
                <a:lnTo>
                  <a:pt x="648125" y="2443549"/>
                </a:lnTo>
                <a:lnTo>
                  <a:pt x="626175" y="2436511"/>
                </a:lnTo>
                <a:lnTo>
                  <a:pt x="605053" y="2429058"/>
                </a:lnTo>
                <a:lnTo>
                  <a:pt x="583931" y="2420774"/>
                </a:lnTo>
                <a:lnTo>
                  <a:pt x="563224" y="2412494"/>
                </a:lnTo>
                <a:lnTo>
                  <a:pt x="542518" y="2403383"/>
                </a:lnTo>
                <a:lnTo>
                  <a:pt x="522226" y="2393860"/>
                </a:lnTo>
                <a:lnTo>
                  <a:pt x="502347" y="2383921"/>
                </a:lnTo>
                <a:lnTo>
                  <a:pt x="482467" y="2373568"/>
                </a:lnTo>
                <a:lnTo>
                  <a:pt x="463003" y="2362802"/>
                </a:lnTo>
                <a:lnTo>
                  <a:pt x="443954" y="2351621"/>
                </a:lnTo>
                <a:lnTo>
                  <a:pt x="424905" y="2340028"/>
                </a:lnTo>
                <a:lnTo>
                  <a:pt x="406683" y="2327604"/>
                </a:lnTo>
                <a:lnTo>
                  <a:pt x="388044" y="2314768"/>
                </a:lnTo>
                <a:lnTo>
                  <a:pt x="370238" y="2301932"/>
                </a:lnTo>
                <a:lnTo>
                  <a:pt x="352843" y="2288266"/>
                </a:lnTo>
                <a:lnTo>
                  <a:pt x="335449" y="2274600"/>
                </a:lnTo>
                <a:lnTo>
                  <a:pt x="318470" y="2260521"/>
                </a:lnTo>
                <a:lnTo>
                  <a:pt x="301904" y="2245615"/>
                </a:lnTo>
                <a:lnTo>
                  <a:pt x="285755" y="2230706"/>
                </a:lnTo>
                <a:lnTo>
                  <a:pt x="270431" y="2214973"/>
                </a:lnTo>
                <a:lnTo>
                  <a:pt x="254692" y="2199649"/>
                </a:lnTo>
                <a:lnTo>
                  <a:pt x="239371" y="2183085"/>
                </a:lnTo>
                <a:lnTo>
                  <a:pt x="224877" y="2166524"/>
                </a:lnTo>
                <a:lnTo>
                  <a:pt x="210796" y="2149960"/>
                </a:lnTo>
                <a:lnTo>
                  <a:pt x="196715" y="2132153"/>
                </a:lnTo>
                <a:lnTo>
                  <a:pt x="183464" y="2114762"/>
                </a:lnTo>
                <a:lnTo>
                  <a:pt x="170210" y="2096956"/>
                </a:lnTo>
                <a:lnTo>
                  <a:pt x="165713" y="2090359"/>
                </a:lnTo>
                <a:lnTo>
                  <a:pt x="157408" y="2080603"/>
                </a:lnTo>
                <a:lnTo>
                  <a:pt x="149823" y="2067059"/>
                </a:lnTo>
                <a:lnTo>
                  <a:pt x="145363" y="2060515"/>
                </a:lnTo>
                <a:lnTo>
                  <a:pt x="133767" y="2041469"/>
                </a:lnTo>
                <a:lnTo>
                  <a:pt x="122171" y="2022005"/>
                </a:lnTo>
                <a:lnTo>
                  <a:pt x="111402" y="2002543"/>
                </a:lnTo>
                <a:lnTo>
                  <a:pt x="101049" y="1983081"/>
                </a:lnTo>
                <a:lnTo>
                  <a:pt x="91110" y="1962790"/>
                </a:lnTo>
                <a:lnTo>
                  <a:pt x="89413" y="1959178"/>
                </a:lnTo>
                <a:lnTo>
                  <a:pt x="72431" y="1928848"/>
                </a:lnTo>
                <a:lnTo>
                  <a:pt x="61372" y="1894313"/>
                </a:lnTo>
                <a:lnTo>
                  <a:pt x="55910" y="1880385"/>
                </a:lnTo>
                <a:lnTo>
                  <a:pt x="48454" y="1859269"/>
                </a:lnTo>
                <a:lnTo>
                  <a:pt x="41829" y="1837319"/>
                </a:lnTo>
                <a:lnTo>
                  <a:pt x="35200" y="1815788"/>
                </a:lnTo>
                <a:lnTo>
                  <a:pt x="28990" y="1793841"/>
                </a:lnTo>
                <a:lnTo>
                  <a:pt x="28496" y="1791649"/>
                </a:lnTo>
                <a:lnTo>
                  <a:pt x="18726" y="1761152"/>
                </a:lnTo>
                <a:lnTo>
                  <a:pt x="15834" y="1733325"/>
                </a:lnTo>
                <a:lnTo>
                  <a:pt x="14496" y="1726758"/>
                </a:lnTo>
                <a:lnTo>
                  <a:pt x="10768" y="1703984"/>
                </a:lnTo>
                <a:lnTo>
                  <a:pt x="7868" y="1680794"/>
                </a:lnTo>
                <a:lnTo>
                  <a:pt x="4970" y="1657605"/>
                </a:lnTo>
                <a:lnTo>
                  <a:pt x="2900" y="1634415"/>
                </a:lnTo>
                <a:lnTo>
                  <a:pt x="1655" y="1610814"/>
                </a:lnTo>
                <a:lnTo>
                  <a:pt x="928" y="1589996"/>
                </a:lnTo>
                <a:lnTo>
                  <a:pt x="3" y="1581102"/>
                </a:lnTo>
                <a:lnTo>
                  <a:pt x="460" y="1576697"/>
                </a:lnTo>
                <a:lnTo>
                  <a:pt x="0" y="1563607"/>
                </a:lnTo>
                <a:lnTo>
                  <a:pt x="830" y="1543315"/>
                </a:lnTo>
                <a:lnTo>
                  <a:pt x="1243" y="1522611"/>
                </a:lnTo>
                <a:lnTo>
                  <a:pt x="2070" y="1502322"/>
                </a:lnTo>
                <a:lnTo>
                  <a:pt x="3313" y="1482446"/>
                </a:lnTo>
                <a:lnTo>
                  <a:pt x="5798" y="1462154"/>
                </a:lnTo>
                <a:lnTo>
                  <a:pt x="8283" y="1442692"/>
                </a:lnTo>
                <a:lnTo>
                  <a:pt x="11181" y="1422816"/>
                </a:lnTo>
                <a:lnTo>
                  <a:pt x="14081" y="1403769"/>
                </a:lnTo>
                <a:lnTo>
                  <a:pt x="17809" y="1383893"/>
                </a:lnTo>
                <a:lnTo>
                  <a:pt x="21949" y="1364844"/>
                </a:lnTo>
                <a:lnTo>
                  <a:pt x="26092" y="1345382"/>
                </a:lnTo>
                <a:lnTo>
                  <a:pt x="31060" y="1326333"/>
                </a:lnTo>
                <a:lnTo>
                  <a:pt x="36031" y="1307699"/>
                </a:lnTo>
                <a:lnTo>
                  <a:pt x="41829" y="1289065"/>
                </a:lnTo>
                <a:lnTo>
                  <a:pt x="48039" y="1270431"/>
                </a:lnTo>
                <a:lnTo>
                  <a:pt x="54252" y="1252209"/>
                </a:lnTo>
                <a:lnTo>
                  <a:pt x="60878" y="1233990"/>
                </a:lnTo>
                <a:lnTo>
                  <a:pt x="67918" y="1216184"/>
                </a:lnTo>
                <a:lnTo>
                  <a:pt x="75374" y="1198380"/>
                </a:lnTo>
                <a:lnTo>
                  <a:pt x="83242" y="1180574"/>
                </a:lnTo>
                <a:lnTo>
                  <a:pt x="91523" y="1163595"/>
                </a:lnTo>
                <a:lnTo>
                  <a:pt x="99806" y="1146203"/>
                </a:lnTo>
                <a:lnTo>
                  <a:pt x="108917" y="1129227"/>
                </a:lnTo>
                <a:lnTo>
                  <a:pt x="118030" y="1112660"/>
                </a:lnTo>
                <a:lnTo>
                  <a:pt x="127554" y="1096099"/>
                </a:lnTo>
                <a:lnTo>
                  <a:pt x="137495" y="1079948"/>
                </a:lnTo>
                <a:lnTo>
                  <a:pt x="147848" y="1063799"/>
                </a:lnTo>
                <a:lnTo>
                  <a:pt x="158202" y="1047650"/>
                </a:lnTo>
                <a:lnTo>
                  <a:pt x="168967" y="1032329"/>
                </a:lnTo>
                <a:lnTo>
                  <a:pt x="180563" y="1016593"/>
                </a:lnTo>
                <a:lnTo>
                  <a:pt x="191744" y="1001271"/>
                </a:lnTo>
                <a:lnTo>
                  <a:pt x="203755" y="986778"/>
                </a:lnTo>
                <a:lnTo>
                  <a:pt x="215351" y="971872"/>
                </a:lnTo>
                <a:lnTo>
                  <a:pt x="227775" y="957378"/>
                </a:lnTo>
                <a:lnTo>
                  <a:pt x="240614" y="943712"/>
                </a:lnTo>
                <a:lnTo>
                  <a:pt x="253452" y="929633"/>
                </a:lnTo>
                <a:lnTo>
                  <a:pt x="266703" y="915555"/>
                </a:lnTo>
                <a:lnTo>
                  <a:pt x="280370" y="902303"/>
                </a:lnTo>
                <a:lnTo>
                  <a:pt x="294036" y="889880"/>
                </a:lnTo>
                <a:lnTo>
                  <a:pt x="308117" y="877044"/>
                </a:lnTo>
                <a:lnTo>
                  <a:pt x="322198" y="864208"/>
                </a:lnTo>
                <a:lnTo>
                  <a:pt x="337107" y="851784"/>
                </a:lnTo>
                <a:lnTo>
                  <a:pt x="351603" y="840191"/>
                </a:lnTo>
                <a:lnTo>
                  <a:pt x="366925" y="828595"/>
                </a:lnTo>
                <a:lnTo>
                  <a:pt x="381834" y="817414"/>
                </a:lnTo>
                <a:lnTo>
                  <a:pt x="397570" y="806233"/>
                </a:lnTo>
                <a:lnTo>
                  <a:pt x="413309" y="795467"/>
                </a:lnTo>
                <a:lnTo>
                  <a:pt x="429460" y="785116"/>
                </a:lnTo>
                <a:lnTo>
                  <a:pt x="445197" y="775178"/>
                </a:lnTo>
                <a:lnTo>
                  <a:pt x="461763" y="765240"/>
                </a:lnTo>
                <a:lnTo>
                  <a:pt x="478327" y="756129"/>
                </a:lnTo>
                <a:lnTo>
                  <a:pt x="495721" y="747433"/>
                </a:lnTo>
                <a:lnTo>
                  <a:pt x="512700" y="738325"/>
                </a:lnTo>
                <a:lnTo>
                  <a:pt x="530094" y="730042"/>
                </a:lnTo>
                <a:lnTo>
                  <a:pt x="547073" y="722174"/>
                </a:lnTo>
                <a:lnTo>
                  <a:pt x="565297" y="714306"/>
                </a:lnTo>
                <a:lnTo>
                  <a:pt x="583104" y="707267"/>
                </a:lnTo>
                <a:lnTo>
                  <a:pt x="600913" y="699812"/>
                </a:lnTo>
                <a:lnTo>
                  <a:pt x="619134" y="694016"/>
                </a:lnTo>
                <a:lnTo>
                  <a:pt x="637356" y="687806"/>
                </a:lnTo>
                <a:lnTo>
                  <a:pt x="655993" y="681593"/>
                </a:lnTo>
                <a:lnTo>
                  <a:pt x="675042" y="676210"/>
                </a:lnTo>
                <a:lnTo>
                  <a:pt x="693678" y="671242"/>
                </a:lnTo>
                <a:lnTo>
                  <a:pt x="712730" y="666272"/>
                </a:lnTo>
                <a:lnTo>
                  <a:pt x="712730" y="444734"/>
                </a:lnTo>
                <a:lnTo>
                  <a:pt x="879625" y="444734"/>
                </a:lnTo>
                <a:lnTo>
                  <a:pt x="879625" y="335827"/>
                </a:lnTo>
                <a:lnTo>
                  <a:pt x="892463" y="290691"/>
                </a:lnTo>
                <a:lnTo>
                  <a:pt x="897434" y="284893"/>
                </a:lnTo>
                <a:lnTo>
                  <a:pt x="902817" y="279510"/>
                </a:lnTo>
                <a:lnTo>
                  <a:pt x="909442" y="274542"/>
                </a:lnTo>
                <a:lnTo>
                  <a:pt x="916483" y="270815"/>
                </a:lnTo>
                <a:lnTo>
                  <a:pt x="924351" y="267089"/>
                </a:lnTo>
                <a:lnTo>
                  <a:pt x="932222" y="264189"/>
                </a:lnTo>
                <a:lnTo>
                  <a:pt x="941330" y="261706"/>
                </a:lnTo>
                <a:lnTo>
                  <a:pt x="950856" y="260049"/>
                </a:lnTo>
                <a:lnTo>
                  <a:pt x="957897" y="258394"/>
                </a:lnTo>
                <a:lnTo>
                  <a:pt x="964522" y="256736"/>
                </a:lnTo>
                <a:lnTo>
                  <a:pt x="971563" y="253838"/>
                </a:lnTo>
                <a:lnTo>
                  <a:pt x="979018" y="250525"/>
                </a:lnTo>
                <a:lnTo>
                  <a:pt x="986056" y="246382"/>
                </a:lnTo>
                <a:lnTo>
                  <a:pt x="993512" y="241415"/>
                </a:lnTo>
                <a:lnTo>
                  <a:pt x="1000138" y="236447"/>
                </a:lnTo>
                <a:lnTo>
                  <a:pt x="1006766" y="230234"/>
                </a:lnTo>
                <a:lnTo>
                  <a:pt x="1012564" y="223608"/>
                </a:lnTo>
                <a:lnTo>
                  <a:pt x="1018362" y="216983"/>
                </a:lnTo>
                <a:lnTo>
                  <a:pt x="1023745" y="209117"/>
                </a:lnTo>
                <a:lnTo>
                  <a:pt x="1027885" y="201246"/>
                </a:lnTo>
                <a:lnTo>
                  <a:pt x="1031613" y="192553"/>
                </a:lnTo>
                <a:lnTo>
                  <a:pt x="1034513" y="184270"/>
                </a:lnTo>
                <a:lnTo>
                  <a:pt x="1036584" y="175162"/>
                </a:lnTo>
                <a:lnTo>
                  <a:pt x="1037411" y="165636"/>
                </a:lnTo>
                <a:lnTo>
                  <a:pt x="1037411" y="154870"/>
                </a:lnTo>
                <a:lnTo>
                  <a:pt x="1035753" y="144517"/>
                </a:lnTo>
                <a:lnTo>
                  <a:pt x="1034098" y="134578"/>
                </a:lnTo>
                <a:lnTo>
                  <a:pt x="1030786" y="125055"/>
                </a:lnTo>
                <a:lnTo>
                  <a:pt x="1027058" y="115944"/>
                </a:lnTo>
                <a:lnTo>
                  <a:pt x="1022087" y="107664"/>
                </a:lnTo>
                <a:lnTo>
                  <a:pt x="1016704" y="99796"/>
                </a:lnTo>
                <a:lnTo>
                  <a:pt x="1010079" y="92755"/>
                </a:lnTo>
                <a:lnTo>
                  <a:pt x="1005523" y="89445"/>
                </a:lnTo>
                <a:lnTo>
                  <a:pt x="1001380" y="85717"/>
                </a:lnTo>
                <a:lnTo>
                  <a:pt x="996825" y="82819"/>
                </a:lnTo>
                <a:lnTo>
                  <a:pt x="991854" y="79919"/>
                </a:lnTo>
                <a:lnTo>
                  <a:pt x="986887" y="77434"/>
                </a:lnTo>
                <a:lnTo>
                  <a:pt x="981504" y="74951"/>
                </a:lnTo>
                <a:lnTo>
                  <a:pt x="975706" y="72878"/>
                </a:lnTo>
                <a:lnTo>
                  <a:pt x="970320" y="71223"/>
                </a:lnTo>
                <a:lnTo>
                  <a:pt x="964110" y="69568"/>
                </a:lnTo>
                <a:lnTo>
                  <a:pt x="957897" y="68738"/>
                </a:lnTo>
                <a:lnTo>
                  <a:pt x="951271" y="67911"/>
                </a:lnTo>
                <a:lnTo>
                  <a:pt x="944645" y="66668"/>
                </a:lnTo>
                <a:lnTo>
                  <a:pt x="937605" y="66255"/>
                </a:lnTo>
                <a:lnTo>
                  <a:pt x="930564" y="66255"/>
                </a:lnTo>
                <a:lnTo>
                  <a:pt x="915655" y="67495"/>
                </a:lnTo>
                <a:lnTo>
                  <a:pt x="901574" y="68738"/>
                </a:lnTo>
                <a:lnTo>
                  <a:pt x="888736" y="71223"/>
                </a:lnTo>
                <a:lnTo>
                  <a:pt x="877555" y="74121"/>
                </a:lnTo>
                <a:lnTo>
                  <a:pt x="867616" y="77849"/>
                </a:lnTo>
                <a:lnTo>
                  <a:pt x="858503" y="81989"/>
                </a:lnTo>
                <a:lnTo>
                  <a:pt x="850635" y="86545"/>
                </a:lnTo>
                <a:lnTo>
                  <a:pt x="844009" y="91927"/>
                </a:lnTo>
                <a:lnTo>
                  <a:pt x="837799" y="97725"/>
                </a:lnTo>
                <a:lnTo>
                  <a:pt x="832828" y="103936"/>
                </a:lnTo>
                <a:lnTo>
                  <a:pt x="828688" y="110561"/>
                </a:lnTo>
                <a:lnTo>
                  <a:pt x="825372" y="117187"/>
                </a:lnTo>
                <a:lnTo>
                  <a:pt x="822475" y="124228"/>
                </a:lnTo>
                <a:lnTo>
                  <a:pt x="819990" y="131681"/>
                </a:lnTo>
                <a:lnTo>
                  <a:pt x="818334" y="139134"/>
                </a:lnTo>
                <a:lnTo>
                  <a:pt x="816677" y="147002"/>
                </a:lnTo>
                <a:lnTo>
                  <a:pt x="815849" y="154870"/>
                </a:lnTo>
                <a:lnTo>
                  <a:pt x="815019" y="158183"/>
                </a:lnTo>
                <a:lnTo>
                  <a:pt x="814607" y="161496"/>
                </a:lnTo>
                <a:lnTo>
                  <a:pt x="812949" y="164393"/>
                </a:lnTo>
                <a:lnTo>
                  <a:pt x="811706" y="167294"/>
                </a:lnTo>
                <a:lnTo>
                  <a:pt x="809636" y="170191"/>
                </a:lnTo>
                <a:lnTo>
                  <a:pt x="807978" y="172262"/>
                </a:lnTo>
                <a:lnTo>
                  <a:pt x="805496" y="174747"/>
                </a:lnTo>
                <a:lnTo>
                  <a:pt x="803011" y="176817"/>
                </a:lnTo>
                <a:lnTo>
                  <a:pt x="800940" y="178475"/>
                </a:lnTo>
                <a:lnTo>
                  <a:pt x="798040" y="180545"/>
                </a:lnTo>
                <a:lnTo>
                  <a:pt x="795142" y="181372"/>
                </a:lnTo>
                <a:lnTo>
                  <a:pt x="791827" y="182615"/>
                </a:lnTo>
                <a:lnTo>
                  <a:pt x="788514" y="183442"/>
                </a:lnTo>
                <a:lnTo>
                  <a:pt x="785617" y="183858"/>
                </a:lnTo>
                <a:lnTo>
                  <a:pt x="781889" y="183858"/>
                </a:lnTo>
                <a:lnTo>
                  <a:pt x="778576" y="183858"/>
                </a:lnTo>
                <a:lnTo>
                  <a:pt x="775263" y="183442"/>
                </a:lnTo>
                <a:lnTo>
                  <a:pt x="771950" y="182200"/>
                </a:lnTo>
                <a:lnTo>
                  <a:pt x="769050" y="180957"/>
                </a:lnTo>
                <a:lnTo>
                  <a:pt x="766152" y="179299"/>
                </a:lnTo>
                <a:lnTo>
                  <a:pt x="763252" y="177644"/>
                </a:lnTo>
                <a:lnTo>
                  <a:pt x="761182" y="175574"/>
                </a:lnTo>
                <a:lnTo>
                  <a:pt x="758697" y="173504"/>
                </a:lnTo>
                <a:lnTo>
                  <a:pt x="756626" y="171019"/>
                </a:lnTo>
                <a:lnTo>
                  <a:pt x="754969" y="168534"/>
                </a:lnTo>
                <a:lnTo>
                  <a:pt x="752899" y="165636"/>
                </a:lnTo>
                <a:lnTo>
                  <a:pt x="752071" y="162738"/>
                </a:lnTo>
                <a:lnTo>
                  <a:pt x="750416" y="159426"/>
                </a:lnTo>
                <a:lnTo>
                  <a:pt x="750001" y="156940"/>
                </a:lnTo>
                <a:lnTo>
                  <a:pt x="749586" y="153628"/>
                </a:lnTo>
                <a:lnTo>
                  <a:pt x="749586" y="150315"/>
                </a:lnTo>
                <a:lnTo>
                  <a:pt x="749586" y="147002"/>
                </a:lnTo>
                <a:lnTo>
                  <a:pt x="751244" y="138306"/>
                </a:lnTo>
                <a:lnTo>
                  <a:pt x="752486" y="130438"/>
                </a:lnTo>
                <a:lnTo>
                  <a:pt x="753729" y="122570"/>
                </a:lnTo>
                <a:lnTo>
                  <a:pt x="755799" y="115117"/>
                </a:lnTo>
                <a:lnTo>
                  <a:pt x="758284" y="108079"/>
                </a:lnTo>
                <a:lnTo>
                  <a:pt x="760354" y="101038"/>
                </a:lnTo>
                <a:lnTo>
                  <a:pt x="762840" y="93998"/>
                </a:lnTo>
                <a:lnTo>
                  <a:pt x="765737" y="87372"/>
                </a:lnTo>
                <a:lnTo>
                  <a:pt x="769050" y="81162"/>
                </a:lnTo>
                <a:lnTo>
                  <a:pt x="772363" y="74951"/>
                </a:lnTo>
                <a:lnTo>
                  <a:pt x="776091" y="69153"/>
                </a:lnTo>
                <a:lnTo>
                  <a:pt x="779819" y="63355"/>
                </a:lnTo>
                <a:lnTo>
                  <a:pt x="784374" y="57972"/>
                </a:lnTo>
                <a:lnTo>
                  <a:pt x="788514" y="52589"/>
                </a:lnTo>
                <a:lnTo>
                  <a:pt x="793072" y="48034"/>
                </a:lnTo>
                <a:lnTo>
                  <a:pt x="798455" y="43066"/>
                </a:lnTo>
                <a:lnTo>
                  <a:pt x="803011" y="38926"/>
                </a:lnTo>
                <a:lnTo>
                  <a:pt x="808809" y="34783"/>
                </a:lnTo>
                <a:lnTo>
                  <a:pt x="814607" y="30230"/>
                </a:lnTo>
                <a:lnTo>
                  <a:pt x="819990" y="26502"/>
                </a:lnTo>
                <a:lnTo>
                  <a:pt x="826203" y="23189"/>
                </a:lnTo>
                <a:lnTo>
                  <a:pt x="832828" y="19877"/>
                </a:lnTo>
                <a:lnTo>
                  <a:pt x="839454" y="16979"/>
                </a:lnTo>
                <a:lnTo>
                  <a:pt x="846082" y="14494"/>
                </a:lnTo>
                <a:lnTo>
                  <a:pt x="853120" y="12009"/>
                </a:lnTo>
                <a:lnTo>
                  <a:pt x="860988" y="9523"/>
                </a:lnTo>
                <a:lnTo>
                  <a:pt x="868444" y="7038"/>
                </a:lnTo>
                <a:lnTo>
                  <a:pt x="876312" y="5798"/>
                </a:lnTo>
                <a:lnTo>
                  <a:pt x="892463" y="2485"/>
                </a:lnTo>
                <a:lnTo>
                  <a:pt x="909857" y="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弦形 1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1663970" y="2226853"/>
            <a:ext cx="1502983" cy="1502983"/>
          </a:xfrm>
          <a:prstGeom prst="chord">
            <a:avLst>
              <a:gd name="adj1" fmla="val 19993926"/>
              <a:gd name="adj2" fmla="val 12611727"/>
            </a:avLst>
          </a:prstGeom>
          <a:solidFill>
            <a:srgbClr val="A40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1916086" y="2882687"/>
            <a:ext cx="10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80%</a:t>
            </a:r>
            <a:endParaRPr lang="zh-CN" alt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任意多边形 6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5344029" y="1702052"/>
            <a:ext cx="1503941" cy="2027784"/>
          </a:xfrm>
          <a:custGeom>
            <a:avLst/>
            <a:gdLst>
              <a:gd name="connsiteX0" fmla="*/ 924351 w 1843319"/>
              <a:gd name="connsiteY0" fmla="*/ 0 h 2485372"/>
              <a:gd name="connsiteX1" fmla="*/ 937190 w 1843319"/>
              <a:gd name="connsiteY1" fmla="*/ 0 h 2485372"/>
              <a:gd name="connsiteX2" fmla="*/ 949613 w 1843319"/>
              <a:gd name="connsiteY2" fmla="*/ 412 h 2485372"/>
              <a:gd name="connsiteX3" fmla="*/ 961624 w 1843319"/>
              <a:gd name="connsiteY3" fmla="*/ 2070 h 2485372"/>
              <a:gd name="connsiteX4" fmla="*/ 972390 w 1843319"/>
              <a:gd name="connsiteY4" fmla="*/ 3313 h 2485372"/>
              <a:gd name="connsiteX5" fmla="*/ 982746 w 1843319"/>
              <a:gd name="connsiteY5" fmla="*/ 5798 h 2485372"/>
              <a:gd name="connsiteX6" fmla="*/ 992685 w 1843319"/>
              <a:gd name="connsiteY6" fmla="*/ 8696 h 2485372"/>
              <a:gd name="connsiteX7" fmla="*/ 1002211 w 1843319"/>
              <a:gd name="connsiteY7" fmla="*/ 12009 h 2485372"/>
              <a:gd name="connsiteX8" fmla="*/ 1010906 w 1843319"/>
              <a:gd name="connsiteY8" fmla="*/ 15321 h 2485372"/>
              <a:gd name="connsiteX9" fmla="*/ 1018774 w 1843319"/>
              <a:gd name="connsiteY9" fmla="*/ 19049 h 2485372"/>
              <a:gd name="connsiteX10" fmla="*/ 1026643 w 1843319"/>
              <a:gd name="connsiteY10" fmla="*/ 23189 h 2485372"/>
              <a:gd name="connsiteX11" fmla="*/ 1033268 w 1843319"/>
              <a:gd name="connsiteY11" fmla="*/ 26915 h 2485372"/>
              <a:gd name="connsiteX12" fmla="*/ 1039896 w 1843319"/>
              <a:gd name="connsiteY12" fmla="*/ 31885 h 2485372"/>
              <a:gd name="connsiteX13" fmla="*/ 1045279 w 1843319"/>
              <a:gd name="connsiteY13" fmla="*/ 36025 h 2485372"/>
              <a:gd name="connsiteX14" fmla="*/ 1051077 w 1843319"/>
              <a:gd name="connsiteY14" fmla="*/ 40166 h 2485372"/>
              <a:gd name="connsiteX15" fmla="*/ 1055633 w 1843319"/>
              <a:gd name="connsiteY15" fmla="*/ 45136 h 2485372"/>
              <a:gd name="connsiteX16" fmla="*/ 1061431 w 1843319"/>
              <a:gd name="connsiteY16" fmla="*/ 50932 h 2485372"/>
              <a:gd name="connsiteX17" fmla="*/ 1067229 w 1843319"/>
              <a:gd name="connsiteY17" fmla="*/ 56730 h 2485372"/>
              <a:gd name="connsiteX18" fmla="*/ 1072199 w 1843319"/>
              <a:gd name="connsiteY18" fmla="*/ 63355 h 2485372"/>
              <a:gd name="connsiteX19" fmla="*/ 1077170 w 1843319"/>
              <a:gd name="connsiteY19" fmla="*/ 69981 h 2485372"/>
              <a:gd name="connsiteX20" fmla="*/ 1081310 w 1843319"/>
              <a:gd name="connsiteY20" fmla="*/ 77434 h 2485372"/>
              <a:gd name="connsiteX21" fmla="*/ 1085453 w 1843319"/>
              <a:gd name="connsiteY21" fmla="*/ 84889 h 2485372"/>
              <a:gd name="connsiteX22" fmla="*/ 1088763 w 1843319"/>
              <a:gd name="connsiteY22" fmla="*/ 92343 h 2485372"/>
              <a:gd name="connsiteX23" fmla="*/ 1092078 w 1843319"/>
              <a:gd name="connsiteY23" fmla="*/ 99796 h 2485372"/>
              <a:gd name="connsiteX24" fmla="*/ 1094976 w 1843319"/>
              <a:gd name="connsiteY24" fmla="*/ 108079 h 2485372"/>
              <a:gd name="connsiteX25" fmla="*/ 1097876 w 1843319"/>
              <a:gd name="connsiteY25" fmla="*/ 115944 h 2485372"/>
              <a:gd name="connsiteX26" fmla="*/ 1099947 w 1843319"/>
              <a:gd name="connsiteY26" fmla="*/ 124640 h 2485372"/>
              <a:gd name="connsiteX27" fmla="*/ 1101189 w 1843319"/>
              <a:gd name="connsiteY27" fmla="*/ 132508 h 2485372"/>
              <a:gd name="connsiteX28" fmla="*/ 1102429 w 1843319"/>
              <a:gd name="connsiteY28" fmla="*/ 141619 h 2485372"/>
              <a:gd name="connsiteX29" fmla="*/ 1103674 w 1843319"/>
              <a:gd name="connsiteY29" fmla="*/ 150315 h 2485372"/>
              <a:gd name="connsiteX30" fmla="*/ 1104087 w 1843319"/>
              <a:gd name="connsiteY30" fmla="*/ 159010 h 2485372"/>
              <a:gd name="connsiteX31" fmla="*/ 1103674 w 1843319"/>
              <a:gd name="connsiteY31" fmla="*/ 167706 h 2485372"/>
              <a:gd name="connsiteX32" fmla="*/ 1103259 w 1843319"/>
              <a:gd name="connsiteY32" fmla="*/ 175987 h 2485372"/>
              <a:gd name="connsiteX33" fmla="*/ 1102017 w 1843319"/>
              <a:gd name="connsiteY33" fmla="*/ 184270 h 2485372"/>
              <a:gd name="connsiteX34" fmla="*/ 1100774 w 1843319"/>
              <a:gd name="connsiteY34" fmla="*/ 192138 h 2485372"/>
              <a:gd name="connsiteX35" fmla="*/ 1099119 w 1843319"/>
              <a:gd name="connsiteY35" fmla="*/ 200421 h 2485372"/>
              <a:gd name="connsiteX36" fmla="*/ 1097046 w 1843319"/>
              <a:gd name="connsiteY36" fmla="*/ 207874 h 2485372"/>
              <a:gd name="connsiteX37" fmla="*/ 1094561 w 1843319"/>
              <a:gd name="connsiteY37" fmla="*/ 214912 h 2485372"/>
              <a:gd name="connsiteX38" fmla="*/ 1091248 w 1843319"/>
              <a:gd name="connsiteY38" fmla="*/ 222366 h 2485372"/>
              <a:gd name="connsiteX39" fmla="*/ 1088351 w 1843319"/>
              <a:gd name="connsiteY39" fmla="*/ 228991 h 2485372"/>
              <a:gd name="connsiteX40" fmla="*/ 1084623 w 1843319"/>
              <a:gd name="connsiteY40" fmla="*/ 236447 h 2485372"/>
              <a:gd name="connsiteX41" fmla="*/ 1080895 w 1843319"/>
              <a:gd name="connsiteY41" fmla="*/ 243070 h 2485372"/>
              <a:gd name="connsiteX42" fmla="*/ 1076755 w 1843319"/>
              <a:gd name="connsiteY42" fmla="*/ 248868 h 2485372"/>
              <a:gd name="connsiteX43" fmla="*/ 1072199 w 1843319"/>
              <a:gd name="connsiteY43" fmla="*/ 255081 h 2485372"/>
              <a:gd name="connsiteX44" fmla="*/ 1067644 w 1843319"/>
              <a:gd name="connsiteY44" fmla="*/ 261291 h 2485372"/>
              <a:gd name="connsiteX45" fmla="*/ 1063088 w 1843319"/>
              <a:gd name="connsiteY45" fmla="*/ 267089 h 2485372"/>
              <a:gd name="connsiteX46" fmla="*/ 1058118 w 1843319"/>
              <a:gd name="connsiteY46" fmla="*/ 272057 h 2485372"/>
              <a:gd name="connsiteX47" fmla="*/ 1053147 w 1843319"/>
              <a:gd name="connsiteY47" fmla="*/ 277440 h 2485372"/>
              <a:gd name="connsiteX48" fmla="*/ 1041966 w 1843319"/>
              <a:gd name="connsiteY48" fmla="*/ 287378 h 2485372"/>
              <a:gd name="connsiteX49" fmla="*/ 1030786 w 1843319"/>
              <a:gd name="connsiteY49" fmla="*/ 296074 h 2485372"/>
              <a:gd name="connsiteX50" fmla="*/ 1018774 w 1843319"/>
              <a:gd name="connsiteY50" fmla="*/ 303530 h 2485372"/>
              <a:gd name="connsiteX51" fmla="*/ 1007178 w 1843319"/>
              <a:gd name="connsiteY51" fmla="*/ 310153 h 2485372"/>
              <a:gd name="connsiteX52" fmla="*/ 994755 w 1843319"/>
              <a:gd name="connsiteY52" fmla="*/ 315951 h 2485372"/>
              <a:gd name="connsiteX53" fmla="*/ 982746 w 1843319"/>
              <a:gd name="connsiteY53" fmla="*/ 320506 h 2485372"/>
              <a:gd name="connsiteX54" fmla="*/ 971563 w 1843319"/>
              <a:gd name="connsiteY54" fmla="*/ 323819 h 2485372"/>
              <a:gd name="connsiteX55" fmla="*/ 960382 w 1843319"/>
              <a:gd name="connsiteY55" fmla="*/ 325889 h 2485372"/>
              <a:gd name="connsiteX56" fmla="*/ 952926 w 1843319"/>
              <a:gd name="connsiteY56" fmla="*/ 328374 h 2485372"/>
              <a:gd name="connsiteX57" fmla="*/ 947958 w 1843319"/>
              <a:gd name="connsiteY57" fmla="*/ 330029 h 2485372"/>
              <a:gd name="connsiteX58" fmla="*/ 945888 w 1843319"/>
              <a:gd name="connsiteY58" fmla="*/ 331272 h 2485372"/>
              <a:gd name="connsiteX59" fmla="*/ 945888 w 1843319"/>
              <a:gd name="connsiteY59" fmla="*/ 444734 h 2485372"/>
              <a:gd name="connsiteX60" fmla="*/ 1122309 w 1843319"/>
              <a:gd name="connsiteY60" fmla="*/ 444734 h 2485372"/>
              <a:gd name="connsiteX61" fmla="*/ 1122309 w 1843319"/>
              <a:gd name="connsiteY61" fmla="*/ 664614 h 2485372"/>
              <a:gd name="connsiteX62" fmla="*/ 1141773 w 1843319"/>
              <a:gd name="connsiteY62" fmla="*/ 668757 h 2485372"/>
              <a:gd name="connsiteX63" fmla="*/ 1160824 w 1843319"/>
              <a:gd name="connsiteY63" fmla="*/ 674140 h 2485372"/>
              <a:gd name="connsiteX64" fmla="*/ 1179874 w 1843319"/>
              <a:gd name="connsiteY64" fmla="*/ 679108 h 2485372"/>
              <a:gd name="connsiteX65" fmla="*/ 1198510 w 1843319"/>
              <a:gd name="connsiteY65" fmla="*/ 684906 h 2485372"/>
              <a:gd name="connsiteX66" fmla="*/ 1217147 w 1843319"/>
              <a:gd name="connsiteY66" fmla="*/ 691119 h 2485372"/>
              <a:gd name="connsiteX67" fmla="*/ 1235781 w 1843319"/>
              <a:gd name="connsiteY67" fmla="*/ 697742 h 2485372"/>
              <a:gd name="connsiteX68" fmla="*/ 1254005 w 1843319"/>
              <a:gd name="connsiteY68" fmla="*/ 704367 h 2485372"/>
              <a:gd name="connsiteX69" fmla="*/ 1272227 w 1843319"/>
              <a:gd name="connsiteY69" fmla="*/ 711408 h 2485372"/>
              <a:gd name="connsiteX70" fmla="*/ 1289621 w 1843319"/>
              <a:gd name="connsiteY70" fmla="*/ 718861 h 2485372"/>
              <a:gd name="connsiteX71" fmla="*/ 1307430 w 1843319"/>
              <a:gd name="connsiteY71" fmla="*/ 726729 h 2485372"/>
              <a:gd name="connsiteX72" fmla="*/ 1324821 w 1843319"/>
              <a:gd name="connsiteY72" fmla="*/ 735010 h 2485372"/>
              <a:gd name="connsiteX73" fmla="*/ 1342215 w 1843319"/>
              <a:gd name="connsiteY73" fmla="*/ 744120 h 2485372"/>
              <a:gd name="connsiteX74" fmla="*/ 1359194 w 1843319"/>
              <a:gd name="connsiteY74" fmla="*/ 752816 h 2485372"/>
              <a:gd name="connsiteX75" fmla="*/ 1376176 w 1843319"/>
              <a:gd name="connsiteY75" fmla="*/ 761927 h 2485372"/>
              <a:gd name="connsiteX76" fmla="*/ 1392740 w 1843319"/>
              <a:gd name="connsiteY76" fmla="*/ 771865 h 2485372"/>
              <a:gd name="connsiteX77" fmla="*/ 1409306 w 1843319"/>
              <a:gd name="connsiteY77" fmla="*/ 781804 h 2485372"/>
              <a:gd name="connsiteX78" fmla="*/ 1425458 w 1843319"/>
              <a:gd name="connsiteY78" fmla="*/ 792154 h 2485372"/>
              <a:gd name="connsiteX79" fmla="*/ 1441606 w 1843319"/>
              <a:gd name="connsiteY79" fmla="*/ 802508 h 2485372"/>
              <a:gd name="connsiteX80" fmla="*/ 1456930 w 1843319"/>
              <a:gd name="connsiteY80" fmla="*/ 813689 h 2485372"/>
              <a:gd name="connsiteX81" fmla="*/ 1472669 w 1843319"/>
              <a:gd name="connsiteY81" fmla="*/ 824870 h 2485372"/>
              <a:gd name="connsiteX82" fmla="*/ 1487578 w 1843319"/>
              <a:gd name="connsiteY82" fmla="*/ 836875 h 2485372"/>
              <a:gd name="connsiteX83" fmla="*/ 1502487 w 1843319"/>
              <a:gd name="connsiteY83" fmla="*/ 848471 h 2485372"/>
              <a:gd name="connsiteX84" fmla="*/ 1516981 w 1843319"/>
              <a:gd name="connsiteY84" fmla="*/ 860895 h 2485372"/>
              <a:gd name="connsiteX85" fmla="*/ 1531889 w 1843319"/>
              <a:gd name="connsiteY85" fmla="*/ 873316 h 2485372"/>
              <a:gd name="connsiteX86" fmla="*/ 1545971 w 1843319"/>
              <a:gd name="connsiteY86" fmla="*/ 885739 h 2485372"/>
              <a:gd name="connsiteX87" fmla="*/ 1559637 w 1843319"/>
              <a:gd name="connsiteY87" fmla="*/ 898990 h 2485372"/>
              <a:gd name="connsiteX88" fmla="*/ 1573303 w 1843319"/>
              <a:gd name="connsiteY88" fmla="*/ 912242 h 2485372"/>
              <a:gd name="connsiteX89" fmla="*/ 1586969 w 1843319"/>
              <a:gd name="connsiteY89" fmla="*/ 926320 h 2485372"/>
              <a:gd name="connsiteX90" fmla="*/ 1599808 w 1843319"/>
              <a:gd name="connsiteY90" fmla="*/ 939987 h 2485372"/>
              <a:gd name="connsiteX91" fmla="*/ 1612647 w 1843319"/>
              <a:gd name="connsiteY91" fmla="*/ 954065 h 2485372"/>
              <a:gd name="connsiteX92" fmla="*/ 1625485 w 1843319"/>
              <a:gd name="connsiteY92" fmla="*/ 968559 h 2485372"/>
              <a:gd name="connsiteX93" fmla="*/ 1637909 w 1843319"/>
              <a:gd name="connsiteY93" fmla="*/ 983465 h 2485372"/>
              <a:gd name="connsiteX94" fmla="*/ 1649505 w 1843319"/>
              <a:gd name="connsiteY94" fmla="*/ 998374 h 2485372"/>
              <a:gd name="connsiteX95" fmla="*/ 1661101 w 1843319"/>
              <a:gd name="connsiteY95" fmla="*/ 1013695 h 2485372"/>
              <a:gd name="connsiteX96" fmla="*/ 1672282 w 1843319"/>
              <a:gd name="connsiteY96" fmla="*/ 1029016 h 2485372"/>
              <a:gd name="connsiteX97" fmla="*/ 1683050 w 1843319"/>
              <a:gd name="connsiteY97" fmla="*/ 1044753 h 2485372"/>
              <a:gd name="connsiteX98" fmla="*/ 1694231 w 1843319"/>
              <a:gd name="connsiteY98" fmla="*/ 1060486 h 2485372"/>
              <a:gd name="connsiteX99" fmla="*/ 1704585 w 1843319"/>
              <a:gd name="connsiteY99" fmla="*/ 1076635 h 2485372"/>
              <a:gd name="connsiteX100" fmla="*/ 1714523 w 1843319"/>
              <a:gd name="connsiteY100" fmla="*/ 1093199 h 2485372"/>
              <a:gd name="connsiteX101" fmla="*/ 1724049 w 1843319"/>
              <a:gd name="connsiteY101" fmla="*/ 1109763 h 2485372"/>
              <a:gd name="connsiteX102" fmla="*/ 1733160 w 1843319"/>
              <a:gd name="connsiteY102" fmla="*/ 1126742 h 2485372"/>
              <a:gd name="connsiteX103" fmla="*/ 1742270 w 1843319"/>
              <a:gd name="connsiteY103" fmla="*/ 1143718 h 2485372"/>
              <a:gd name="connsiteX104" fmla="*/ 1750969 w 1843319"/>
              <a:gd name="connsiteY104" fmla="*/ 1160697 h 2485372"/>
              <a:gd name="connsiteX105" fmla="*/ 1759249 w 1843319"/>
              <a:gd name="connsiteY105" fmla="*/ 1178503 h 2485372"/>
              <a:gd name="connsiteX106" fmla="*/ 1767117 w 1843319"/>
              <a:gd name="connsiteY106" fmla="*/ 1196307 h 2485372"/>
              <a:gd name="connsiteX107" fmla="*/ 1774573 w 1843319"/>
              <a:gd name="connsiteY107" fmla="*/ 1213701 h 2485372"/>
              <a:gd name="connsiteX108" fmla="*/ 1782029 w 1843319"/>
              <a:gd name="connsiteY108" fmla="*/ 1231920 h 2485372"/>
              <a:gd name="connsiteX109" fmla="*/ 1788654 w 1843319"/>
              <a:gd name="connsiteY109" fmla="*/ 1250139 h 2485372"/>
              <a:gd name="connsiteX110" fmla="*/ 1795280 w 1843319"/>
              <a:gd name="connsiteY110" fmla="*/ 1268773 h 2485372"/>
              <a:gd name="connsiteX111" fmla="*/ 1801078 w 1843319"/>
              <a:gd name="connsiteY111" fmla="*/ 1286995 h 2485372"/>
              <a:gd name="connsiteX112" fmla="*/ 1806876 w 1843319"/>
              <a:gd name="connsiteY112" fmla="*/ 1306044 h 2485372"/>
              <a:gd name="connsiteX113" fmla="*/ 1812259 w 1843319"/>
              <a:gd name="connsiteY113" fmla="*/ 1325090 h 2485372"/>
              <a:gd name="connsiteX114" fmla="*/ 1817229 w 1843319"/>
              <a:gd name="connsiteY114" fmla="*/ 1344139 h 2485372"/>
              <a:gd name="connsiteX115" fmla="*/ 1821370 w 1843319"/>
              <a:gd name="connsiteY115" fmla="*/ 1363188 h 2485372"/>
              <a:gd name="connsiteX116" fmla="*/ 1825513 w 1843319"/>
              <a:gd name="connsiteY116" fmla="*/ 1382650 h 2485372"/>
              <a:gd name="connsiteX117" fmla="*/ 1829241 w 1843319"/>
              <a:gd name="connsiteY117" fmla="*/ 1402112 h 2485372"/>
              <a:gd name="connsiteX118" fmla="*/ 1832553 w 1843319"/>
              <a:gd name="connsiteY118" fmla="*/ 1421988 h 2485372"/>
              <a:gd name="connsiteX119" fmla="*/ 1835451 w 1843319"/>
              <a:gd name="connsiteY119" fmla="*/ 1441865 h 2485372"/>
              <a:gd name="connsiteX120" fmla="*/ 1837936 w 1843319"/>
              <a:gd name="connsiteY120" fmla="*/ 1461741 h 2485372"/>
              <a:gd name="connsiteX121" fmla="*/ 1840006 w 1843319"/>
              <a:gd name="connsiteY121" fmla="*/ 1481618 h 2485372"/>
              <a:gd name="connsiteX122" fmla="*/ 1841249 w 1843319"/>
              <a:gd name="connsiteY122" fmla="*/ 1501907 h 2485372"/>
              <a:gd name="connsiteX123" fmla="*/ 1842492 w 1843319"/>
              <a:gd name="connsiteY123" fmla="*/ 1522196 h 2485372"/>
              <a:gd name="connsiteX124" fmla="*/ 1843319 w 1843319"/>
              <a:gd name="connsiteY124" fmla="*/ 1542488 h 2485372"/>
              <a:gd name="connsiteX125" fmla="*/ 1843319 w 1843319"/>
              <a:gd name="connsiteY125" fmla="*/ 1563607 h 2485372"/>
              <a:gd name="connsiteX126" fmla="*/ 1843319 w 1843319"/>
              <a:gd name="connsiteY126" fmla="*/ 1581102 h 2485372"/>
              <a:gd name="connsiteX127" fmla="*/ 1843319 w 1843319"/>
              <a:gd name="connsiteY127" fmla="*/ 1587209 h 2485372"/>
              <a:gd name="connsiteX128" fmla="*/ 1842077 w 1843319"/>
              <a:gd name="connsiteY128" fmla="*/ 1610814 h 2485372"/>
              <a:gd name="connsiteX129" fmla="*/ 1840837 w 1843319"/>
              <a:gd name="connsiteY129" fmla="*/ 1634415 h 2485372"/>
              <a:gd name="connsiteX130" fmla="*/ 1838351 w 1843319"/>
              <a:gd name="connsiteY130" fmla="*/ 1657605 h 2485372"/>
              <a:gd name="connsiteX131" fmla="*/ 1835866 w 1843319"/>
              <a:gd name="connsiteY131" fmla="*/ 1680794 h 2485372"/>
              <a:gd name="connsiteX132" fmla="*/ 1832553 w 1843319"/>
              <a:gd name="connsiteY132" fmla="*/ 1703984 h 2485372"/>
              <a:gd name="connsiteX133" fmla="*/ 1828825 w 1843319"/>
              <a:gd name="connsiteY133" fmla="*/ 1726758 h 2485372"/>
              <a:gd name="connsiteX134" fmla="*/ 1827334 w 1843319"/>
              <a:gd name="connsiteY134" fmla="*/ 1734806 h 2485372"/>
              <a:gd name="connsiteX135" fmla="*/ 1824595 w 1843319"/>
              <a:gd name="connsiteY135" fmla="*/ 1761152 h 2485372"/>
              <a:gd name="connsiteX136" fmla="*/ 1815294 w 1843319"/>
              <a:gd name="connsiteY136" fmla="*/ 1790198 h 2485372"/>
              <a:gd name="connsiteX137" fmla="*/ 1814329 w 1843319"/>
              <a:gd name="connsiteY137" fmla="*/ 1793841 h 2485372"/>
              <a:gd name="connsiteX138" fmla="*/ 1808531 w 1843319"/>
              <a:gd name="connsiteY138" fmla="*/ 1815788 h 2485372"/>
              <a:gd name="connsiteX139" fmla="*/ 1801906 w 1843319"/>
              <a:gd name="connsiteY139" fmla="*/ 1837319 h 2485372"/>
              <a:gd name="connsiteX140" fmla="*/ 1794865 w 1843319"/>
              <a:gd name="connsiteY140" fmla="*/ 1859269 h 2485372"/>
              <a:gd name="connsiteX141" fmla="*/ 1787412 w 1843319"/>
              <a:gd name="connsiteY141" fmla="*/ 1880385 h 2485372"/>
              <a:gd name="connsiteX142" fmla="*/ 1781958 w 1843319"/>
              <a:gd name="connsiteY142" fmla="*/ 1894297 h 2485372"/>
              <a:gd name="connsiteX143" fmla="*/ 1770893 w 1843319"/>
              <a:gd name="connsiteY143" fmla="*/ 1928848 h 2485372"/>
              <a:gd name="connsiteX144" fmla="*/ 1753901 w 1843319"/>
              <a:gd name="connsiteY144" fmla="*/ 1959191 h 2485372"/>
              <a:gd name="connsiteX145" fmla="*/ 1752211 w 1843319"/>
              <a:gd name="connsiteY145" fmla="*/ 1962790 h 2485372"/>
              <a:gd name="connsiteX146" fmla="*/ 1742270 w 1843319"/>
              <a:gd name="connsiteY146" fmla="*/ 1983081 h 2485372"/>
              <a:gd name="connsiteX147" fmla="*/ 1731917 w 1843319"/>
              <a:gd name="connsiteY147" fmla="*/ 2002543 h 2485372"/>
              <a:gd name="connsiteX148" fmla="*/ 1721151 w 1843319"/>
              <a:gd name="connsiteY148" fmla="*/ 2022005 h 2485372"/>
              <a:gd name="connsiteX149" fmla="*/ 1709555 w 1843319"/>
              <a:gd name="connsiteY149" fmla="*/ 2041469 h 2485372"/>
              <a:gd name="connsiteX150" fmla="*/ 1698371 w 1843319"/>
              <a:gd name="connsiteY150" fmla="*/ 2060515 h 2485372"/>
              <a:gd name="connsiteX151" fmla="*/ 1691606 w 1843319"/>
              <a:gd name="connsiteY151" fmla="*/ 2070440 h 2485372"/>
              <a:gd name="connsiteX152" fmla="*/ 1685916 w 1843319"/>
              <a:gd name="connsiteY152" fmla="*/ 2080603 h 2485372"/>
              <a:gd name="connsiteX153" fmla="*/ 1678471 w 1843319"/>
              <a:gd name="connsiteY153" fmla="*/ 2089347 h 2485372"/>
              <a:gd name="connsiteX154" fmla="*/ 1673109 w 1843319"/>
              <a:gd name="connsiteY154" fmla="*/ 2096956 h 2485372"/>
              <a:gd name="connsiteX155" fmla="*/ 1660686 w 1843319"/>
              <a:gd name="connsiteY155" fmla="*/ 2114762 h 2485372"/>
              <a:gd name="connsiteX156" fmla="*/ 1646607 w 1843319"/>
              <a:gd name="connsiteY156" fmla="*/ 2132153 h 2485372"/>
              <a:gd name="connsiteX157" fmla="*/ 1632938 w 1843319"/>
              <a:gd name="connsiteY157" fmla="*/ 2149960 h 2485372"/>
              <a:gd name="connsiteX158" fmla="*/ 1618445 w 1843319"/>
              <a:gd name="connsiteY158" fmla="*/ 2166524 h 2485372"/>
              <a:gd name="connsiteX159" fmla="*/ 1603536 w 1843319"/>
              <a:gd name="connsiteY159" fmla="*/ 2183085 h 2485372"/>
              <a:gd name="connsiteX160" fmla="*/ 1589039 w 1843319"/>
              <a:gd name="connsiteY160" fmla="*/ 2199649 h 2485372"/>
              <a:gd name="connsiteX161" fmla="*/ 1573303 w 1843319"/>
              <a:gd name="connsiteY161" fmla="*/ 2214973 h 2485372"/>
              <a:gd name="connsiteX162" fmla="*/ 1557982 w 1843319"/>
              <a:gd name="connsiteY162" fmla="*/ 2230706 h 2485372"/>
              <a:gd name="connsiteX163" fmla="*/ 1541415 w 1843319"/>
              <a:gd name="connsiteY163" fmla="*/ 2245615 h 2485372"/>
              <a:gd name="connsiteX164" fmla="*/ 1524849 w 1843319"/>
              <a:gd name="connsiteY164" fmla="*/ 2260521 h 2485372"/>
              <a:gd name="connsiteX165" fmla="*/ 1508282 w 1843319"/>
              <a:gd name="connsiteY165" fmla="*/ 2274600 h 2485372"/>
              <a:gd name="connsiteX166" fmla="*/ 1490476 w 1843319"/>
              <a:gd name="connsiteY166" fmla="*/ 2288266 h 2485372"/>
              <a:gd name="connsiteX167" fmla="*/ 1473082 w 1843319"/>
              <a:gd name="connsiteY167" fmla="*/ 2301932 h 2485372"/>
              <a:gd name="connsiteX168" fmla="*/ 1455275 w 1843319"/>
              <a:gd name="connsiteY168" fmla="*/ 2314768 h 2485372"/>
              <a:gd name="connsiteX169" fmla="*/ 1437054 w 1843319"/>
              <a:gd name="connsiteY169" fmla="*/ 2327604 h 2485372"/>
              <a:gd name="connsiteX170" fmla="*/ 1418832 w 1843319"/>
              <a:gd name="connsiteY170" fmla="*/ 2340028 h 2485372"/>
              <a:gd name="connsiteX171" fmla="*/ 1399780 w 1843319"/>
              <a:gd name="connsiteY171" fmla="*/ 2351621 h 2485372"/>
              <a:gd name="connsiteX172" fmla="*/ 1380316 w 1843319"/>
              <a:gd name="connsiteY172" fmla="*/ 2362802 h 2485372"/>
              <a:gd name="connsiteX173" fmla="*/ 1360852 w 1843319"/>
              <a:gd name="connsiteY173" fmla="*/ 2373568 h 2485372"/>
              <a:gd name="connsiteX174" fmla="*/ 1340973 w 1843319"/>
              <a:gd name="connsiteY174" fmla="*/ 2383921 h 2485372"/>
              <a:gd name="connsiteX175" fmla="*/ 1321096 w 1843319"/>
              <a:gd name="connsiteY175" fmla="*/ 2393860 h 2485372"/>
              <a:gd name="connsiteX176" fmla="*/ 1300802 w 1843319"/>
              <a:gd name="connsiteY176" fmla="*/ 2403383 h 2485372"/>
              <a:gd name="connsiteX177" fmla="*/ 1280510 w 1843319"/>
              <a:gd name="connsiteY177" fmla="*/ 2412494 h 2485372"/>
              <a:gd name="connsiteX178" fmla="*/ 1259803 w 1843319"/>
              <a:gd name="connsiteY178" fmla="*/ 2420774 h 2485372"/>
              <a:gd name="connsiteX179" fmla="*/ 1238269 w 1843319"/>
              <a:gd name="connsiteY179" fmla="*/ 2429058 h 2485372"/>
              <a:gd name="connsiteX180" fmla="*/ 1217147 w 1843319"/>
              <a:gd name="connsiteY180" fmla="*/ 2436511 h 2485372"/>
              <a:gd name="connsiteX181" fmla="*/ 1196025 w 1843319"/>
              <a:gd name="connsiteY181" fmla="*/ 2443549 h 2485372"/>
              <a:gd name="connsiteX182" fmla="*/ 1174076 w 1843319"/>
              <a:gd name="connsiteY182" fmla="*/ 2450174 h 2485372"/>
              <a:gd name="connsiteX183" fmla="*/ 1152129 w 1843319"/>
              <a:gd name="connsiteY183" fmla="*/ 2455972 h 2485372"/>
              <a:gd name="connsiteX184" fmla="*/ 1130177 w 1843319"/>
              <a:gd name="connsiteY184" fmla="*/ 2461770 h 2485372"/>
              <a:gd name="connsiteX185" fmla="*/ 1107400 w 1843319"/>
              <a:gd name="connsiteY185" fmla="*/ 2466326 h 2485372"/>
              <a:gd name="connsiteX186" fmla="*/ 1085038 w 1843319"/>
              <a:gd name="connsiteY186" fmla="*/ 2470466 h 2485372"/>
              <a:gd name="connsiteX187" fmla="*/ 1061846 w 1843319"/>
              <a:gd name="connsiteY187" fmla="*/ 2474194 h 2485372"/>
              <a:gd name="connsiteX188" fmla="*/ 1039066 w 1843319"/>
              <a:gd name="connsiteY188" fmla="*/ 2477507 h 2485372"/>
              <a:gd name="connsiteX189" fmla="*/ 1015877 w 1843319"/>
              <a:gd name="connsiteY189" fmla="*/ 2479989 h 2485372"/>
              <a:gd name="connsiteX190" fmla="*/ 992685 w 1843319"/>
              <a:gd name="connsiteY190" fmla="*/ 2482474 h 2485372"/>
              <a:gd name="connsiteX191" fmla="*/ 969078 w 1843319"/>
              <a:gd name="connsiteY191" fmla="*/ 2483717 h 2485372"/>
              <a:gd name="connsiteX192" fmla="*/ 945473 w 1843319"/>
              <a:gd name="connsiteY192" fmla="*/ 2484960 h 2485372"/>
              <a:gd name="connsiteX193" fmla="*/ 921866 w 1843319"/>
              <a:gd name="connsiteY193" fmla="*/ 2485372 h 2485372"/>
              <a:gd name="connsiteX194" fmla="*/ 921690 w 1843319"/>
              <a:gd name="connsiteY194" fmla="*/ 2485369 h 2485372"/>
              <a:gd name="connsiteX195" fmla="*/ 921659 w 1843319"/>
              <a:gd name="connsiteY195" fmla="*/ 2485372 h 2485372"/>
              <a:gd name="connsiteX196" fmla="*/ 921616 w 1843319"/>
              <a:gd name="connsiteY196" fmla="*/ 2485368 h 2485372"/>
              <a:gd name="connsiteX197" fmla="*/ 898261 w 1843319"/>
              <a:gd name="connsiteY197" fmla="*/ 2484960 h 2485372"/>
              <a:gd name="connsiteX198" fmla="*/ 874654 w 1843319"/>
              <a:gd name="connsiteY198" fmla="*/ 2483717 h 2485372"/>
              <a:gd name="connsiteX199" fmla="*/ 851050 w 1843319"/>
              <a:gd name="connsiteY199" fmla="*/ 2482474 h 2485372"/>
              <a:gd name="connsiteX200" fmla="*/ 827858 w 1843319"/>
              <a:gd name="connsiteY200" fmla="*/ 2479989 h 2485372"/>
              <a:gd name="connsiteX201" fmla="*/ 804668 w 1843319"/>
              <a:gd name="connsiteY201" fmla="*/ 2477507 h 2485372"/>
              <a:gd name="connsiteX202" fmla="*/ 781476 w 1843319"/>
              <a:gd name="connsiteY202" fmla="*/ 2474194 h 2485372"/>
              <a:gd name="connsiteX203" fmla="*/ 758697 w 1843319"/>
              <a:gd name="connsiteY203" fmla="*/ 2470466 h 2485372"/>
              <a:gd name="connsiteX204" fmla="*/ 735920 w 1843319"/>
              <a:gd name="connsiteY204" fmla="*/ 2466326 h 2485372"/>
              <a:gd name="connsiteX205" fmla="*/ 713555 w 1843319"/>
              <a:gd name="connsiteY205" fmla="*/ 2461770 h 2485372"/>
              <a:gd name="connsiteX206" fmla="*/ 691608 w 1843319"/>
              <a:gd name="connsiteY206" fmla="*/ 2455972 h 2485372"/>
              <a:gd name="connsiteX207" fmla="*/ 669659 w 1843319"/>
              <a:gd name="connsiteY207" fmla="*/ 2450174 h 2485372"/>
              <a:gd name="connsiteX208" fmla="*/ 648125 w 1843319"/>
              <a:gd name="connsiteY208" fmla="*/ 2443549 h 2485372"/>
              <a:gd name="connsiteX209" fmla="*/ 626175 w 1843319"/>
              <a:gd name="connsiteY209" fmla="*/ 2436511 h 2485372"/>
              <a:gd name="connsiteX210" fmla="*/ 605053 w 1843319"/>
              <a:gd name="connsiteY210" fmla="*/ 2429058 h 2485372"/>
              <a:gd name="connsiteX211" fmla="*/ 583931 w 1843319"/>
              <a:gd name="connsiteY211" fmla="*/ 2420774 h 2485372"/>
              <a:gd name="connsiteX212" fmla="*/ 563224 w 1843319"/>
              <a:gd name="connsiteY212" fmla="*/ 2412494 h 2485372"/>
              <a:gd name="connsiteX213" fmla="*/ 542518 w 1843319"/>
              <a:gd name="connsiteY213" fmla="*/ 2403383 h 2485372"/>
              <a:gd name="connsiteX214" fmla="*/ 522226 w 1843319"/>
              <a:gd name="connsiteY214" fmla="*/ 2393860 h 2485372"/>
              <a:gd name="connsiteX215" fmla="*/ 502347 w 1843319"/>
              <a:gd name="connsiteY215" fmla="*/ 2383921 h 2485372"/>
              <a:gd name="connsiteX216" fmla="*/ 482467 w 1843319"/>
              <a:gd name="connsiteY216" fmla="*/ 2373568 h 2485372"/>
              <a:gd name="connsiteX217" fmla="*/ 463003 w 1843319"/>
              <a:gd name="connsiteY217" fmla="*/ 2362802 h 2485372"/>
              <a:gd name="connsiteX218" fmla="*/ 443954 w 1843319"/>
              <a:gd name="connsiteY218" fmla="*/ 2351621 h 2485372"/>
              <a:gd name="connsiteX219" fmla="*/ 424905 w 1843319"/>
              <a:gd name="connsiteY219" fmla="*/ 2340028 h 2485372"/>
              <a:gd name="connsiteX220" fmla="*/ 406683 w 1843319"/>
              <a:gd name="connsiteY220" fmla="*/ 2327604 h 2485372"/>
              <a:gd name="connsiteX221" fmla="*/ 388044 w 1843319"/>
              <a:gd name="connsiteY221" fmla="*/ 2314768 h 2485372"/>
              <a:gd name="connsiteX222" fmla="*/ 370238 w 1843319"/>
              <a:gd name="connsiteY222" fmla="*/ 2301932 h 2485372"/>
              <a:gd name="connsiteX223" fmla="*/ 352843 w 1843319"/>
              <a:gd name="connsiteY223" fmla="*/ 2288266 h 2485372"/>
              <a:gd name="connsiteX224" fmla="*/ 335449 w 1843319"/>
              <a:gd name="connsiteY224" fmla="*/ 2274600 h 2485372"/>
              <a:gd name="connsiteX225" fmla="*/ 318470 w 1843319"/>
              <a:gd name="connsiteY225" fmla="*/ 2260521 h 2485372"/>
              <a:gd name="connsiteX226" fmla="*/ 301904 w 1843319"/>
              <a:gd name="connsiteY226" fmla="*/ 2245615 h 2485372"/>
              <a:gd name="connsiteX227" fmla="*/ 285755 w 1843319"/>
              <a:gd name="connsiteY227" fmla="*/ 2230706 h 2485372"/>
              <a:gd name="connsiteX228" fmla="*/ 270431 w 1843319"/>
              <a:gd name="connsiteY228" fmla="*/ 2214973 h 2485372"/>
              <a:gd name="connsiteX229" fmla="*/ 254692 w 1843319"/>
              <a:gd name="connsiteY229" fmla="*/ 2199649 h 2485372"/>
              <a:gd name="connsiteX230" fmla="*/ 239371 w 1843319"/>
              <a:gd name="connsiteY230" fmla="*/ 2183085 h 2485372"/>
              <a:gd name="connsiteX231" fmla="*/ 224877 w 1843319"/>
              <a:gd name="connsiteY231" fmla="*/ 2166524 h 2485372"/>
              <a:gd name="connsiteX232" fmla="*/ 210796 w 1843319"/>
              <a:gd name="connsiteY232" fmla="*/ 2149960 h 2485372"/>
              <a:gd name="connsiteX233" fmla="*/ 196715 w 1843319"/>
              <a:gd name="connsiteY233" fmla="*/ 2132153 h 2485372"/>
              <a:gd name="connsiteX234" fmla="*/ 183464 w 1843319"/>
              <a:gd name="connsiteY234" fmla="*/ 2114762 h 2485372"/>
              <a:gd name="connsiteX235" fmla="*/ 170210 w 1843319"/>
              <a:gd name="connsiteY235" fmla="*/ 2096956 h 2485372"/>
              <a:gd name="connsiteX236" fmla="*/ 165713 w 1843319"/>
              <a:gd name="connsiteY236" fmla="*/ 2090359 h 2485372"/>
              <a:gd name="connsiteX237" fmla="*/ 157408 w 1843319"/>
              <a:gd name="connsiteY237" fmla="*/ 2080603 h 2485372"/>
              <a:gd name="connsiteX238" fmla="*/ 149823 w 1843319"/>
              <a:gd name="connsiteY238" fmla="*/ 2067059 h 2485372"/>
              <a:gd name="connsiteX239" fmla="*/ 145363 w 1843319"/>
              <a:gd name="connsiteY239" fmla="*/ 2060515 h 2485372"/>
              <a:gd name="connsiteX240" fmla="*/ 133767 w 1843319"/>
              <a:gd name="connsiteY240" fmla="*/ 2041469 h 2485372"/>
              <a:gd name="connsiteX241" fmla="*/ 122171 w 1843319"/>
              <a:gd name="connsiteY241" fmla="*/ 2022005 h 2485372"/>
              <a:gd name="connsiteX242" fmla="*/ 111402 w 1843319"/>
              <a:gd name="connsiteY242" fmla="*/ 2002543 h 2485372"/>
              <a:gd name="connsiteX243" fmla="*/ 101049 w 1843319"/>
              <a:gd name="connsiteY243" fmla="*/ 1983081 h 2485372"/>
              <a:gd name="connsiteX244" fmla="*/ 91110 w 1843319"/>
              <a:gd name="connsiteY244" fmla="*/ 1962790 h 2485372"/>
              <a:gd name="connsiteX245" fmla="*/ 89413 w 1843319"/>
              <a:gd name="connsiteY245" fmla="*/ 1959178 h 2485372"/>
              <a:gd name="connsiteX246" fmla="*/ 72431 w 1843319"/>
              <a:gd name="connsiteY246" fmla="*/ 1928848 h 2485372"/>
              <a:gd name="connsiteX247" fmla="*/ 61372 w 1843319"/>
              <a:gd name="connsiteY247" fmla="*/ 1894313 h 2485372"/>
              <a:gd name="connsiteX248" fmla="*/ 55910 w 1843319"/>
              <a:gd name="connsiteY248" fmla="*/ 1880385 h 2485372"/>
              <a:gd name="connsiteX249" fmla="*/ 48454 w 1843319"/>
              <a:gd name="connsiteY249" fmla="*/ 1859269 h 2485372"/>
              <a:gd name="connsiteX250" fmla="*/ 41829 w 1843319"/>
              <a:gd name="connsiteY250" fmla="*/ 1837319 h 2485372"/>
              <a:gd name="connsiteX251" fmla="*/ 35200 w 1843319"/>
              <a:gd name="connsiteY251" fmla="*/ 1815788 h 2485372"/>
              <a:gd name="connsiteX252" fmla="*/ 28990 w 1843319"/>
              <a:gd name="connsiteY252" fmla="*/ 1793841 h 2485372"/>
              <a:gd name="connsiteX253" fmla="*/ 28496 w 1843319"/>
              <a:gd name="connsiteY253" fmla="*/ 1791649 h 2485372"/>
              <a:gd name="connsiteX254" fmla="*/ 18726 w 1843319"/>
              <a:gd name="connsiteY254" fmla="*/ 1761152 h 2485372"/>
              <a:gd name="connsiteX255" fmla="*/ 15834 w 1843319"/>
              <a:gd name="connsiteY255" fmla="*/ 1733325 h 2485372"/>
              <a:gd name="connsiteX256" fmla="*/ 14496 w 1843319"/>
              <a:gd name="connsiteY256" fmla="*/ 1726758 h 2485372"/>
              <a:gd name="connsiteX257" fmla="*/ 10768 w 1843319"/>
              <a:gd name="connsiteY257" fmla="*/ 1703984 h 2485372"/>
              <a:gd name="connsiteX258" fmla="*/ 7868 w 1843319"/>
              <a:gd name="connsiteY258" fmla="*/ 1680794 h 2485372"/>
              <a:gd name="connsiteX259" fmla="*/ 4970 w 1843319"/>
              <a:gd name="connsiteY259" fmla="*/ 1657605 h 2485372"/>
              <a:gd name="connsiteX260" fmla="*/ 2900 w 1843319"/>
              <a:gd name="connsiteY260" fmla="*/ 1634415 h 2485372"/>
              <a:gd name="connsiteX261" fmla="*/ 1655 w 1843319"/>
              <a:gd name="connsiteY261" fmla="*/ 1610814 h 2485372"/>
              <a:gd name="connsiteX262" fmla="*/ 928 w 1843319"/>
              <a:gd name="connsiteY262" fmla="*/ 1589996 h 2485372"/>
              <a:gd name="connsiteX263" fmla="*/ 3 w 1843319"/>
              <a:gd name="connsiteY263" fmla="*/ 1581102 h 2485372"/>
              <a:gd name="connsiteX264" fmla="*/ 460 w 1843319"/>
              <a:gd name="connsiteY264" fmla="*/ 1576697 h 2485372"/>
              <a:gd name="connsiteX265" fmla="*/ 0 w 1843319"/>
              <a:gd name="connsiteY265" fmla="*/ 1563607 h 2485372"/>
              <a:gd name="connsiteX266" fmla="*/ 830 w 1843319"/>
              <a:gd name="connsiteY266" fmla="*/ 1543315 h 2485372"/>
              <a:gd name="connsiteX267" fmla="*/ 1243 w 1843319"/>
              <a:gd name="connsiteY267" fmla="*/ 1522611 h 2485372"/>
              <a:gd name="connsiteX268" fmla="*/ 2070 w 1843319"/>
              <a:gd name="connsiteY268" fmla="*/ 1502322 h 2485372"/>
              <a:gd name="connsiteX269" fmla="*/ 3313 w 1843319"/>
              <a:gd name="connsiteY269" fmla="*/ 1482446 h 2485372"/>
              <a:gd name="connsiteX270" fmla="*/ 5798 w 1843319"/>
              <a:gd name="connsiteY270" fmla="*/ 1462154 h 2485372"/>
              <a:gd name="connsiteX271" fmla="*/ 8283 w 1843319"/>
              <a:gd name="connsiteY271" fmla="*/ 1442692 h 2485372"/>
              <a:gd name="connsiteX272" fmla="*/ 11181 w 1843319"/>
              <a:gd name="connsiteY272" fmla="*/ 1422816 h 2485372"/>
              <a:gd name="connsiteX273" fmla="*/ 14081 w 1843319"/>
              <a:gd name="connsiteY273" fmla="*/ 1403769 h 2485372"/>
              <a:gd name="connsiteX274" fmla="*/ 17809 w 1843319"/>
              <a:gd name="connsiteY274" fmla="*/ 1383893 h 2485372"/>
              <a:gd name="connsiteX275" fmla="*/ 21949 w 1843319"/>
              <a:gd name="connsiteY275" fmla="*/ 1364844 h 2485372"/>
              <a:gd name="connsiteX276" fmla="*/ 26092 w 1843319"/>
              <a:gd name="connsiteY276" fmla="*/ 1345382 h 2485372"/>
              <a:gd name="connsiteX277" fmla="*/ 31060 w 1843319"/>
              <a:gd name="connsiteY277" fmla="*/ 1326333 h 2485372"/>
              <a:gd name="connsiteX278" fmla="*/ 36031 w 1843319"/>
              <a:gd name="connsiteY278" fmla="*/ 1307699 h 2485372"/>
              <a:gd name="connsiteX279" fmla="*/ 41829 w 1843319"/>
              <a:gd name="connsiteY279" fmla="*/ 1289065 h 2485372"/>
              <a:gd name="connsiteX280" fmla="*/ 48039 w 1843319"/>
              <a:gd name="connsiteY280" fmla="*/ 1270431 h 2485372"/>
              <a:gd name="connsiteX281" fmla="*/ 54252 w 1843319"/>
              <a:gd name="connsiteY281" fmla="*/ 1252209 h 2485372"/>
              <a:gd name="connsiteX282" fmla="*/ 60878 w 1843319"/>
              <a:gd name="connsiteY282" fmla="*/ 1233990 h 2485372"/>
              <a:gd name="connsiteX283" fmla="*/ 67918 w 1843319"/>
              <a:gd name="connsiteY283" fmla="*/ 1216184 h 2485372"/>
              <a:gd name="connsiteX284" fmla="*/ 75374 w 1843319"/>
              <a:gd name="connsiteY284" fmla="*/ 1198380 h 2485372"/>
              <a:gd name="connsiteX285" fmla="*/ 83242 w 1843319"/>
              <a:gd name="connsiteY285" fmla="*/ 1180574 h 2485372"/>
              <a:gd name="connsiteX286" fmla="*/ 91523 w 1843319"/>
              <a:gd name="connsiteY286" fmla="*/ 1163595 h 2485372"/>
              <a:gd name="connsiteX287" fmla="*/ 99806 w 1843319"/>
              <a:gd name="connsiteY287" fmla="*/ 1146203 h 2485372"/>
              <a:gd name="connsiteX288" fmla="*/ 108917 w 1843319"/>
              <a:gd name="connsiteY288" fmla="*/ 1129227 h 2485372"/>
              <a:gd name="connsiteX289" fmla="*/ 118030 w 1843319"/>
              <a:gd name="connsiteY289" fmla="*/ 1112660 h 2485372"/>
              <a:gd name="connsiteX290" fmla="*/ 127554 w 1843319"/>
              <a:gd name="connsiteY290" fmla="*/ 1096099 h 2485372"/>
              <a:gd name="connsiteX291" fmla="*/ 137495 w 1843319"/>
              <a:gd name="connsiteY291" fmla="*/ 1079948 h 2485372"/>
              <a:gd name="connsiteX292" fmla="*/ 147848 w 1843319"/>
              <a:gd name="connsiteY292" fmla="*/ 1063799 h 2485372"/>
              <a:gd name="connsiteX293" fmla="*/ 158202 w 1843319"/>
              <a:gd name="connsiteY293" fmla="*/ 1047650 h 2485372"/>
              <a:gd name="connsiteX294" fmla="*/ 168967 w 1843319"/>
              <a:gd name="connsiteY294" fmla="*/ 1032329 h 2485372"/>
              <a:gd name="connsiteX295" fmla="*/ 180563 w 1843319"/>
              <a:gd name="connsiteY295" fmla="*/ 1016593 h 2485372"/>
              <a:gd name="connsiteX296" fmla="*/ 191744 w 1843319"/>
              <a:gd name="connsiteY296" fmla="*/ 1001271 h 2485372"/>
              <a:gd name="connsiteX297" fmla="*/ 203755 w 1843319"/>
              <a:gd name="connsiteY297" fmla="*/ 986778 h 2485372"/>
              <a:gd name="connsiteX298" fmla="*/ 215351 w 1843319"/>
              <a:gd name="connsiteY298" fmla="*/ 971872 h 2485372"/>
              <a:gd name="connsiteX299" fmla="*/ 227775 w 1843319"/>
              <a:gd name="connsiteY299" fmla="*/ 957378 h 2485372"/>
              <a:gd name="connsiteX300" fmla="*/ 240614 w 1843319"/>
              <a:gd name="connsiteY300" fmla="*/ 943712 h 2485372"/>
              <a:gd name="connsiteX301" fmla="*/ 253452 w 1843319"/>
              <a:gd name="connsiteY301" fmla="*/ 929633 h 2485372"/>
              <a:gd name="connsiteX302" fmla="*/ 266703 w 1843319"/>
              <a:gd name="connsiteY302" fmla="*/ 915555 h 2485372"/>
              <a:gd name="connsiteX303" fmla="*/ 280370 w 1843319"/>
              <a:gd name="connsiteY303" fmla="*/ 902303 h 2485372"/>
              <a:gd name="connsiteX304" fmla="*/ 294036 w 1843319"/>
              <a:gd name="connsiteY304" fmla="*/ 889880 h 2485372"/>
              <a:gd name="connsiteX305" fmla="*/ 308117 w 1843319"/>
              <a:gd name="connsiteY305" fmla="*/ 877044 h 2485372"/>
              <a:gd name="connsiteX306" fmla="*/ 322198 w 1843319"/>
              <a:gd name="connsiteY306" fmla="*/ 864208 h 2485372"/>
              <a:gd name="connsiteX307" fmla="*/ 337107 w 1843319"/>
              <a:gd name="connsiteY307" fmla="*/ 851784 h 2485372"/>
              <a:gd name="connsiteX308" fmla="*/ 351603 w 1843319"/>
              <a:gd name="connsiteY308" fmla="*/ 840191 h 2485372"/>
              <a:gd name="connsiteX309" fmla="*/ 366925 w 1843319"/>
              <a:gd name="connsiteY309" fmla="*/ 828595 h 2485372"/>
              <a:gd name="connsiteX310" fmla="*/ 381834 w 1843319"/>
              <a:gd name="connsiteY310" fmla="*/ 817414 h 2485372"/>
              <a:gd name="connsiteX311" fmla="*/ 397570 w 1843319"/>
              <a:gd name="connsiteY311" fmla="*/ 806233 h 2485372"/>
              <a:gd name="connsiteX312" fmla="*/ 413309 w 1843319"/>
              <a:gd name="connsiteY312" fmla="*/ 795467 h 2485372"/>
              <a:gd name="connsiteX313" fmla="*/ 429460 w 1843319"/>
              <a:gd name="connsiteY313" fmla="*/ 785116 h 2485372"/>
              <a:gd name="connsiteX314" fmla="*/ 445197 w 1843319"/>
              <a:gd name="connsiteY314" fmla="*/ 775178 h 2485372"/>
              <a:gd name="connsiteX315" fmla="*/ 461763 w 1843319"/>
              <a:gd name="connsiteY315" fmla="*/ 765240 h 2485372"/>
              <a:gd name="connsiteX316" fmla="*/ 478327 w 1843319"/>
              <a:gd name="connsiteY316" fmla="*/ 756129 h 2485372"/>
              <a:gd name="connsiteX317" fmla="*/ 495721 w 1843319"/>
              <a:gd name="connsiteY317" fmla="*/ 747433 h 2485372"/>
              <a:gd name="connsiteX318" fmla="*/ 512700 w 1843319"/>
              <a:gd name="connsiteY318" fmla="*/ 738325 h 2485372"/>
              <a:gd name="connsiteX319" fmla="*/ 530094 w 1843319"/>
              <a:gd name="connsiteY319" fmla="*/ 730042 h 2485372"/>
              <a:gd name="connsiteX320" fmla="*/ 547073 w 1843319"/>
              <a:gd name="connsiteY320" fmla="*/ 722174 h 2485372"/>
              <a:gd name="connsiteX321" fmla="*/ 565297 w 1843319"/>
              <a:gd name="connsiteY321" fmla="*/ 714306 h 2485372"/>
              <a:gd name="connsiteX322" fmla="*/ 583104 w 1843319"/>
              <a:gd name="connsiteY322" fmla="*/ 707267 h 2485372"/>
              <a:gd name="connsiteX323" fmla="*/ 600913 w 1843319"/>
              <a:gd name="connsiteY323" fmla="*/ 699812 h 2485372"/>
              <a:gd name="connsiteX324" fmla="*/ 619134 w 1843319"/>
              <a:gd name="connsiteY324" fmla="*/ 694016 h 2485372"/>
              <a:gd name="connsiteX325" fmla="*/ 637356 w 1843319"/>
              <a:gd name="connsiteY325" fmla="*/ 687806 h 2485372"/>
              <a:gd name="connsiteX326" fmla="*/ 655993 w 1843319"/>
              <a:gd name="connsiteY326" fmla="*/ 681593 h 2485372"/>
              <a:gd name="connsiteX327" fmla="*/ 675042 w 1843319"/>
              <a:gd name="connsiteY327" fmla="*/ 676210 h 2485372"/>
              <a:gd name="connsiteX328" fmla="*/ 693678 w 1843319"/>
              <a:gd name="connsiteY328" fmla="*/ 671242 h 2485372"/>
              <a:gd name="connsiteX329" fmla="*/ 712730 w 1843319"/>
              <a:gd name="connsiteY329" fmla="*/ 666272 h 2485372"/>
              <a:gd name="connsiteX330" fmla="*/ 712730 w 1843319"/>
              <a:gd name="connsiteY330" fmla="*/ 444734 h 2485372"/>
              <a:gd name="connsiteX331" fmla="*/ 879625 w 1843319"/>
              <a:gd name="connsiteY331" fmla="*/ 444734 h 2485372"/>
              <a:gd name="connsiteX332" fmla="*/ 879625 w 1843319"/>
              <a:gd name="connsiteY332" fmla="*/ 335827 h 2485372"/>
              <a:gd name="connsiteX333" fmla="*/ 892463 w 1843319"/>
              <a:gd name="connsiteY333" fmla="*/ 290691 h 2485372"/>
              <a:gd name="connsiteX334" fmla="*/ 897434 w 1843319"/>
              <a:gd name="connsiteY334" fmla="*/ 284893 h 2485372"/>
              <a:gd name="connsiteX335" fmla="*/ 902817 w 1843319"/>
              <a:gd name="connsiteY335" fmla="*/ 279510 h 2485372"/>
              <a:gd name="connsiteX336" fmla="*/ 909442 w 1843319"/>
              <a:gd name="connsiteY336" fmla="*/ 274542 h 2485372"/>
              <a:gd name="connsiteX337" fmla="*/ 916483 w 1843319"/>
              <a:gd name="connsiteY337" fmla="*/ 270815 h 2485372"/>
              <a:gd name="connsiteX338" fmla="*/ 924351 w 1843319"/>
              <a:gd name="connsiteY338" fmla="*/ 267089 h 2485372"/>
              <a:gd name="connsiteX339" fmla="*/ 932222 w 1843319"/>
              <a:gd name="connsiteY339" fmla="*/ 264189 h 2485372"/>
              <a:gd name="connsiteX340" fmla="*/ 941330 w 1843319"/>
              <a:gd name="connsiteY340" fmla="*/ 261706 h 2485372"/>
              <a:gd name="connsiteX341" fmla="*/ 950856 w 1843319"/>
              <a:gd name="connsiteY341" fmla="*/ 260049 h 2485372"/>
              <a:gd name="connsiteX342" fmla="*/ 957897 w 1843319"/>
              <a:gd name="connsiteY342" fmla="*/ 258394 h 2485372"/>
              <a:gd name="connsiteX343" fmla="*/ 964522 w 1843319"/>
              <a:gd name="connsiteY343" fmla="*/ 256736 h 2485372"/>
              <a:gd name="connsiteX344" fmla="*/ 971563 w 1843319"/>
              <a:gd name="connsiteY344" fmla="*/ 253838 h 2485372"/>
              <a:gd name="connsiteX345" fmla="*/ 979018 w 1843319"/>
              <a:gd name="connsiteY345" fmla="*/ 250525 h 2485372"/>
              <a:gd name="connsiteX346" fmla="*/ 986056 w 1843319"/>
              <a:gd name="connsiteY346" fmla="*/ 246382 h 2485372"/>
              <a:gd name="connsiteX347" fmla="*/ 993512 w 1843319"/>
              <a:gd name="connsiteY347" fmla="*/ 241415 h 2485372"/>
              <a:gd name="connsiteX348" fmla="*/ 1000138 w 1843319"/>
              <a:gd name="connsiteY348" fmla="*/ 236447 h 2485372"/>
              <a:gd name="connsiteX349" fmla="*/ 1006766 w 1843319"/>
              <a:gd name="connsiteY349" fmla="*/ 230234 h 2485372"/>
              <a:gd name="connsiteX350" fmla="*/ 1012564 w 1843319"/>
              <a:gd name="connsiteY350" fmla="*/ 223608 h 2485372"/>
              <a:gd name="connsiteX351" fmla="*/ 1018362 w 1843319"/>
              <a:gd name="connsiteY351" fmla="*/ 216983 h 2485372"/>
              <a:gd name="connsiteX352" fmla="*/ 1023745 w 1843319"/>
              <a:gd name="connsiteY352" fmla="*/ 209117 h 2485372"/>
              <a:gd name="connsiteX353" fmla="*/ 1027885 w 1843319"/>
              <a:gd name="connsiteY353" fmla="*/ 201246 h 2485372"/>
              <a:gd name="connsiteX354" fmla="*/ 1031613 w 1843319"/>
              <a:gd name="connsiteY354" fmla="*/ 192553 h 2485372"/>
              <a:gd name="connsiteX355" fmla="*/ 1034513 w 1843319"/>
              <a:gd name="connsiteY355" fmla="*/ 184270 h 2485372"/>
              <a:gd name="connsiteX356" fmla="*/ 1036584 w 1843319"/>
              <a:gd name="connsiteY356" fmla="*/ 175162 h 2485372"/>
              <a:gd name="connsiteX357" fmla="*/ 1037411 w 1843319"/>
              <a:gd name="connsiteY357" fmla="*/ 165636 h 2485372"/>
              <a:gd name="connsiteX358" fmla="*/ 1037411 w 1843319"/>
              <a:gd name="connsiteY358" fmla="*/ 154870 h 2485372"/>
              <a:gd name="connsiteX359" fmla="*/ 1035753 w 1843319"/>
              <a:gd name="connsiteY359" fmla="*/ 144517 h 2485372"/>
              <a:gd name="connsiteX360" fmla="*/ 1034098 w 1843319"/>
              <a:gd name="connsiteY360" fmla="*/ 134578 h 2485372"/>
              <a:gd name="connsiteX361" fmla="*/ 1030786 w 1843319"/>
              <a:gd name="connsiteY361" fmla="*/ 125055 h 2485372"/>
              <a:gd name="connsiteX362" fmla="*/ 1027058 w 1843319"/>
              <a:gd name="connsiteY362" fmla="*/ 115944 h 2485372"/>
              <a:gd name="connsiteX363" fmla="*/ 1022087 w 1843319"/>
              <a:gd name="connsiteY363" fmla="*/ 107664 h 2485372"/>
              <a:gd name="connsiteX364" fmla="*/ 1016704 w 1843319"/>
              <a:gd name="connsiteY364" fmla="*/ 99796 h 2485372"/>
              <a:gd name="connsiteX365" fmla="*/ 1010079 w 1843319"/>
              <a:gd name="connsiteY365" fmla="*/ 92755 h 2485372"/>
              <a:gd name="connsiteX366" fmla="*/ 1005523 w 1843319"/>
              <a:gd name="connsiteY366" fmla="*/ 89445 h 2485372"/>
              <a:gd name="connsiteX367" fmla="*/ 1001380 w 1843319"/>
              <a:gd name="connsiteY367" fmla="*/ 85717 h 2485372"/>
              <a:gd name="connsiteX368" fmla="*/ 996825 w 1843319"/>
              <a:gd name="connsiteY368" fmla="*/ 82819 h 2485372"/>
              <a:gd name="connsiteX369" fmla="*/ 991854 w 1843319"/>
              <a:gd name="connsiteY369" fmla="*/ 79919 h 2485372"/>
              <a:gd name="connsiteX370" fmla="*/ 986887 w 1843319"/>
              <a:gd name="connsiteY370" fmla="*/ 77434 h 2485372"/>
              <a:gd name="connsiteX371" fmla="*/ 981504 w 1843319"/>
              <a:gd name="connsiteY371" fmla="*/ 74951 h 2485372"/>
              <a:gd name="connsiteX372" fmla="*/ 975706 w 1843319"/>
              <a:gd name="connsiteY372" fmla="*/ 72878 h 2485372"/>
              <a:gd name="connsiteX373" fmla="*/ 970320 w 1843319"/>
              <a:gd name="connsiteY373" fmla="*/ 71223 h 2485372"/>
              <a:gd name="connsiteX374" fmla="*/ 964110 w 1843319"/>
              <a:gd name="connsiteY374" fmla="*/ 69568 h 2485372"/>
              <a:gd name="connsiteX375" fmla="*/ 957897 w 1843319"/>
              <a:gd name="connsiteY375" fmla="*/ 68738 h 2485372"/>
              <a:gd name="connsiteX376" fmla="*/ 951271 w 1843319"/>
              <a:gd name="connsiteY376" fmla="*/ 67911 h 2485372"/>
              <a:gd name="connsiteX377" fmla="*/ 944645 w 1843319"/>
              <a:gd name="connsiteY377" fmla="*/ 66668 h 2485372"/>
              <a:gd name="connsiteX378" fmla="*/ 937605 w 1843319"/>
              <a:gd name="connsiteY378" fmla="*/ 66255 h 2485372"/>
              <a:gd name="connsiteX379" fmla="*/ 930564 w 1843319"/>
              <a:gd name="connsiteY379" fmla="*/ 66255 h 2485372"/>
              <a:gd name="connsiteX380" fmla="*/ 915655 w 1843319"/>
              <a:gd name="connsiteY380" fmla="*/ 67495 h 2485372"/>
              <a:gd name="connsiteX381" fmla="*/ 901574 w 1843319"/>
              <a:gd name="connsiteY381" fmla="*/ 68738 h 2485372"/>
              <a:gd name="connsiteX382" fmla="*/ 888736 w 1843319"/>
              <a:gd name="connsiteY382" fmla="*/ 71223 h 2485372"/>
              <a:gd name="connsiteX383" fmla="*/ 877555 w 1843319"/>
              <a:gd name="connsiteY383" fmla="*/ 74121 h 2485372"/>
              <a:gd name="connsiteX384" fmla="*/ 867616 w 1843319"/>
              <a:gd name="connsiteY384" fmla="*/ 77849 h 2485372"/>
              <a:gd name="connsiteX385" fmla="*/ 858503 w 1843319"/>
              <a:gd name="connsiteY385" fmla="*/ 81989 h 2485372"/>
              <a:gd name="connsiteX386" fmla="*/ 850635 w 1843319"/>
              <a:gd name="connsiteY386" fmla="*/ 86545 h 2485372"/>
              <a:gd name="connsiteX387" fmla="*/ 844009 w 1843319"/>
              <a:gd name="connsiteY387" fmla="*/ 91927 h 2485372"/>
              <a:gd name="connsiteX388" fmla="*/ 837799 w 1843319"/>
              <a:gd name="connsiteY388" fmla="*/ 97725 h 2485372"/>
              <a:gd name="connsiteX389" fmla="*/ 832828 w 1843319"/>
              <a:gd name="connsiteY389" fmla="*/ 103936 h 2485372"/>
              <a:gd name="connsiteX390" fmla="*/ 828688 w 1843319"/>
              <a:gd name="connsiteY390" fmla="*/ 110561 h 2485372"/>
              <a:gd name="connsiteX391" fmla="*/ 825372 w 1843319"/>
              <a:gd name="connsiteY391" fmla="*/ 117187 h 2485372"/>
              <a:gd name="connsiteX392" fmla="*/ 822475 w 1843319"/>
              <a:gd name="connsiteY392" fmla="*/ 124228 h 2485372"/>
              <a:gd name="connsiteX393" fmla="*/ 819990 w 1843319"/>
              <a:gd name="connsiteY393" fmla="*/ 131681 h 2485372"/>
              <a:gd name="connsiteX394" fmla="*/ 818334 w 1843319"/>
              <a:gd name="connsiteY394" fmla="*/ 139134 h 2485372"/>
              <a:gd name="connsiteX395" fmla="*/ 816677 w 1843319"/>
              <a:gd name="connsiteY395" fmla="*/ 147002 h 2485372"/>
              <a:gd name="connsiteX396" fmla="*/ 815849 w 1843319"/>
              <a:gd name="connsiteY396" fmla="*/ 154870 h 2485372"/>
              <a:gd name="connsiteX397" fmla="*/ 815019 w 1843319"/>
              <a:gd name="connsiteY397" fmla="*/ 158183 h 2485372"/>
              <a:gd name="connsiteX398" fmla="*/ 814607 w 1843319"/>
              <a:gd name="connsiteY398" fmla="*/ 161496 h 2485372"/>
              <a:gd name="connsiteX399" fmla="*/ 812949 w 1843319"/>
              <a:gd name="connsiteY399" fmla="*/ 164393 h 2485372"/>
              <a:gd name="connsiteX400" fmla="*/ 811706 w 1843319"/>
              <a:gd name="connsiteY400" fmla="*/ 167294 h 2485372"/>
              <a:gd name="connsiteX401" fmla="*/ 809636 w 1843319"/>
              <a:gd name="connsiteY401" fmla="*/ 170191 h 2485372"/>
              <a:gd name="connsiteX402" fmla="*/ 807978 w 1843319"/>
              <a:gd name="connsiteY402" fmla="*/ 172262 h 2485372"/>
              <a:gd name="connsiteX403" fmla="*/ 805496 w 1843319"/>
              <a:gd name="connsiteY403" fmla="*/ 174747 h 2485372"/>
              <a:gd name="connsiteX404" fmla="*/ 803011 w 1843319"/>
              <a:gd name="connsiteY404" fmla="*/ 176817 h 2485372"/>
              <a:gd name="connsiteX405" fmla="*/ 800940 w 1843319"/>
              <a:gd name="connsiteY405" fmla="*/ 178475 h 2485372"/>
              <a:gd name="connsiteX406" fmla="*/ 798040 w 1843319"/>
              <a:gd name="connsiteY406" fmla="*/ 180545 h 2485372"/>
              <a:gd name="connsiteX407" fmla="*/ 795142 w 1843319"/>
              <a:gd name="connsiteY407" fmla="*/ 181372 h 2485372"/>
              <a:gd name="connsiteX408" fmla="*/ 791827 w 1843319"/>
              <a:gd name="connsiteY408" fmla="*/ 182615 h 2485372"/>
              <a:gd name="connsiteX409" fmla="*/ 788514 w 1843319"/>
              <a:gd name="connsiteY409" fmla="*/ 183442 h 2485372"/>
              <a:gd name="connsiteX410" fmla="*/ 785617 w 1843319"/>
              <a:gd name="connsiteY410" fmla="*/ 183858 h 2485372"/>
              <a:gd name="connsiteX411" fmla="*/ 781889 w 1843319"/>
              <a:gd name="connsiteY411" fmla="*/ 183858 h 2485372"/>
              <a:gd name="connsiteX412" fmla="*/ 778576 w 1843319"/>
              <a:gd name="connsiteY412" fmla="*/ 183858 h 2485372"/>
              <a:gd name="connsiteX413" fmla="*/ 775263 w 1843319"/>
              <a:gd name="connsiteY413" fmla="*/ 183442 h 2485372"/>
              <a:gd name="connsiteX414" fmla="*/ 771950 w 1843319"/>
              <a:gd name="connsiteY414" fmla="*/ 182200 h 2485372"/>
              <a:gd name="connsiteX415" fmla="*/ 769050 w 1843319"/>
              <a:gd name="connsiteY415" fmla="*/ 180957 h 2485372"/>
              <a:gd name="connsiteX416" fmla="*/ 766152 w 1843319"/>
              <a:gd name="connsiteY416" fmla="*/ 179299 h 2485372"/>
              <a:gd name="connsiteX417" fmla="*/ 763252 w 1843319"/>
              <a:gd name="connsiteY417" fmla="*/ 177644 h 2485372"/>
              <a:gd name="connsiteX418" fmla="*/ 761182 w 1843319"/>
              <a:gd name="connsiteY418" fmla="*/ 175574 h 2485372"/>
              <a:gd name="connsiteX419" fmla="*/ 758697 w 1843319"/>
              <a:gd name="connsiteY419" fmla="*/ 173504 h 2485372"/>
              <a:gd name="connsiteX420" fmla="*/ 756626 w 1843319"/>
              <a:gd name="connsiteY420" fmla="*/ 171019 h 2485372"/>
              <a:gd name="connsiteX421" fmla="*/ 754969 w 1843319"/>
              <a:gd name="connsiteY421" fmla="*/ 168534 h 2485372"/>
              <a:gd name="connsiteX422" fmla="*/ 752899 w 1843319"/>
              <a:gd name="connsiteY422" fmla="*/ 165636 h 2485372"/>
              <a:gd name="connsiteX423" fmla="*/ 752071 w 1843319"/>
              <a:gd name="connsiteY423" fmla="*/ 162738 h 2485372"/>
              <a:gd name="connsiteX424" fmla="*/ 750416 w 1843319"/>
              <a:gd name="connsiteY424" fmla="*/ 159426 h 2485372"/>
              <a:gd name="connsiteX425" fmla="*/ 750001 w 1843319"/>
              <a:gd name="connsiteY425" fmla="*/ 156940 h 2485372"/>
              <a:gd name="connsiteX426" fmla="*/ 749586 w 1843319"/>
              <a:gd name="connsiteY426" fmla="*/ 153628 h 2485372"/>
              <a:gd name="connsiteX427" fmla="*/ 749586 w 1843319"/>
              <a:gd name="connsiteY427" fmla="*/ 150315 h 2485372"/>
              <a:gd name="connsiteX428" fmla="*/ 749586 w 1843319"/>
              <a:gd name="connsiteY428" fmla="*/ 147002 h 2485372"/>
              <a:gd name="connsiteX429" fmla="*/ 751244 w 1843319"/>
              <a:gd name="connsiteY429" fmla="*/ 138306 h 2485372"/>
              <a:gd name="connsiteX430" fmla="*/ 752486 w 1843319"/>
              <a:gd name="connsiteY430" fmla="*/ 130438 h 2485372"/>
              <a:gd name="connsiteX431" fmla="*/ 753729 w 1843319"/>
              <a:gd name="connsiteY431" fmla="*/ 122570 h 2485372"/>
              <a:gd name="connsiteX432" fmla="*/ 755799 w 1843319"/>
              <a:gd name="connsiteY432" fmla="*/ 115117 h 2485372"/>
              <a:gd name="connsiteX433" fmla="*/ 758284 w 1843319"/>
              <a:gd name="connsiteY433" fmla="*/ 108079 h 2485372"/>
              <a:gd name="connsiteX434" fmla="*/ 760354 w 1843319"/>
              <a:gd name="connsiteY434" fmla="*/ 101038 h 2485372"/>
              <a:gd name="connsiteX435" fmla="*/ 762840 w 1843319"/>
              <a:gd name="connsiteY435" fmla="*/ 93998 h 2485372"/>
              <a:gd name="connsiteX436" fmla="*/ 765737 w 1843319"/>
              <a:gd name="connsiteY436" fmla="*/ 87372 h 2485372"/>
              <a:gd name="connsiteX437" fmla="*/ 769050 w 1843319"/>
              <a:gd name="connsiteY437" fmla="*/ 81162 h 2485372"/>
              <a:gd name="connsiteX438" fmla="*/ 772363 w 1843319"/>
              <a:gd name="connsiteY438" fmla="*/ 74951 h 2485372"/>
              <a:gd name="connsiteX439" fmla="*/ 776091 w 1843319"/>
              <a:gd name="connsiteY439" fmla="*/ 69153 h 2485372"/>
              <a:gd name="connsiteX440" fmla="*/ 779819 w 1843319"/>
              <a:gd name="connsiteY440" fmla="*/ 63355 h 2485372"/>
              <a:gd name="connsiteX441" fmla="*/ 784374 w 1843319"/>
              <a:gd name="connsiteY441" fmla="*/ 57972 h 2485372"/>
              <a:gd name="connsiteX442" fmla="*/ 788514 w 1843319"/>
              <a:gd name="connsiteY442" fmla="*/ 52589 h 2485372"/>
              <a:gd name="connsiteX443" fmla="*/ 793072 w 1843319"/>
              <a:gd name="connsiteY443" fmla="*/ 48034 h 2485372"/>
              <a:gd name="connsiteX444" fmla="*/ 798455 w 1843319"/>
              <a:gd name="connsiteY444" fmla="*/ 43066 h 2485372"/>
              <a:gd name="connsiteX445" fmla="*/ 803011 w 1843319"/>
              <a:gd name="connsiteY445" fmla="*/ 38926 h 2485372"/>
              <a:gd name="connsiteX446" fmla="*/ 808809 w 1843319"/>
              <a:gd name="connsiteY446" fmla="*/ 34783 h 2485372"/>
              <a:gd name="connsiteX447" fmla="*/ 814607 w 1843319"/>
              <a:gd name="connsiteY447" fmla="*/ 30230 h 2485372"/>
              <a:gd name="connsiteX448" fmla="*/ 819990 w 1843319"/>
              <a:gd name="connsiteY448" fmla="*/ 26502 h 2485372"/>
              <a:gd name="connsiteX449" fmla="*/ 826203 w 1843319"/>
              <a:gd name="connsiteY449" fmla="*/ 23189 h 2485372"/>
              <a:gd name="connsiteX450" fmla="*/ 832828 w 1843319"/>
              <a:gd name="connsiteY450" fmla="*/ 19877 h 2485372"/>
              <a:gd name="connsiteX451" fmla="*/ 839454 w 1843319"/>
              <a:gd name="connsiteY451" fmla="*/ 16979 h 2485372"/>
              <a:gd name="connsiteX452" fmla="*/ 846082 w 1843319"/>
              <a:gd name="connsiteY452" fmla="*/ 14494 h 2485372"/>
              <a:gd name="connsiteX453" fmla="*/ 853120 w 1843319"/>
              <a:gd name="connsiteY453" fmla="*/ 12009 h 2485372"/>
              <a:gd name="connsiteX454" fmla="*/ 860988 w 1843319"/>
              <a:gd name="connsiteY454" fmla="*/ 9523 h 2485372"/>
              <a:gd name="connsiteX455" fmla="*/ 868444 w 1843319"/>
              <a:gd name="connsiteY455" fmla="*/ 7038 h 2485372"/>
              <a:gd name="connsiteX456" fmla="*/ 876312 w 1843319"/>
              <a:gd name="connsiteY456" fmla="*/ 5798 h 2485372"/>
              <a:gd name="connsiteX457" fmla="*/ 892463 w 1843319"/>
              <a:gd name="connsiteY457" fmla="*/ 2485 h 2485372"/>
              <a:gd name="connsiteX458" fmla="*/ 909857 w 1843319"/>
              <a:gd name="connsiteY458" fmla="*/ 412 h 24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1843319" h="2485372">
                <a:moveTo>
                  <a:pt x="924351" y="0"/>
                </a:moveTo>
                <a:lnTo>
                  <a:pt x="937190" y="0"/>
                </a:lnTo>
                <a:lnTo>
                  <a:pt x="949613" y="412"/>
                </a:lnTo>
                <a:lnTo>
                  <a:pt x="961624" y="2070"/>
                </a:lnTo>
                <a:lnTo>
                  <a:pt x="972390" y="3313"/>
                </a:lnTo>
                <a:lnTo>
                  <a:pt x="982746" y="5798"/>
                </a:lnTo>
                <a:lnTo>
                  <a:pt x="992685" y="8696"/>
                </a:lnTo>
                <a:lnTo>
                  <a:pt x="1002211" y="12009"/>
                </a:lnTo>
                <a:lnTo>
                  <a:pt x="1010906" y="15321"/>
                </a:lnTo>
                <a:lnTo>
                  <a:pt x="1018774" y="19049"/>
                </a:lnTo>
                <a:lnTo>
                  <a:pt x="1026643" y="23189"/>
                </a:lnTo>
                <a:lnTo>
                  <a:pt x="1033268" y="26915"/>
                </a:lnTo>
                <a:lnTo>
                  <a:pt x="1039896" y="31885"/>
                </a:lnTo>
                <a:lnTo>
                  <a:pt x="1045279" y="36025"/>
                </a:lnTo>
                <a:lnTo>
                  <a:pt x="1051077" y="40166"/>
                </a:lnTo>
                <a:lnTo>
                  <a:pt x="1055633" y="45136"/>
                </a:lnTo>
                <a:lnTo>
                  <a:pt x="1061431" y="50932"/>
                </a:lnTo>
                <a:lnTo>
                  <a:pt x="1067229" y="56730"/>
                </a:lnTo>
                <a:lnTo>
                  <a:pt x="1072199" y="63355"/>
                </a:lnTo>
                <a:lnTo>
                  <a:pt x="1077170" y="69981"/>
                </a:lnTo>
                <a:lnTo>
                  <a:pt x="1081310" y="77434"/>
                </a:lnTo>
                <a:lnTo>
                  <a:pt x="1085453" y="84889"/>
                </a:lnTo>
                <a:lnTo>
                  <a:pt x="1088763" y="92343"/>
                </a:lnTo>
                <a:lnTo>
                  <a:pt x="1092078" y="99796"/>
                </a:lnTo>
                <a:lnTo>
                  <a:pt x="1094976" y="108079"/>
                </a:lnTo>
                <a:lnTo>
                  <a:pt x="1097876" y="115944"/>
                </a:lnTo>
                <a:lnTo>
                  <a:pt x="1099947" y="124640"/>
                </a:lnTo>
                <a:lnTo>
                  <a:pt x="1101189" y="132508"/>
                </a:lnTo>
                <a:lnTo>
                  <a:pt x="1102429" y="141619"/>
                </a:lnTo>
                <a:lnTo>
                  <a:pt x="1103674" y="150315"/>
                </a:lnTo>
                <a:lnTo>
                  <a:pt x="1104087" y="159010"/>
                </a:lnTo>
                <a:lnTo>
                  <a:pt x="1103674" y="167706"/>
                </a:lnTo>
                <a:lnTo>
                  <a:pt x="1103259" y="175987"/>
                </a:lnTo>
                <a:lnTo>
                  <a:pt x="1102017" y="184270"/>
                </a:lnTo>
                <a:lnTo>
                  <a:pt x="1100774" y="192138"/>
                </a:lnTo>
                <a:lnTo>
                  <a:pt x="1099119" y="200421"/>
                </a:lnTo>
                <a:lnTo>
                  <a:pt x="1097046" y="207874"/>
                </a:lnTo>
                <a:lnTo>
                  <a:pt x="1094561" y="214912"/>
                </a:lnTo>
                <a:lnTo>
                  <a:pt x="1091248" y="222366"/>
                </a:lnTo>
                <a:lnTo>
                  <a:pt x="1088351" y="228991"/>
                </a:lnTo>
                <a:lnTo>
                  <a:pt x="1084623" y="236447"/>
                </a:lnTo>
                <a:lnTo>
                  <a:pt x="1080895" y="243070"/>
                </a:lnTo>
                <a:lnTo>
                  <a:pt x="1076755" y="248868"/>
                </a:lnTo>
                <a:lnTo>
                  <a:pt x="1072199" y="255081"/>
                </a:lnTo>
                <a:lnTo>
                  <a:pt x="1067644" y="261291"/>
                </a:lnTo>
                <a:lnTo>
                  <a:pt x="1063088" y="267089"/>
                </a:lnTo>
                <a:lnTo>
                  <a:pt x="1058118" y="272057"/>
                </a:lnTo>
                <a:lnTo>
                  <a:pt x="1053147" y="277440"/>
                </a:lnTo>
                <a:lnTo>
                  <a:pt x="1041966" y="287378"/>
                </a:lnTo>
                <a:lnTo>
                  <a:pt x="1030786" y="296074"/>
                </a:lnTo>
                <a:lnTo>
                  <a:pt x="1018774" y="303530"/>
                </a:lnTo>
                <a:lnTo>
                  <a:pt x="1007178" y="310153"/>
                </a:lnTo>
                <a:lnTo>
                  <a:pt x="994755" y="315951"/>
                </a:lnTo>
                <a:lnTo>
                  <a:pt x="982746" y="320506"/>
                </a:lnTo>
                <a:lnTo>
                  <a:pt x="971563" y="323819"/>
                </a:lnTo>
                <a:lnTo>
                  <a:pt x="960382" y="325889"/>
                </a:lnTo>
                <a:lnTo>
                  <a:pt x="952926" y="328374"/>
                </a:lnTo>
                <a:lnTo>
                  <a:pt x="947958" y="330029"/>
                </a:lnTo>
                <a:lnTo>
                  <a:pt x="945888" y="331272"/>
                </a:lnTo>
                <a:lnTo>
                  <a:pt x="945888" y="444734"/>
                </a:lnTo>
                <a:lnTo>
                  <a:pt x="1122309" y="444734"/>
                </a:lnTo>
                <a:lnTo>
                  <a:pt x="1122309" y="664614"/>
                </a:lnTo>
                <a:lnTo>
                  <a:pt x="1141773" y="668757"/>
                </a:lnTo>
                <a:lnTo>
                  <a:pt x="1160824" y="674140"/>
                </a:lnTo>
                <a:lnTo>
                  <a:pt x="1179874" y="679108"/>
                </a:lnTo>
                <a:lnTo>
                  <a:pt x="1198510" y="684906"/>
                </a:lnTo>
                <a:lnTo>
                  <a:pt x="1217147" y="691119"/>
                </a:lnTo>
                <a:lnTo>
                  <a:pt x="1235781" y="697742"/>
                </a:lnTo>
                <a:lnTo>
                  <a:pt x="1254005" y="704367"/>
                </a:lnTo>
                <a:lnTo>
                  <a:pt x="1272227" y="711408"/>
                </a:lnTo>
                <a:lnTo>
                  <a:pt x="1289621" y="718861"/>
                </a:lnTo>
                <a:lnTo>
                  <a:pt x="1307430" y="726729"/>
                </a:lnTo>
                <a:lnTo>
                  <a:pt x="1324821" y="735010"/>
                </a:lnTo>
                <a:lnTo>
                  <a:pt x="1342215" y="744120"/>
                </a:lnTo>
                <a:lnTo>
                  <a:pt x="1359194" y="752816"/>
                </a:lnTo>
                <a:lnTo>
                  <a:pt x="1376176" y="761927"/>
                </a:lnTo>
                <a:lnTo>
                  <a:pt x="1392740" y="771865"/>
                </a:lnTo>
                <a:lnTo>
                  <a:pt x="1409306" y="781804"/>
                </a:lnTo>
                <a:lnTo>
                  <a:pt x="1425458" y="792154"/>
                </a:lnTo>
                <a:lnTo>
                  <a:pt x="1441606" y="802508"/>
                </a:lnTo>
                <a:lnTo>
                  <a:pt x="1456930" y="813689"/>
                </a:lnTo>
                <a:lnTo>
                  <a:pt x="1472669" y="824870"/>
                </a:lnTo>
                <a:lnTo>
                  <a:pt x="1487578" y="836875"/>
                </a:lnTo>
                <a:lnTo>
                  <a:pt x="1502487" y="848471"/>
                </a:lnTo>
                <a:lnTo>
                  <a:pt x="1516981" y="860895"/>
                </a:lnTo>
                <a:lnTo>
                  <a:pt x="1531889" y="873316"/>
                </a:lnTo>
                <a:lnTo>
                  <a:pt x="1545971" y="885739"/>
                </a:lnTo>
                <a:lnTo>
                  <a:pt x="1559637" y="898990"/>
                </a:lnTo>
                <a:lnTo>
                  <a:pt x="1573303" y="912242"/>
                </a:lnTo>
                <a:lnTo>
                  <a:pt x="1586969" y="926320"/>
                </a:lnTo>
                <a:lnTo>
                  <a:pt x="1599808" y="939987"/>
                </a:lnTo>
                <a:lnTo>
                  <a:pt x="1612647" y="954065"/>
                </a:lnTo>
                <a:lnTo>
                  <a:pt x="1625485" y="968559"/>
                </a:lnTo>
                <a:lnTo>
                  <a:pt x="1637909" y="983465"/>
                </a:lnTo>
                <a:lnTo>
                  <a:pt x="1649505" y="998374"/>
                </a:lnTo>
                <a:lnTo>
                  <a:pt x="1661101" y="1013695"/>
                </a:lnTo>
                <a:lnTo>
                  <a:pt x="1672282" y="1029016"/>
                </a:lnTo>
                <a:lnTo>
                  <a:pt x="1683050" y="1044753"/>
                </a:lnTo>
                <a:lnTo>
                  <a:pt x="1694231" y="1060486"/>
                </a:lnTo>
                <a:lnTo>
                  <a:pt x="1704585" y="1076635"/>
                </a:lnTo>
                <a:lnTo>
                  <a:pt x="1714523" y="1093199"/>
                </a:lnTo>
                <a:lnTo>
                  <a:pt x="1724049" y="1109763"/>
                </a:lnTo>
                <a:lnTo>
                  <a:pt x="1733160" y="1126742"/>
                </a:lnTo>
                <a:lnTo>
                  <a:pt x="1742270" y="1143718"/>
                </a:lnTo>
                <a:lnTo>
                  <a:pt x="1750969" y="1160697"/>
                </a:lnTo>
                <a:lnTo>
                  <a:pt x="1759249" y="1178503"/>
                </a:lnTo>
                <a:lnTo>
                  <a:pt x="1767117" y="1196307"/>
                </a:lnTo>
                <a:lnTo>
                  <a:pt x="1774573" y="1213701"/>
                </a:lnTo>
                <a:lnTo>
                  <a:pt x="1782029" y="1231920"/>
                </a:lnTo>
                <a:lnTo>
                  <a:pt x="1788654" y="1250139"/>
                </a:lnTo>
                <a:lnTo>
                  <a:pt x="1795280" y="1268773"/>
                </a:lnTo>
                <a:lnTo>
                  <a:pt x="1801078" y="1286995"/>
                </a:lnTo>
                <a:lnTo>
                  <a:pt x="1806876" y="1306044"/>
                </a:lnTo>
                <a:lnTo>
                  <a:pt x="1812259" y="1325090"/>
                </a:lnTo>
                <a:lnTo>
                  <a:pt x="1817229" y="1344139"/>
                </a:lnTo>
                <a:lnTo>
                  <a:pt x="1821370" y="1363188"/>
                </a:lnTo>
                <a:lnTo>
                  <a:pt x="1825513" y="1382650"/>
                </a:lnTo>
                <a:lnTo>
                  <a:pt x="1829241" y="1402112"/>
                </a:lnTo>
                <a:lnTo>
                  <a:pt x="1832553" y="1421988"/>
                </a:lnTo>
                <a:lnTo>
                  <a:pt x="1835451" y="1441865"/>
                </a:lnTo>
                <a:lnTo>
                  <a:pt x="1837936" y="1461741"/>
                </a:lnTo>
                <a:lnTo>
                  <a:pt x="1840006" y="1481618"/>
                </a:lnTo>
                <a:lnTo>
                  <a:pt x="1841249" y="1501907"/>
                </a:lnTo>
                <a:lnTo>
                  <a:pt x="1842492" y="1522196"/>
                </a:lnTo>
                <a:lnTo>
                  <a:pt x="1843319" y="1542488"/>
                </a:lnTo>
                <a:lnTo>
                  <a:pt x="1843319" y="1563607"/>
                </a:lnTo>
                <a:lnTo>
                  <a:pt x="1843319" y="1581102"/>
                </a:lnTo>
                <a:lnTo>
                  <a:pt x="1843319" y="1587209"/>
                </a:lnTo>
                <a:lnTo>
                  <a:pt x="1842077" y="1610814"/>
                </a:lnTo>
                <a:lnTo>
                  <a:pt x="1840837" y="1634415"/>
                </a:lnTo>
                <a:lnTo>
                  <a:pt x="1838351" y="1657605"/>
                </a:lnTo>
                <a:lnTo>
                  <a:pt x="1835866" y="1680794"/>
                </a:lnTo>
                <a:lnTo>
                  <a:pt x="1832553" y="1703984"/>
                </a:lnTo>
                <a:lnTo>
                  <a:pt x="1828825" y="1726758"/>
                </a:lnTo>
                <a:lnTo>
                  <a:pt x="1827334" y="1734806"/>
                </a:lnTo>
                <a:lnTo>
                  <a:pt x="1824595" y="1761152"/>
                </a:lnTo>
                <a:lnTo>
                  <a:pt x="1815294" y="1790198"/>
                </a:lnTo>
                <a:lnTo>
                  <a:pt x="1814329" y="1793841"/>
                </a:lnTo>
                <a:lnTo>
                  <a:pt x="1808531" y="1815788"/>
                </a:lnTo>
                <a:lnTo>
                  <a:pt x="1801906" y="1837319"/>
                </a:lnTo>
                <a:lnTo>
                  <a:pt x="1794865" y="1859269"/>
                </a:lnTo>
                <a:lnTo>
                  <a:pt x="1787412" y="1880385"/>
                </a:lnTo>
                <a:lnTo>
                  <a:pt x="1781958" y="1894297"/>
                </a:lnTo>
                <a:lnTo>
                  <a:pt x="1770893" y="1928848"/>
                </a:lnTo>
                <a:lnTo>
                  <a:pt x="1753901" y="1959191"/>
                </a:lnTo>
                <a:lnTo>
                  <a:pt x="1752211" y="1962790"/>
                </a:lnTo>
                <a:lnTo>
                  <a:pt x="1742270" y="1983081"/>
                </a:lnTo>
                <a:lnTo>
                  <a:pt x="1731917" y="2002543"/>
                </a:lnTo>
                <a:lnTo>
                  <a:pt x="1721151" y="2022005"/>
                </a:lnTo>
                <a:lnTo>
                  <a:pt x="1709555" y="2041469"/>
                </a:lnTo>
                <a:lnTo>
                  <a:pt x="1698371" y="2060515"/>
                </a:lnTo>
                <a:lnTo>
                  <a:pt x="1691606" y="2070440"/>
                </a:lnTo>
                <a:lnTo>
                  <a:pt x="1685916" y="2080603"/>
                </a:lnTo>
                <a:lnTo>
                  <a:pt x="1678471" y="2089347"/>
                </a:lnTo>
                <a:lnTo>
                  <a:pt x="1673109" y="2096956"/>
                </a:lnTo>
                <a:lnTo>
                  <a:pt x="1660686" y="2114762"/>
                </a:lnTo>
                <a:lnTo>
                  <a:pt x="1646607" y="2132153"/>
                </a:lnTo>
                <a:lnTo>
                  <a:pt x="1632938" y="2149960"/>
                </a:lnTo>
                <a:lnTo>
                  <a:pt x="1618445" y="2166524"/>
                </a:lnTo>
                <a:lnTo>
                  <a:pt x="1603536" y="2183085"/>
                </a:lnTo>
                <a:lnTo>
                  <a:pt x="1589039" y="2199649"/>
                </a:lnTo>
                <a:lnTo>
                  <a:pt x="1573303" y="2214973"/>
                </a:lnTo>
                <a:lnTo>
                  <a:pt x="1557982" y="2230706"/>
                </a:lnTo>
                <a:lnTo>
                  <a:pt x="1541415" y="2245615"/>
                </a:lnTo>
                <a:lnTo>
                  <a:pt x="1524849" y="2260521"/>
                </a:lnTo>
                <a:lnTo>
                  <a:pt x="1508282" y="2274600"/>
                </a:lnTo>
                <a:lnTo>
                  <a:pt x="1490476" y="2288266"/>
                </a:lnTo>
                <a:lnTo>
                  <a:pt x="1473082" y="2301932"/>
                </a:lnTo>
                <a:lnTo>
                  <a:pt x="1455275" y="2314768"/>
                </a:lnTo>
                <a:lnTo>
                  <a:pt x="1437054" y="2327604"/>
                </a:lnTo>
                <a:lnTo>
                  <a:pt x="1418832" y="2340028"/>
                </a:lnTo>
                <a:lnTo>
                  <a:pt x="1399780" y="2351621"/>
                </a:lnTo>
                <a:lnTo>
                  <a:pt x="1380316" y="2362802"/>
                </a:lnTo>
                <a:lnTo>
                  <a:pt x="1360852" y="2373568"/>
                </a:lnTo>
                <a:lnTo>
                  <a:pt x="1340973" y="2383921"/>
                </a:lnTo>
                <a:lnTo>
                  <a:pt x="1321096" y="2393860"/>
                </a:lnTo>
                <a:lnTo>
                  <a:pt x="1300802" y="2403383"/>
                </a:lnTo>
                <a:lnTo>
                  <a:pt x="1280510" y="2412494"/>
                </a:lnTo>
                <a:lnTo>
                  <a:pt x="1259803" y="2420774"/>
                </a:lnTo>
                <a:lnTo>
                  <a:pt x="1238269" y="2429058"/>
                </a:lnTo>
                <a:lnTo>
                  <a:pt x="1217147" y="2436511"/>
                </a:lnTo>
                <a:lnTo>
                  <a:pt x="1196025" y="2443549"/>
                </a:lnTo>
                <a:lnTo>
                  <a:pt x="1174076" y="2450174"/>
                </a:lnTo>
                <a:lnTo>
                  <a:pt x="1152129" y="2455972"/>
                </a:lnTo>
                <a:lnTo>
                  <a:pt x="1130177" y="2461770"/>
                </a:lnTo>
                <a:lnTo>
                  <a:pt x="1107400" y="2466326"/>
                </a:lnTo>
                <a:lnTo>
                  <a:pt x="1085038" y="2470466"/>
                </a:lnTo>
                <a:lnTo>
                  <a:pt x="1061846" y="2474194"/>
                </a:lnTo>
                <a:lnTo>
                  <a:pt x="1039066" y="2477507"/>
                </a:lnTo>
                <a:lnTo>
                  <a:pt x="1015877" y="2479989"/>
                </a:lnTo>
                <a:lnTo>
                  <a:pt x="992685" y="2482474"/>
                </a:lnTo>
                <a:lnTo>
                  <a:pt x="969078" y="2483717"/>
                </a:lnTo>
                <a:lnTo>
                  <a:pt x="945473" y="2484960"/>
                </a:lnTo>
                <a:lnTo>
                  <a:pt x="921866" y="2485372"/>
                </a:lnTo>
                <a:lnTo>
                  <a:pt x="921690" y="2485369"/>
                </a:lnTo>
                <a:lnTo>
                  <a:pt x="921659" y="2485372"/>
                </a:lnTo>
                <a:lnTo>
                  <a:pt x="921616" y="2485368"/>
                </a:lnTo>
                <a:lnTo>
                  <a:pt x="898261" y="2484960"/>
                </a:lnTo>
                <a:lnTo>
                  <a:pt x="874654" y="2483717"/>
                </a:lnTo>
                <a:lnTo>
                  <a:pt x="851050" y="2482474"/>
                </a:lnTo>
                <a:lnTo>
                  <a:pt x="827858" y="2479989"/>
                </a:lnTo>
                <a:lnTo>
                  <a:pt x="804668" y="2477507"/>
                </a:lnTo>
                <a:lnTo>
                  <a:pt x="781476" y="2474194"/>
                </a:lnTo>
                <a:lnTo>
                  <a:pt x="758697" y="2470466"/>
                </a:lnTo>
                <a:lnTo>
                  <a:pt x="735920" y="2466326"/>
                </a:lnTo>
                <a:lnTo>
                  <a:pt x="713555" y="2461770"/>
                </a:lnTo>
                <a:lnTo>
                  <a:pt x="691608" y="2455972"/>
                </a:lnTo>
                <a:lnTo>
                  <a:pt x="669659" y="2450174"/>
                </a:lnTo>
                <a:lnTo>
                  <a:pt x="648125" y="2443549"/>
                </a:lnTo>
                <a:lnTo>
                  <a:pt x="626175" y="2436511"/>
                </a:lnTo>
                <a:lnTo>
                  <a:pt x="605053" y="2429058"/>
                </a:lnTo>
                <a:lnTo>
                  <a:pt x="583931" y="2420774"/>
                </a:lnTo>
                <a:lnTo>
                  <a:pt x="563224" y="2412494"/>
                </a:lnTo>
                <a:lnTo>
                  <a:pt x="542518" y="2403383"/>
                </a:lnTo>
                <a:lnTo>
                  <a:pt x="522226" y="2393860"/>
                </a:lnTo>
                <a:lnTo>
                  <a:pt x="502347" y="2383921"/>
                </a:lnTo>
                <a:lnTo>
                  <a:pt x="482467" y="2373568"/>
                </a:lnTo>
                <a:lnTo>
                  <a:pt x="463003" y="2362802"/>
                </a:lnTo>
                <a:lnTo>
                  <a:pt x="443954" y="2351621"/>
                </a:lnTo>
                <a:lnTo>
                  <a:pt x="424905" y="2340028"/>
                </a:lnTo>
                <a:lnTo>
                  <a:pt x="406683" y="2327604"/>
                </a:lnTo>
                <a:lnTo>
                  <a:pt x="388044" y="2314768"/>
                </a:lnTo>
                <a:lnTo>
                  <a:pt x="370238" y="2301932"/>
                </a:lnTo>
                <a:lnTo>
                  <a:pt x="352843" y="2288266"/>
                </a:lnTo>
                <a:lnTo>
                  <a:pt x="335449" y="2274600"/>
                </a:lnTo>
                <a:lnTo>
                  <a:pt x="318470" y="2260521"/>
                </a:lnTo>
                <a:lnTo>
                  <a:pt x="301904" y="2245615"/>
                </a:lnTo>
                <a:lnTo>
                  <a:pt x="285755" y="2230706"/>
                </a:lnTo>
                <a:lnTo>
                  <a:pt x="270431" y="2214973"/>
                </a:lnTo>
                <a:lnTo>
                  <a:pt x="254692" y="2199649"/>
                </a:lnTo>
                <a:lnTo>
                  <a:pt x="239371" y="2183085"/>
                </a:lnTo>
                <a:lnTo>
                  <a:pt x="224877" y="2166524"/>
                </a:lnTo>
                <a:lnTo>
                  <a:pt x="210796" y="2149960"/>
                </a:lnTo>
                <a:lnTo>
                  <a:pt x="196715" y="2132153"/>
                </a:lnTo>
                <a:lnTo>
                  <a:pt x="183464" y="2114762"/>
                </a:lnTo>
                <a:lnTo>
                  <a:pt x="170210" y="2096956"/>
                </a:lnTo>
                <a:lnTo>
                  <a:pt x="165713" y="2090359"/>
                </a:lnTo>
                <a:lnTo>
                  <a:pt x="157408" y="2080603"/>
                </a:lnTo>
                <a:lnTo>
                  <a:pt x="149823" y="2067059"/>
                </a:lnTo>
                <a:lnTo>
                  <a:pt x="145363" y="2060515"/>
                </a:lnTo>
                <a:lnTo>
                  <a:pt x="133767" y="2041469"/>
                </a:lnTo>
                <a:lnTo>
                  <a:pt x="122171" y="2022005"/>
                </a:lnTo>
                <a:lnTo>
                  <a:pt x="111402" y="2002543"/>
                </a:lnTo>
                <a:lnTo>
                  <a:pt x="101049" y="1983081"/>
                </a:lnTo>
                <a:lnTo>
                  <a:pt x="91110" y="1962790"/>
                </a:lnTo>
                <a:lnTo>
                  <a:pt x="89413" y="1959178"/>
                </a:lnTo>
                <a:lnTo>
                  <a:pt x="72431" y="1928848"/>
                </a:lnTo>
                <a:lnTo>
                  <a:pt x="61372" y="1894313"/>
                </a:lnTo>
                <a:lnTo>
                  <a:pt x="55910" y="1880385"/>
                </a:lnTo>
                <a:lnTo>
                  <a:pt x="48454" y="1859269"/>
                </a:lnTo>
                <a:lnTo>
                  <a:pt x="41829" y="1837319"/>
                </a:lnTo>
                <a:lnTo>
                  <a:pt x="35200" y="1815788"/>
                </a:lnTo>
                <a:lnTo>
                  <a:pt x="28990" y="1793841"/>
                </a:lnTo>
                <a:lnTo>
                  <a:pt x="28496" y="1791649"/>
                </a:lnTo>
                <a:lnTo>
                  <a:pt x="18726" y="1761152"/>
                </a:lnTo>
                <a:lnTo>
                  <a:pt x="15834" y="1733325"/>
                </a:lnTo>
                <a:lnTo>
                  <a:pt x="14496" y="1726758"/>
                </a:lnTo>
                <a:lnTo>
                  <a:pt x="10768" y="1703984"/>
                </a:lnTo>
                <a:lnTo>
                  <a:pt x="7868" y="1680794"/>
                </a:lnTo>
                <a:lnTo>
                  <a:pt x="4970" y="1657605"/>
                </a:lnTo>
                <a:lnTo>
                  <a:pt x="2900" y="1634415"/>
                </a:lnTo>
                <a:lnTo>
                  <a:pt x="1655" y="1610814"/>
                </a:lnTo>
                <a:lnTo>
                  <a:pt x="928" y="1589996"/>
                </a:lnTo>
                <a:lnTo>
                  <a:pt x="3" y="1581102"/>
                </a:lnTo>
                <a:lnTo>
                  <a:pt x="460" y="1576697"/>
                </a:lnTo>
                <a:lnTo>
                  <a:pt x="0" y="1563607"/>
                </a:lnTo>
                <a:lnTo>
                  <a:pt x="830" y="1543315"/>
                </a:lnTo>
                <a:lnTo>
                  <a:pt x="1243" y="1522611"/>
                </a:lnTo>
                <a:lnTo>
                  <a:pt x="2070" y="1502322"/>
                </a:lnTo>
                <a:lnTo>
                  <a:pt x="3313" y="1482446"/>
                </a:lnTo>
                <a:lnTo>
                  <a:pt x="5798" y="1462154"/>
                </a:lnTo>
                <a:lnTo>
                  <a:pt x="8283" y="1442692"/>
                </a:lnTo>
                <a:lnTo>
                  <a:pt x="11181" y="1422816"/>
                </a:lnTo>
                <a:lnTo>
                  <a:pt x="14081" y="1403769"/>
                </a:lnTo>
                <a:lnTo>
                  <a:pt x="17809" y="1383893"/>
                </a:lnTo>
                <a:lnTo>
                  <a:pt x="21949" y="1364844"/>
                </a:lnTo>
                <a:lnTo>
                  <a:pt x="26092" y="1345382"/>
                </a:lnTo>
                <a:lnTo>
                  <a:pt x="31060" y="1326333"/>
                </a:lnTo>
                <a:lnTo>
                  <a:pt x="36031" y="1307699"/>
                </a:lnTo>
                <a:lnTo>
                  <a:pt x="41829" y="1289065"/>
                </a:lnTo>
                <a:lnTo>
                  <a:pt x="48039" y="1270431"/>
                </a:lnTo>
                <a:lnTo>
                  <a:pt x="54252" y="1252209"/>
                </a:lnTo>
                <a:lnTo>
                  <a:pt x="60878" y="1233990"/>
                </a:lnTo>
                <a:lnTo>
                  <a:pt x="67918" y="1216184"/>
                </a:lnTo>
                <a:lnTo>
                  <a:pt x="75374" y="1198380"/>
                </a:lnTo>
                <a:lnTo>
                  <a:pt x="83242" y="1180574"/>
                </a:lnTo>
                <a:lnTo>
                  <a:pt x="91523" y="1163595"/>
                </a:lnTo>
                <a:lnTo>
                  <a:pt x="99806" y="1146203"/>
                </a:lnTo>
                <a:lnTo>
                  <a:pt x="108917" y="1129227"/>
                </a:lnTo>
                <a:lnTo>
                  <a:pt x="118030" y="1112660"/>
                </a:lnTo>
                <a:lnTo>
                  <a:pt x="127554" y="1096099"/>
                </a:lnTo>
                <a:lnTo>
                  <a:pt x="137495" y="1079948"/>
                </a:lnTo>
                <a:lnTo>
                  <a:pt x="147848" y="1063799"/>
                </a:lnTo>
                <a:lnTo>
                  <a:pt x="158202" y="1047650"/>
                </a:lnTo>
                <a:lnTo>
                  <a:pt x="168967" y="1032329"/>
                </a:lnTo>
                <a:lnTo>
                  <a:pt x="180563" y="1016593"/>
                </a:lnTo>
                <a:lnTo>
                  <a:pt x="191744" y="1001271"/>
                </a:lnTo>
                <a:lnTo>
                  <a:pt x="203755" y="986778"/>
                </a:lnTo>
                <a:lnTo>
                  <a:pt x="215351" y="971872"/>
                </a:lnTo>
                <a:lnTo>
                  <a:pt x="227775" y="957378"/>
                </a:lnTo>
                <a:lnTo>
                  <a:pt x="240614" y="943712"/>
                </a:lnTo>
                <a:lnTo>
                  <a:pt x="253452" y="929633"/>
                </a:lnTo>
                <a:lnTo>
                  <a:pt x="266703" y="915555"/>
                </a:lnTo>
                <a:lnTo>
                  <a:pt x="280370" y="902303"/>
                </a:lnTo>
                <a:lnTo>
                  <a:pt x="294036" y="889880"/>
                </a:lnTo>
                <a:lnTo>
                  <a:pt x="308117" y="877044"/>
                </a:lnTo>
                <a:lnTo>
                  <a:pt x="322198" y="864208"/>
                </a:lnTo>
                <a:lnTo>
                  <a:pt x="337107" y="851784"/>
                </a:lnTo>
                <a:lnTo>
                  <a:pt x="351603" y="840191"/>
                </a:lnTo>
                <a:lnTo>
                  <a:pt x="366925" y="828595"/>
                </a:lnTo>
                <a:lnTo>
                  <a:pt x="381834" y="817414"/>
                </a:lnTo>
                <a:lnTo>
                  <a:pt x="397570" y="806233"/>
                </a:lnTo>
                <a:lnTo>
                  <a:pt x="413309" y="795467"/>
                </a:lnTo>
                <a:lnTo>
                  <a:pt x="429460" y="785116"/>
                </a:lnTo>
                <a:lnTo>
                  <a:pt x="445197" y="775178"/>
                </a:lnTo>
                <a:lnTo>
                  <a:pt x="461763" y="765240"/>
                </a:lnTo>
                <a:lnTo>
                  <a:pt x="478327" y="756129"/>
                </a:lnTo>
                <a:lnTo>
                  <a:pt x="495721" y="747433"/>
                </a:lnTo>
                <a:lnTo>
                  <a:pt x="512700" y="738325"/>
                </a:lnTo>
                <a:lnTo>
                  <a:pt x="530094" y="730042"/>
                </a:lnTo>
                <a:lnTo>
                  <a:pt x="547073" y="722174"/>
                </a:lnTo>
                <a:lnTo>
                  <a:pt x="565297" y="714306"/>
                </a:lnTo>
                <a:lnTo>
                  <a:pt x="583104" y="707267"/>
                </a:lnTo>
                <a:lnTo>
                  <a:pt x="600913" y="699812"/>
                </a:lnTo>
                <a:lnTo>
                  <a:pt x="619134" y="694016"/>
                </a:lnTo>
                <a:lnTo>
                  <a:pt x="637356" y="687806"/>
                </a:lnTo>
                <a:lnTo>
                  <a:pt x="655993" y="681593"/>
                </a:lnTo>
                <a:lnTo>
                  <a:pt x="675042" y="676210"/>
                </a:lnTo>
                <a:lnTo>
                  <a:pt x="693678" y="671242"/>
                </a:lnTo>
                <a:lnTo>
                  <a:pt x="712730" y="666272"/>
                </a:lnTo>
                <a:lnTo>
                  <a:pt x="712730" y="444734"/>
                </a:lnTo>
                <a:lnTo>
                  <a:pt x="879625" y="444734"/>
                </a:lnTo>
                <a:lnTo>
                  <a:pt x="879625" y="335827"/>
                </a:lnTo>
                <a:lnTo>
                  <a:pt x="892463" y="290691"/>
                </a:lnTo>
                <a:lnTo>
                  <a:pt x="897434" y="284893"/>
                </a:lnTo>
                <a:lnTo>
                  <a:pt x="902817" y="279510"/>
                </a:lnTo>
                <a:lnTo>
                  <a:pt x="909442" y="274542"/>
                </a:lnTo>
                <a:lnTo>
                  <a:pt x="916483" y="270815"/>
                </a:lnTo>
                <a:lnTo>
                  <a:pt x="924351" y="267089"/>
                </a:lnTo>
                <a:lnTo>
                  <a:pt x="932222" y="264189"/>
                </a:lnTo>
                <a:lnTo>
                  <a:pt x="941330" y="261706"/>
                </a:lnTo>
                <a:lnTo>
                  <a:pt x="950856" y="260049"/>
                </a:lnTo>
                <a:lnTo>
                  <a:pt x="957897" y="258394"/>
                </a:lnTo>
                <a:lnTo>
                  <a:pt x="964522" y="256736"/>
                </a:lnTo>
                <a:lnTo>
                  <a:pt x="971563" y="253838"/>
                </a:lnTo>
                <a:lnTo>
                  <a:pt x="979018" y="250525"/>
                </a:lnTo>
                <a:lnTo>
                  <a:pt x="986056" y="246382"/>
                </a:lnTo>
                <a:lnTo>
                  <a:pt x="993512" y="241415"/>
                </a:lnTo>
                <a:lnTo>
                  <a:pt x="1000138" y="236447"/>
                </a:lnTo>
                <a:lnTo>
                  <a:pt x="1006766" y="230234"/>
                </a:lnTo>
                <a:lnTo>
                  <a:pt x="1012564" y="223608"/>
                </a:lnTo>
                <a:lnTo>
                  <a:pt x="1018362" y="216983"/>
                </a:lnTo>
                <a:lnTo>
                  <a:pt x="1023745" y="209117"/>
                </a:lnTo>
                <a:lnTo>
                  <a:pt x="1027885" y="201246"/>
                </a:lnTo>
                <a:lnTo>
                  <a:pt x="1031613" y="192553"/>
                </a:lnTo>
                <a:lnTo>
                  <a:pt x="1034513" y="184270"/>
                </a:lnTo>
                <a:lnTo>
                  <a:pt x="1036584" y="175162"/>
                </a:lnTo>
                <a:lnTo>
                  <a:pt x="1037411" y="165636"/>
                </a:lnTo>
                <a:lnTo>
                  <a:pt x="1037411" y="154870"/>
                </a:lnTo>
                <a:lnTo>
                  <a:pt x="1035753" y="144517"/>
                </a:lnTo>
                <a:lnTo>
                  <a:pt x="1034098" y="134578"/>
                </a:lnTo>
                <a:lnTo>
                  <a:pt x="1030786" y="125055"/>
                </a:lnTo>
                <a:lnTo>
                  <a:pt x="1027058" y="115944"/>
                </a:lnTo>
                <a:lnTo>
                  <a:pt x="1022087" y="107664"/>
                </a:lnTo>
                <a:lnTo>
                  <a:pt x="1016704" y="99796"/>
                </a:lnTo>
                <a:lnTo>
                  <a:pt x="1010079" y="92755"/>
                </a:lnTo>
                <a:lnTo>
                  <a:pt x="1005523" y="89445"/>
                </a:lnTo>
                <a:lnTo>
                  <a:pt x="1001380" y="85717"/>
                </a:lnTo>
                <a:lnTo>
                  <a:pt x="996825" y="82819"/>
                </a:lnTo>
                <a:lnTo>
                  <a:pt x="991854" y="79919"/>
                </a:lnTo>
                <a:lnTo>
                  <a:pt x="986887" y="77434"/>
                </a:lnTo>
                <a:lnTo>
                  <a:pt x="981504" y="74951"/>
                </a:lnTo>
                <a:lnTo>
                  <a:pt x="975706" y="72878"/>
                </a:lnTo>
                <a:lnTo>
                  <a:pt x="970320" y="71223"/>
                </a:lnTo>
                <a:lnTo>
                  <a:pt x="964110" y="69568"/>
                </a:lnTo>
                <a:lnTo>
                  <a:pt x="957897" y="68738"/>
                </a:lnTo>
                <a:lnTo>
                  <a:pt x="951271" y="67911"/>
                </a:lnTo>
                <a:lnTo>
                  <a:pt x="944645" y="66668"/>
                </a:lnTo>
                <a:lnTo>
                  <a:pt x="937605" y="66255"/>
                </a:lnTo>
                <a:lnTo>
                  <a:pt x="930564" y="66255"/>
                </a:lnTo>
                <a:lnTo>
                  <a:pt x="915655" y="67495"/>
                </a:lnTo>
                <a:lnTo>
                  <a:pt x="901574" y="68738"/>
                </a:lnTo>
                <a:lnTo>
                  <a:pt x="888736" y="71223"/>
                </a:lnTo>
                <a:lnTo>
                  <a:pt x="877555" y="74121"/>
                </a:lnTo>
                <a:lnTo>
                  <a:pt x="867616" y="77849"/>
                </a:lnTo>
                <a:lnTo>
                  <a:pt x="858503" y="81989"/>
                </a:lnTo>
                <a:lnTo>
                  <a:pt x="850635" y="86545"/>
                </a:lnTo>
                <a:lnTo>
                  <a:pt x="844009" y="91927"/>
                </a:lnTo>
                <a:lnTo>
                  <a:pt x="837799" y="97725"/>
                </a:lnTo>
                <a:lnTo>
                  <a:pt x="832828" y="103936"/>
                </a:lnTo>
                <a:lnTo>
                  <a:pt x="828688" y="110561"/>
                </a:lnTo>
                <a:lnTo>
                  <a:pt x="825372" y="117187"/>
                </a:lnTo>
                <a:lnTo>
                  <a:pt x="822475" y="124228"/>
                </a:lnTo>
                <a:lnTo>
                  <a:pt x="819990" y="131681"/>
                </a:lnTo>
                <a:lnTo>
                  <a:pt x="818334" y="139134"/>
                </a:lnTo>
                <a:lnTo>
                  <a:pt x="816677" y="147002"/>
                </a:lnTo>
                <a:lnTo>
                  <a:pt x="815849" y="154870"/>
                </a:lnTo>
                <a:lnTo>
                  <a:pt x="815019" y="158183"/>
                </a:lnTo>
                <a:lnTo>
                  <a:pt x="814607" y="161496"/>
                </a:lnTo>
                <a:lnTo>
                  <a:pt x="812949" y="164393"/>
                </a:lnTo>
                <a:lnTo>
                  <a:pt x="811706" y="167294"/>
                </a:lnTo>
                <a:lnTo>
                  <a:pt x="809636" y="170191"/>
                </a:lnTo>
                <a:lnTo>
                  <a:pt x="807978" y="172262"/>
                </a:lnTo>
                <a:lnTo>
                  <a:pt x="805496" y="174747"/>
                </a:lnTo>
                <a:lnTo>
                  <a:pt x="803011" y="176817"/>
                </a:lnTo>
                <a:lnTo>
                  <a:pt x="800940" y="178475"/>
                </a:lnTo>
                <a:lnTo>
                  <a:pt x="798040" y="180545"/>
                </a:lnTo>
                <a:lnTo>
                  <a:pt x="795142" y="181372"/>
                </a:lnTo>
                <a:lnTo>
                  <a:pt x="791827" y="182615"/>
                </a:lnTo>
                <a:lnTo>
                  <a:pt x="788514" y="183442"/>
                </a:lnTo>
                <a:lnTo>
                  <a:pt x="785617" y="183858"/>
                </a:lnTo>
                <a:lnTo>
                  <a:pt x="781889" y="183858"/>
                </a:lnTo>
                <a:lnTo>
                  <a:pt x="778576" y="183858"/>
                </a:lnTo>
                <a:lnTo>
                  <a:pt x="775263" y="183442"/>
                </a:lnTo>
                <a:lnTo>
                  <a:pt x="771950" y="182200"/>
                </a:lnTo>
                <a:lnTo>
                  <a:pt x="769050" y="180957"/>
                </a:lnTo>
                <a:lnTo>
                  <a:pt x="766152" y="179299"/>
                </a:lnTo>
                <a:lnTo>
                  <a:pt x="763252" y="177644"/>
                </a:lnTo>
                <a:lnTo>
                  <a:pt x="761182" y="175574"/>
                </a:lnTo>
                <a:lnTo>
                  <a:pt x="758697" y="173504"/>
                </a:lnTo>
                <a:lnTo>
                  <a:pt x="756626" y="171019"/>
                </a:lnTo>
                <a:lnTo>
                  <a:pt x="754969" y="168534"/>
                </a:lnTo>
                <a:lnTo>
                  <a:pt x="752899" y="165636"/>
                </a:lnTo>
                <a:lnTo>
                  <a:pt x="752071" y="162738"/>
                </a:lnTo>
                <a:lnTo>
                  <a:pt x="750416" y="159426"/>
                </a:lnTo>
                <a:lnTo>
                  <a:pt x="750001" y="156940"/>
                </a:lnTo>
                <a:lnTo>
                  <a:pt x="749586" y="153628"/>
                </a:lnTo>
                <a:lnTo>
                  <a:pt x="749586" y="150315"/>
                </a:lnTo>
                <a:lnTo>
                  <a:pt x="749586" y="147002"/>
                </a:lnTo>
                <a:lnTo>
                  <a:pt x="751244" y="138306"/>
                </a:lnTo>
                <a:lnTo>
                  <a:pt x="752486" y="130438"/>
                </a:lnTo>
                <a:lnTo>
                  <a:pt x="753729" y="122570"/>
                </a:lnTo>
                <a:lnTo>
                  <a:pt x="755799" y="115117"/>
                </a:lnTo>
                <a:lnTo>
                  <a:pt x="758284" y="108079"/>
                </a:lnTo>
                <a:lnTo>
                  <a:pt x="760354" y="101038"/>
                </a:lnTo>
                <a:lnTo>
                  <a:pt x="762840" y="93998"/>
                </a:lnTo>
                <a:lnTo>
                  <a:pt x="765737" y="87372"/>
                </a:lnTo>
                <a:lnTo>
                  <a:pt x="769050" y="81162"/>
                </a:lnTo>
                <a:lnTo>
                  <a:pt x="772363" y="74951"/>
                </a:lnTo>
                <a:lnTo>
                  <a:pt x="776091" y="69153"/>
                </a:lnTo>
                <a:lnTo>
                  <a:pt x="779819" y="63355"/>
                </a:lnTo>
                <a:lnTo>
                  <a:pt x="784374" y="57972"/>
                </a:lnTo>
                <a:lnTo>
                  <a:pt x="788514" y="52589"/>
                </a:lnTo>
                <a:lnTo>
                  <a:pt x="793072" y="48034"/>
                </a:lnTo>
                <a:lnTo>
                  <a:pt x="798455" y="43066"/>
                </a:lnTo>
                <a:lnTo>
                  <a:pt x="803011" y="38926"/>
                </a:lnTo>
                <a:lnTo>
                  <a:pt x="808809" y="34783"/>
                </a:lnTo>
                <a:lnTo>
                  <a:pt x="814607" y="30230"/>
                </a:lnTo>
                <a:lnTo>
                  <a:pt x="819990" y="26502"/>
                </a:lnTo>
                <a:lnTo>
                  <a:pt x="826203" y="23189"/>
                </a:lnTo>
                <a:lnTo>
                  <a:pt x="832828" y="19877"/>
                </a:lnTo>
                <a:lnTo>
                  <a:pt x="839454" y="16979"/>
                </a:lnTo>
                <a:lnTo>
                  <a:pt x="846082" y="14494"/>
                </a:lnTo>
                <a:lnTo>
                  <a:pt x="853120" y="12009"/>
                </a:lnTo>
                <a:lnTo>
                  <a:pt x="860988" y="9523"/>
                </a:lnTo>
                <a:lnTo>
                  <a:pt x="868444" y="7038"/>
                </a:lnTo>
                <a:lnTo>
                  <a:pt x="876312" y="5798"/>
                </a:lnTo>
                <a:lnTo>
                  <a:pt x="892463" y="2485"/>
                </a:lnTo>
                <a:lnTo>
                  <a:pt x="909857" y="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弦形 16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5344987" y="2226853"/>
            <a:ext cx="1502983" cy="1502983"/>
          </a:xfrm>
          <a:prstGeom prst="chord">
            <a:avLst>
              <a:gd name="adj1" fmla="val 21268246"/>
              <a:gd name="adj2" fmla="val 11254487"/>
            </a:avLst>
          </a:prstGeom>
          <a:solidFill>
            <a:srgbClr val="A40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5702903" y="2955720"/>
            <a:ext cx="103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50%</a:t>
            </a:r>
            <a:endParaRPr lang="zh-CN" alt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任意多边形 9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9025045" y="1702052"/>
            <a:ext cx="1503941" cy="2027784"/>
          </a:xfrm>
          <a:custGeom>
            <a:avLst/>
            <a:gdLst>
              <a:gd name="connsiteX0" fmla="*/ 924351 w 1843319"/>
              <a:gd name="connsiteY0" fmla="*/ 0 h 2485372"/>
              <a:gd name="connsiteX1" fmla="*/ 937190 w 1843319"/>
              <a:gd name="connsiteY1" fmla="*/ 0 h 2485372"/>
              <a:gd name="connsiteX2" fmla="*/ 949613 w 1843319"/>
              <a:gd name="connsiteY2" fmla="*/ 412 h 2485372"/>
              <a:gd name="connsiteX3" fmla="*/ 961624 w 1843319"/>
              <a:gd name="connsiteY3" fmla="*/ 2070 h 2485372"/>
              <a:gd name="connsiteX4" fmla="*/ 972390 w 1843319"/>
              <a:gd name="connsiteY4" fmla="*/ 3313 h 2485372"/>
              <a:gd name="connsiteX5" fmla="*/ 982746 w 1843319"/>
              <a:gd name="connsiteY5" fmla="*/ 5798 h 2485372"/>
              <a:gd name="connsiteX6" fmla="*/ 992685 w 1843319"/>
              <a:gd name="connsiteY6" fmla="*/ 8696 h 2485372"/>
              <a:gd name="connsiteX7" fmla="*/ 1002211 w 1843319"/>
              <a:gd name="connsiteY7" fmla="*/ 12009 h 2485372"/>
              <a:gd name="connsiteX8" fmla="*/ 1010906 w 1843319"/>
              <a:gd name="connsiteY8" fmla="*/ 15321 h 2485372"/>
              <a:gd name="connsiteX9" fmla="*/ 1018774 w 1843319"/>
              <a:gd name="connsiteY9" fmla="*/ 19049 h 2485372"/>
              <a:gd name="connsiteX10" fmla="*/ 1026643 w 1843319"/>
              <a:gd name="connsiteY10" fmla="*/ 23189 h 2485372"/>
              <a:gd name="connsiteX11" fmla="*/ 1033268 w 1843319"/>
              <a:gd name="connsiteY11" fmla="*/ 26915 h 2485372"/>
              <a:gd name="connsiteX12" fmla="*/ 1039896 w 1843319"/>
              <a:gd name="connsiteY12" fmla="*/ 31885 h 2485372"/>
              <a:gd name="connsiteX13" fmla="*/ 1045279 w 1843319"/>
              <a:gd name="connsiteY13" fmla="*/ 36025 h 2485372"/>
              <a:gd name="connsiteX14" fmla="*/ 1051077 w 1843319"/>
              <a:gd name="connsiteY14" fmla="*/ 40166 h 2485372"/>
              <a:gd name="connsiteX15" fmla="*/ 1055633 w 1843319"/>
              <a:gd name="connsiteY15" fmla="*/ 45136 h 2485372"/>
              <a:gd name="connsiteX16" fmla="*/ 1061431 w 1843319"/>
              <a:gd name="connsiteY16" fmla="*/ 50932 h 2485372"/>
              <a:gd name="connsiteX17" fmla="*/ 1067229 w 1843319"/>
              <a:gd name="connsiteY17" fmla="*/ 56730 h 2485372"/>
              <a:gd name="connsiteX18" fmla="*/ 1072199 w 1843319"/>
              <a:gd name="connsiteY18" fmla="*/ 63355 h 2485372"/>
              <a:gd name="connsiteX19" fmla="*/ 1077170 w 1843319"/>
              <a:gd name="connsiteY19" fmla="*/ 69981 h 2485372"/>
              <a:gd name="connsiteX20" fmla="*/ 1081310 w 1843319"/>
              <a:gd name="connsiteY20" fmla="*/ 77434 h 2485372"/>
              <a:gd name="connsiteX21" fmla="*/ 1085453 w 1843319"/>
              <a:gd name="connsiteY21" fmla="*/ 84889 h 2485372"/>
              <a:gd name="connsiteX22" fmla="*/ 1088763 w 1843319"/>
              <a:gd name="connsiteY22" fmla="*/ 92343 h 2485372"/>
              <a:gd name="connsiteX23" fmla="*/ 1092078 w 1843319"/>
              <a:gd name="connsiteY23" fmla="*/ 99796 h 2485372"/>
              <a:gd name="connsiteX24" fmla="*/ 1094976 w 1843319"/>
              <a:gd name="connsiteY24" fmla="*/ 108079 h 2485372"/>
              <a:gd name="connsiteX25" fmla="*/ 1097876 w 1843319"/>
              <a:gd name="connsiteY25" fmla="*/ 115944 h 2485372"/>
              <a:gd name="connsiteX26" fmla="*/ 1099947 w 1843319"/>
              <a:gd name="connsiteY26" fmla="*/ 124640 h 2485372"/>
              <a:gd name="connsiteX27" fmla="*/ 1101189 w 1843319"/>
              <a:gd name="connsiteY27" fmla="*/ 132508 h 2485372"/>
              <a:gd name="connsiteX28" fmla="*/ 1102429 w 1843319"/>
              <a:gd name="connsiteY28" fmla="*/ 141619 h 2485372"/>
              <a:gd name="connsiteX29" fmla="*/ 1103674 w 1843319"/>
              <a:gd name="connsiteY29" fmla="*/ 150315 h 2485372"/>
              <a:gd name="connsiteX30" fmla="*/ 1104087 w 1843319"/>
              <a:gd name="connsiteY30" fmla="*/ 159010 h 2485372"/>
              <a:gd name="connsiteX31" fmla="*/ 1103674 w 1843319"/>
              <a:gd name="connsiteY31" fmla="*/ 167706 h 2485372"/>
              <a:gd name="connsiteX32" fmla="*/ 1103259 w 1843319"/>
              <a:gd name="connsiteY32" fmla="*/ 175987 h 2485372"/>
              <a:gd name="connsiteX33" fmla="*/ 1102017 w 1843319"/>
              <a:gd name="connsiteY33" fmla="*/ 184270 h 2485372"/>
              <a:gd name="connsiteX34" fmla="*/ 1100774 w 1843319"/>
              <a:gd name="connsiteY34" fmla="*/ 192138 h 2485372"/>
              <a:gd name="connsiteX35" fmla="*/ 1099119 w 1843319"/>
              <a:gd name="connsiteY35" fmla="*/ 200421 h 2485372"/>
              <a:gd name="connsiteX36" fmla="*/ 1097046 w 1843319"/>
              <a:gd name="connsiteY36" fmla="*/ 207874 h 2485372"/>
              <a:gd name="connsiteX37" fmla="*/ 1094561 w 1843319"/>
              <a:gd name="connsiteY37" fmla="*/ 214912 h 2485372"/>
              <a:gd name="connsiteX38" fmla="*/ 1091248 w 1843319"/>
              <a:gd name="connsiteY38" fmla="*/ 222366 h 2485372"/>
              <a:gd name="connsiteX39" fmla="*/ 1088351 w 1843319"/>
              <a:gd name="connsiteY39" fmla="*/ 228991 h 2485372"/>
              <a:gd name="connsiteX40" fmla="*/ 1084623 w 1843319"/>
              <a:gd name="connsiteY40" fmla="*/ 236447 h 2485372"/>
              <a:gd name="connsiteX41" fmla="*/ 1080895 w 1843319"/>
              <a:gd name="connsiteY41" fmla="*/ 243070 h 2485372"/>
              <a:gd name="connsiteX42" fmla="*/ 1076755 w 1843319"/>
              <a:gd name="connsiteY42" fmla="*/ 248868 h 2485372"/>
              <a:gd name="connsiteX43" fmla="*/ 1072199 w 1843319"/>
              <a:gd name="connsiteY43" fmla="*/ 255081 h 2485372"/>
              <a:gd name="connsiteX44" fmla="*/ 1067644 w 1843319"/>
              <a:gd name="connsiteY44" fmla="*/ 261291 h 2485372"/>
              <a:gd name="connsiteX45" fmla="*/ 1063088 w 1843319"/>
              <a:gd name="connsiteY45" fmla="*/ 267089 h 2485372"/>
              <a:gd name="connsiteX46" fmla="*/ 1058118 w 1843319"/>
              <a:gd name="connsiteY46" fmla="*/ 272057 h 2485372"/>
              <a:gd name="connsiteX47" fmla="*/ 1053147 w 1843319"/>
              <a:gd name="connsiteY47" fmla="*/ 277440 h 2485372"/>
              <a:gd name="connsiteX48" fmla="*/ 1041966 w 1843319"/>
              <a:gd name="connsiteY48" fmla="*/ 287378 h 2485372"/>
              <a:gd name="connsiteX49" fmla="*/ 1030786 w 1843319"/>
              <a:gd name="connsiteY49" fmla="*/ 296074 h 2485372"/>
              <a:gd name="connsiteX50" fmla="*/ 1018774 w 1843319"/>
              <a:gd name="connsiteY50" fmla="*/ 303530 h 2485372"/>
              <a:gd name="connsiteX51" fmla="*/ 1007178 w 1843319"/>
              <a:gd name="connsiteY51" fmla="*/ 310153 h 2485372"/>
              <a:gd name="connsiteX52" fmla="*/ 994755 w 1843319"/>
              <a:gd name="connsiteY52" fmla="*/ 315951 h 2485372"/>
              <a:gd name="connsiteX53" fmla="*/ 982746 w 1843319"/>
              <a:gd name="connsiteY53" fmla="*/ 320506 h 2485372"/>
              <a:gd name="connsiteX54" fmla="*/ 971563 w 1843319"/>
              <a:gd name="connsiteY54" fmla="*/ 323819 h 2485372"/>
              <a:gd name="connsiteX55" fmla="*/ 960382 w 1843319"/>
              <a:gd name="connsiteY55" fmla="*/ 325889 h 2485372"/>
              <a:gd name="connsiteX56" fmla="*/ 952926 w 1843319"/>
              <a:gd name="connsiteY56" fmla="*/ 328374 h 2485372"/>
              <a:gd name="connsiteX57" fmla="*/ 947958 w 1843319"/>
              <a:gd name="connsiteY57" fmla="*/ 330029 h 2485372"/>
              <a:gd name="connsiteX58" fmla="*/ 945888 w 1843319"/>
              <a:gd name="connsiteY58" fmla="*/ 331272 h 2485372"/>
              <a:gd name="connsiteX59" fmla="*/ 945888 w 1843319"/>
              <a:gd name="connsiteY59" fmla="*/ 444734 h 2485372"/>
              <a:gd name="connsiteX60" fmla="*/ 1122309 w 1843319"/>
              <a:gd name="connsiteY60" fmla="*/ 444734 h 2485372"/>
              <a:gd name="connsiteX61" fmla="*/ 1122309 w 1843319"/>
              <a:gd name="connsiteY61" fmla="*/ 664614 h 2485372"/>
              <a:gd name="connsiteX62" fmla="*/ 1141773 w 1843319"/>
              <a:gd name="connsiteY62" fmla="*/ 668757 h 2485372"/>
              <a:gd name="connsiteX63" fmla="*/ 1160824 w 1843319"/>
              <a:gd name="connsiteY63" fmla="*/ 674140 h 2485372"/>
              <a:gd name="connsiteX64" fmla="*/ 1179874 w 1843319"/>
              <a:gd name="connsiteY64" fmla="*/ 679108 h 2485372"/>
              <a:gd name="connsiteX65" fmla="*/ 1198510 w 1843319"/>
              <a:gd name="connsiteY65" fmla="*/ 684906 h 2485372"/>
              <a:gd name="connsiteX66" fmla="*/ 1217147 w 1843319"/>
              <a:gd name="connsiteY66" fmla="*/ 691119 h 2485372"/>
              <a:gd name="connsiteX67" fmla="*/ 1235781 w 1843319"/>
              <a:gd name="connsiteY67" fmla="*/ 697742 h 2485372"/>
              <a:gd name="connsiteX68" fmla="*/ 1254005 w 1843319"/>
              <a:gd name="connsiteY68" fmla="*/ 704367 h 2485372"/>
              <a:gd name="connsiteX69" fmla="*/ 1272227 w 1843319"/>
              <a:gd name="connsiteY69" fmla="*/ 711408 h 2485372"/>
              <a:gd name="connsiteX70" fmla="*/ 1289621 w 1843319"/>
              <a:gd name="connsiteY70" fmla="*/ 718861 h 2485372"/>
              <a:gd name="connsiteX71" fmla="*/ 1307430 w 1843319"/>
              <a:gd name="connsiteY71" fmla="*/ 726729 h 2485372"/>
              <a:gd name="connsiteX72" fmla="*/ 1324821 w 1843319"/>
              <a:gd name="connsiteY72" fmla="*/ 735010 h 2485372"/>
              <a:gd name="connsiteX73" fmla="*/ 1342215 w 1843319"/>
              <a:gd name="connsiteY73" fmla="*/ 744120 h 2485372"/>
              <a:gd name="connsiteX74" fmla="*/ 1359194 w 1843319"/>
              <a:gd name="connsiteY74" fmla="*/ 752816 h 2485372"/>
              <a:gd name="connsiteX75" fmla="*/ 1376176 w 1843319"/>
              <a:gd name="connsiteY75" fmla="*/ 761927 h 2485372"/>
              <a:gd name="connsiteX76" fmla="*/ 1392740 w 1843319"/>
              <a:gd name="connsiteY76" fmla="*/ 771865 h 2485372"/>
              <a:gd name="connsiteX77" fmla="*/ 1409306 w 1843319"/>
              <a:gd name="connsiteY77" fmla="*/ 781804 h 2485372"/>
              <a:gd name="connsiteX78" fmla="*/ 1425458 w 1843319"/>
              <a:gd name="connsiteY78" fmla="*/ 792154 h 2485372"/>
              <a:gd name="connsiteX79" fmla="*/ 1441606 w 1843319"/>
              <a:gd name="connsiteY79" fmla="*/ 802508 h 2485372"/>
              <a:gd name="connsiteX80" fmla="*/ 1456930 w 1843319"/>
              <a:gd name="connsiteY80" fmla="*/ 813689 h 2485372"/>
              <a:gd name="connsiteX81" fmla="*/ 1472669 w 1843319"/>
              <a:gd name="connsiteY81" fmla="*/ 824870 h 2485372"/>
              <a:gd name="connsiteX82" fmla="*/ 1487578 w 1843319"/>
              <a:gd name="connsiteY82" fmla="*/ 836875 h 2485372"/>
              <a:gd name="connsiteX83" fmla="*/ 1502487 w 1843319"/>
              <a:gd name="connsiteY83" fmla="*/ 848471 h 2485372"/>
              <a:gd name="connsiteX84" fmla="*/ 1516981 w 1843319"/>
              <a:gd name="connsiteY84" fmla="*/ 860895 h 2485372"/>
              <a:gd name="connsiteX85" fmla="*/ 1531889 w 1843319"/>
              <a:gd name="connsiteY85" fmla="*/ 873316 h 2485372"/>
              <a:gd name="connsiteX86" fmla="*/ 1545971 w 1843319"/>
              <a:gd name="connsiteY86" fmla="*/ 885739 h 2485372"/>
              <a:gd name="connsiteX87" fmla="*/ 1559637 w 1843319"/>
              <a:gd name="connsiteY87" fmla="*/ 898990 h 2485372"/>
              <a:gd name="connsiteX88" fmla="*/ 1573303 w 1843319"/>
              <a:gd name="connsiteY88" fmla="*/ 912242 h 2485372"/>
              <a:gd name="connsiteX89" fmla="*/ 1586969 w 1843319"/>
              <a:gd name="connsiteY89" fmla="*/ 926320 h 2485372"/>
              <a:gd name="connsiteX90" fmla="*/ 1599808 w 1843319"/>
              <a:gd name="connsiteY90" fmla="*/ 939987 h 2485372"/>
              <a:gd name="connsiteX91" fmla="*/ 1612647 w 1843319"/>
              <a:gd name="connsiteY91" fmla="*/ 954065 h 2485372"/>
              <a:gd name="connsiteX92" fmla="*/ 1625485 w 1843319"/>
              <a:gd name="connsiteY92" fmla="*/ 968559 h 2485372"/>
              <a:gd name="connsiteX93" fmla="*/ 1637909 w 1843319"/>
              <a:gd name="connsiteY93" fmla="*/ 983465 h 2485372"/>
              <a:gd name="connsiteX94" fmla="*/ 1649505 w 1843319"/>
              <a:gd name="connsiteY94" fmla="*/ 998374 h 2485372"/>
              <a:gd name="connsiteX95" fmla="*/ 1661101 w 1843319"/>
              <a:gd name="connsiteY95" fmla="*/ 1013695 h 2485372"/>
              <a:gd name="connsiteX96" fmla="*/ 1672282 w 1843319"/>
              <a:gd name="connsiteY96" fmla="*/ 1029016 h 2485372"/>
              <a:gd name="connsiteX97" fmla="*/ 1683050 w 1843319"/>
              <a:gd name="connsiteY97" fmla="*/ 1044753 h 2485372"/>
              <a:gd name="connsiteX98" fmla="*/ 1694231 w 1843319"/>
              <a:gd name="connsiteY98" fmla="*/ 1060486 h 2485372"/>
              <a:gd name="connsiteX99" fmla="*/ 1704585 w 1843319"/>
              <a:gd name="connsiteY99" fmla="*/ 1076635 h 2485372"/>
              <a:gd name="connsiteX100" fmla="*/ 1714523 w 1843319"/>
              <a:gd name="connsiteY100" fmla="*/ 1093199 h 2485372"/>
              <a:gd name="connsiteX101" fmla="*/ 1724049 w 1843319"/>
              <a:gd name="connsiteY101" fmla="*/ 1109763 h 2485372"/>
              <a:gd name="connsiteX102" fmla="*/ 1733160 w 1843319"/>
              <a:gd name="connsiteY102" fmla="*/ 1126742 h 2485372"/>
              <a:gd name="connsiteX103" fmla="*/ 1742270 w 1843319"/>
              <a:gd name="connsiteY103" fmla="*/ 1143718 h 2485372"/>
              <a:gd name="connsiteX104" fmla="*/ 1750969 w 1843319"/>
              <a:gd name="connsiteY104" fmla="*/ 1160697 h 2485372"/>
              <a:gd name="connsiteX105" fmla="*/ 1759249 w 1843319"/>
              <a:gd name="connsiteY105" fmla="*/ 1178503 h 2485372"/>
              <a:gd name="connsiteX106" fmla="*/ 1767117 w 1843319"/>
              <a:gd name="connsiteY106" fmla="*/ 1196307 h 2485372"/>
              <a:gd name="connsiteX107" fmla="*/ 1774573 w 1843319"/>
              <a:gd name="connsiteY107" fmla="*/ 1213701 h 2485372"/>
              <a:gd name="connsiteX108" fmla="*/ 1782029 w 1843319"/>
              <a:gd name="connsiteY108" fmla="*/ 1231920 h 2485372"/>
              <a:gd name="connsiteX109" fmla="*/ 1788654 w 1843319"/>
              <a:gd name="connsiteY109" fmla="*/ 1250139 h 2485372"/>
              <a:gd name="connsiteX110" fmla="*/ 1795280 w 1843319"/>
              <a:gd name="connsiteY110" fmla="*/ 1268773 h 2485372"/>
              <a:gd name="connsiteX111" fmla="*/ 1801078 w 1843319"/>
              <a:gd name="connsiteY111" fmla="*/ 1286995 h 2485372"/>
              <a:gd name="connsiteX112" fmla="*/ 1806876 w 1843319"/>
              <a:gd name="connsiteY112" fmla="*/ 1306044 h 2485372"/>
              <a:gd name="connsiteX113" fmla="*/ 1812259 w 1843319"/>
              <a:gd name="connsiteY113" fmla="*/ 1325090 h 2485372"/>
              <a:gd name="connsiteX114" fmla="*/ 1817229 w 1843319"/>
              <a:gd name="connsiteY114" fmla="*/ 1344139 h 2485372"/>
              <a:gd name="connsiteX115" fmla="*/ 1821370 w 1843319"/>
              <a:gd name="connsiteY115" fmla="*/ 1363188 h 2485372"/>
              <a:gd name="connsiteX116" fmla="*/ 1825513 w 1843319"/>
              <a:gd name="connsiteY116" fmla="*/ 1382650 h 2485372"/>
              <a:gd name="connsiteX117" fmla="*/ 1829241 w 1843319"/>
              <a:gd name="connsiteY117" fmla="*/ 1402112 h 2485372"/>
              <a:gd name="connsiteX118" fmla="*/ 1832553 w 1843319"/>
              <a:gd name="connsiteY118" fmla="*/ 1421988 h 2485372"/>
              <a:gd name="connsiteX119" fmla="*/ 1835451 w 1843319"/>
              <a:gd name="connsiteY119" fmla="*/ 1441865 h 2485372"/>
              <a:gd name="connsiteX120" fmla="*/ 1837936 w 1843319"/>
              <a:gd name="connsiteY120" fmla="*/ 1461741 h 2485372"/>
              <a:gd name="connsiteX121" fmla="*/ 1840006 w 1843319"/>
              <a:gd name="connsiteY121" fmla="*/ 1481618 h 2485372"/>
              <a:gd name="connsiteX122" fmla="*/ 1841249 w 1843319"/>
              <a:gd name="connsiteY122" fmla="*/ 1501907 h 2485372"/>
              <a:gd name="connsiteX123" fmla="*/ 1842492 w 1843319"/>
              <a:gd name="connsiteY123" fmla="*/ 1522196 h 2485372"/>
              <a:gd name="connsiteX124" fmla="*/ 1843319 w 1843319"/>
              <a:gd name="connsiteY124" fmla="*/ 1542488 h 2485372"/>
              <a:gd name="connsiteX125" fmla="*/ 1843319 w 1843319"/>
              <a:gd name="connsiteY125" fmla="*/ 1563607 h 2485372"/>
              <a:gd name="connsiteX126" fmla="*/ 1843319 w 1843319"/>
              <a:gd name="connsiteY126" fmla="*/ 1581102 h 2485372"/>
              <a:gd name="connsiteX127" fmla="*/ 1843319 w 1843319"/>
              <a:gd name="connsiteY127" fmla="*/ 1587209 h 2485372"/>
              <a:gd name="connsiteX128" fmla="*/ 1842077 w 1843319"/>
              <a:gd name="connsiteY128" fmla="*/ 1610814 h 2485372"/>
              <a:gd name="connsiteX129" fmla="*/ 1840837 w 1843319"/>
              <a:gd name="connsiteY129" fmla="*/ 1634415 h 2485372"/>
              <a:gd name="connsiteX130" fmla="*/ 1838351 w 1843319"/>
              <a:gd name="connsiteY130" fmla="*/ 1657605 h 2485372"/>
              <a:gd name="connsiteX131" fmla="*/ 1835866 w 1843319"/>
              <a:gd name="connsiteY131" fmla="*/ 1680794 h 2485372"/>
              <a:gd name="connsiteX132" fmla="*/ 1832553 w 1843319"/>
              <a:gd name="connsiteY132" fmla="*/ 1703984 h 2485372"/>
              <a:gd name="connsiteX133" fmla="*/ 1828825 w 1843319"/>
              <a:gd name="connsiteY133" fmla="*/ 1726758 h 2485372"/>
              <a:gd name="connsiteX134" fmla="*/ 1827334 w 1843319"/>
              <a:gd name="connsiteY134" fmla="*/ 1734806 h 2485372"/>
              <a:gd name="connsiteX135" fmla="*/ 1824595 w 1843319"/>
              <a:gd name="connsiteY135" fmla="*/ 1761152 h 2485372"/>
              <a:gd name="connsiteX136" fmla="*/ 1815294 w 1843319"/>
              <a:gd name="connsiteY136" fmla="*/ 1790198 h 2485372"/>
              <a:gd name="connsiteX137" fmla="*/ 1814329 w 1843319"/>
              <a:gd name="connsiteY137" fmla="*/ 1793841 h 2485372"/>
              <a:gd name="connsiteX138" fmla="*/ 1808531 w 1843319"/>
              <a:gd name="connsiteY138" fmla="*/ 1815788 h 2485372"/>
              <a:gd name="connsiteX139" fmla="*/ 1801906 w 1843319"/>
              <a:gd name="connsiteY139" fmla="*/ 1837319 h 2485372"/>
              <a:gd name="connsiteX140" fmla="*/ 1794865 w 1843319"/>
              <a:gd name="connsiteY140" fmla="*/ 1859269 h 2485372"/>
              <a:gd name="connsiteX141" fmla="*/ 1787412 w 1843319"/>
              <a:gd name="connsiteY141" fmla="*/ 1880385 h 2485372"/>
              <a:gd name="connsiteX142" fmla="*/ 1781958 w 1843319"/>
              <a:gd name="connsiteY142" fmla="*/ 1894297 h 2485372"/>
              <a:gd name="connsiteX143" fmla="*/ 1770893 w 1843319"/>
              <a:gd name="connsiteY143" fmla="*/ 1928848 h 2485372"/>
              <a:gd name="connsiteX144" fmla="*/ 1753901 w 1843319"/>
              <a:gd name="connsiteY144" fmla="*/ 1959191 h 2485372"/>
              <a:gd name="connsiteX145" fmla="*/ 1752211 w 1843319"/>
              <a:gd name="connsiteY145" fmla="*/ 1962790 h 2485372"/>
              <a:gd name="connsiteX146" fmla="*/ 1742270 w 1843319"/>
              <a:gd name="connsiteY146" fmla="*/ 1983081 h 2485372"/>
              <a:gd name="connsiteX147" fmla="*/ 1731917 w 1843319"/>
              <a:gd name="connsiteY147" fmla="*/ 2002543 h 2485372"/>
              <a:gd name="connsiteX148" fmla="*/ 1721151 w 1843319"/>
              <a:gd name="connsiteY148" fmla="*/ 2022005 h 2485372"/>
              <a:gd name="connsiteX149" fmla="*/ 1709555 w 1843319"/>
              <a:gd name="connsiteY149" fmla="*/ 2041469 h 2485372"/>
              <a:gd name="connsiteX150" fmla="*/ 1698371 w 1843319"/>
              <a:gd name="connsiteY150" fmla="*/ 2060515 h 2485372"/>
              <a:gd name="connsiteX151" fmla="*/ 1691606 w 1843319"/>
              <a:gd name="connsiteY151" fmla="*/ 2070440 h 2485372"/>
              <a:gd name="connsiteX152" fmla="*/ 1685916 w 1843319"/>
              <a:gd name="connsiteY152" fmla="*/ 2080603 h 2485372"/>
              <a:gd name="connsiteX153" fmla="*/ 1678471 w 1843319"/>
              <a:gd name="connsiteY153" fmla="*/ 2089347 h 2485372"/>
              <a:gd name="connsiteX154" fmla="*/ 1673109 w 1843319"/>
              <a:gd name="connsiteY154" fmla="*/ 2096956 h 2485372"/>
              <a:gd name="connsiteX155" fmla="*/ 1660686 w 1843319"/>
              <a:gd name="connsiteY155" fmla="*/ 2114762 h 2485372"/>
              <a:gd name="connsiteX156" fmla="*/ 1646607 w 1843319"/>
              <a:gd name="connsiteY156" fmla="*/ 2132153 h 2485372"/>
              <a:gd name="connsiteX157" fmla="*/ 1632938 w 1843319"/>
              <a:gd name="connsiteY157" fmla="*/ 2149960 h 2485372"/>
              <a:gd name="connsiteX158" fmla="*/ 1618445 w 1843319"/>
              <a:gd name="connsiteY158" fmla="*/ 2166524 h 2485372"/>
              <a:gd name="connsiteX159" fmla="*/ 1603536 w 1843319"/>
              <a:gd name="connsiteY159" fmla="*/ 2183085 h 2485372"/>
              <a:gd name="connsiteX160" fmla="*/ 1589039 w 1843319"/>
              <a:gd name="connsiteY160" fmla="*/ 2199649 h 2485372"/>
              <a:gd name="connsiteX161" fmla="*/ 1573303 w 1843319"/>
              <a:gd name="connsiteY161" fmla="*/ 2214973 h 2485372"/>
              <a:gd name="connsiteX162" fmla="*/ 1557982 w 1843319"/>
              <a:gd name="connsiteY162" fmla="*/ 2230706 h 2485372"/>
              <a:gd name="connsiteX163" fmla="*/ 1541415 w 1843319"/>
              <a:gd name="connsiteY163" fmla="*/ 2245615 h 2485372"/>
              <a:gd name="connsiteX164" fmla="*/ 1524849 w 1843319"/>
              <a:gd name="connsiteY164" fmla="*/ 2260521 h 2485372"/>
              <a:gd name="connsiteX165" fmla="*/ 1508282 w 1843319"/>
              <a:gd name="connsiteY165" fmla="*/ 2274600 h 2485372"/>
              <a:gd name="connsiteX166" fmla="*/ 1490476 w 1843319"/>
              <a:gd name="connsiteY166" fmla="*/ 2288266 h 2485372"/>
              <a:gd name="connsiteX167" fmla="*/ 1473082 w 1843319"/>
              <a:gd name="connsiteY167" fmla="*/ 2301932 h 2485372"/>
              <a:gd name="connsiteX168" fmla="*/ 1455275 w 1843319"/>
              <a:gd name="connsiteY168" fmla="*/ 2314768 h 2485372"/>
              <a:gd name="connsiteX169" fmla="*/ 1437054 w 1843319"/>
              <a:gd name="connsiteY169" fmla="*/ 2327604 h 2485372"/>
              <a:gd name="connsiteX170" fmla="*/ 1418832 w 1843319"/>
              <a:gd name="connsiteY170" fmla="*/ 2340028 h 2485372"/>
              <a:gd name="connsiteX171" fmla="*/ 1399780 w 1843319"/>
              <a:gd name="connsiteY171" fmla="*/ 2351621 h 2485372"/>
              <a:gd name="connsiteX172" fmla="*/ 1380316 w 1843319"/>
              <a:gd name="connsiteY172" fmla="*/ 2362802 h 2485372"/>
              <a:gd name="connsiteX173" fmla="*/ 1360852 w 1843319"/>
              <a:gd name="connsiteY173" fmla="*/ 2373568 h 2485372"/>
              <a:gd name="connsiteX174" fmla="*/ 1340973 w 1843319"/>
              <a:gd name="connsiteY174" fmla="*/ 2383921 h 2485372"/>
              <a:gd name="connsiteX175" fmla="*/ 1321096 w 1843319"/>
              <a:gd name="connsiteY175" fmla="*/ 2393860 h 2485372"/>
              <a:gd name="connsiteX176" fmla="*/ 1300802 w 1843319"/>
              <a:gd name="connsiteY176" fmla="*/ 2403383 h 2485372"/>
              <a:gd name="connsiteX177" fmla="*/ 1280510 w 1843319"/>
              <a:gd name="connsiteY177" fmla="*/ 2412494 h 2485372"/>
              <a:gd name="connsiteX178" fmla="*/ 1259803 w 1843319"/>
              <a:gd name="connsiteY178" fmla="*/ 2420774 h 2485372"/>
              <a:gd name="connsiteX179" fmla="*/ 1238269 w 1843319"/>
              <a:gd name="connsiteY179" fmla="*/ 2429058 h 2485372"/>
              <a:gd name="connsiteX180" fmla="*/ 1217147 w 1843319"/>
              <a:gd name="connsiteY180" fmla="*/ 2436511 h 2485372"/>
              <a:gd name="connsiteX181" fmla="*/ 1196025 w 1843319"/>
              <a:gd name="connsiteY181" fmla="*/ 2443549 h 2485372"/>
              <a:gd name="connsiteX182" fmla="*/ 1174076 w 1843319"/>
              <a:gd name="connsiteY182" fmla="*/ 2450174 h 2485372"/>
              <a:gd name="connsiteX183" fmla="*/ 1152129 w 1843319"/>
              <a:gd name="connsiteY183" fmla="*/ 2455972 h 2485372"/>
              <a:gd name="connsiteX184" fmla="*/ 1130177 w 1843319"/>
              <a:gd name="connsiteY184" fmla="*/ 2461770 h 2485372"/>
              <a:gd name="connsiteX185" fmla="*/ 1107400 w 1843319"/>
              <a:gd name="connsiteY185" fmla="*/ 2466326 h 2485372"/>
              <a:gd name="connsiteX186" fmla="*/ 1085038 w 1843319"/>
              <a:gd name="connsiteY186" fmla="*/ 2470466 h 2485372"/>
              <a:gd name="connsiteX187" fmla="*/ 1061846 w 1843319"/>
              <a:gd name="connsiteY187" fmla="*/ 2474194 h 2485372"/>
              <a:gd name="connsiteX188" fmla="*/ 1039066 w 1843319"/>
              <a:gd name="connsiteY188" fmla="*/ 2477507 h 2485372"/>
              <a:gd name="connsiteX189" fmla="*/ 1015877 w 1843319"/>
              <a:gd name="connsiteY189" fmla="*/ 2479989 h 2485372"/>
              <a:gd name="connsiteX190" fmla="*/ 992685 w 1843319"/>
              <a:gd name="connsiteY190" fmla="*/ 2482474 h 2485372"/>
              <a:gd name="connsiteX191" fmla="*/ 969078 w 1843319"/>
              <a:gd name="connsiteY191" fmla="*/ 2483717 h 2485372"/>
              <a:gd name="connsiteX192" fmla="*/ 945473 w 1843319"/>
              <a:gd name="connsiteY192" fmla="*/ 2484960 h 2485372"/>
              <a:gd name="connsiteX193" fmla="*/ 921866 w 1843319"/>
              <a:gd name="connsiteY193" fmla="*/ 2485372 h 2485372"/>
              <a:gd name="connsiteX194" fmla="*/ 921690 w 1843319"/>
              <a:gd name="connsiteY194" fmla="*/ 2485369 h 2485372"/>
              <a:gd name="connsiteX195" fmla="*/ 921659 w 1843319"/>
              <a:gd name="connsiteY195" fmla="*/ 2485372 h 2485372"/>
              <a:gd name="connsiteX196" fmla="*/ 921616 w 1843319"/>
              <a:gd name="connsiteY196" fmla="*/ 2485368 h 2485372"/>
              <a:gd name="connsiteX197" fmla="*/ 898261 w 1843319"/>
              <a:gd name="connsiteY197" fmla="*/ 2484960 h 2485372"/>
              <a:gd name="connsiteX198" fmla="*/ 874654 w 1843319"/>
              <a:gd name="connsiteY198" fmla="*/ 2483717 h 2485372"/>
              <a:gd name="connsiteX199" fmla="*/ 851050 w 1843319"/>
              <a:gd name="connsiteY199" fmla="*/ 2482474 h 2485372"/>
              <a:gd name="connsiteX200" fmla="*/ 827858 w 1843319"/>
              <a:gd name="connsiteY200" fmla="*/ 2479989 h 2485372"/>
              <a:gd name="connsiteX201" fmla="*/ 804668 w 1843319"/>
              <a:gd name="connsiteY201" fmla="*/ 2477507 h 2485372"/>
              <a:gd name="connsiteX202" fmla="*/ 781476 w 1843319"/>
              <a:gd name="connsiteY202" fmla="*/ 2474194 h 2485372"/>
              <a:gd name="connsiteX203" fmla="*/ 758697 w 1843319"/>
              <a:gd name="connsiteY203" fmla="*/ 2470466 h 2485372"/>
              <a:gd name="connsiteX204" fmla="*/ 735920 w 1843319"/>
              <a:gd name="connsiteY204" fmla="*/ 2466326 h 2485372"/>
              <a:gd name="connsiteX205" fmla="*/ 713555 w 1843319"/>
              <a:gd name="connsiteY205" fmla="*/ 2461770 h 2485372"/>
              <a:gd name="connsiteX206" fmla="*/ 691608 w 1843319"/>
              <a:gd name="connsiteY206" fmla="*/ 2455972 h 2485372"/>
              <a:gd name="connsiteX207" fmla="*/ 669659 w 1843319"/>
              <a:gd name="connsiteY207" fmla="*/ 2450174 h 2485372"/>
              <a:gd name="connsiteX208" fmla="*/ 648125 w 1843319"/>
              <a:gd name="connsiteY208" fmla="*/ 2443549 h 2485372"/>
              <a:gd name="connsiteX209" fmla="*/ 626175 w 1843319"/>
              <a:gd name="connsiteY209" fmla="*/ 2436511 h 2485372"/>
              <a:gd name="connsiteX210" fmla="*/ 605053 w 1843319"/>
              <a:gd name="connsiteY210" fmla="*/ 2429058 h 2485372"/>
              <a:gd name="connsiteX211" fmla="*/ 583931 w 1843319"/>
              <a:gd name="connsiteY211" fmla="*/ 2420774 h 2485372"/>
              <a:gd name="connsiteX212" fmla="*/ 563224 w 1843319"/>
              <a:gd name="connsiteY212" fmla="*/ 2412494 h 2485372"/>
              <a:gd name="connsiteX213" fmla="*/ 542518 w 1843319"/>
              <a:gd name="connsiteY213" fmla="*/ 2403383 h 2485372"/>
              <a:gd name="connsiteX214" fmla="*/ 522226 w 1843319"/>
              <a:gd name="connsiteY214" fmla="*/ 2393860 h 2485372"/>
              <a:gd name="connsiteX215" fmla="*/ 502347 w 1843319"/>
              <a:gd name="connsiteY215" fmla="*/ 2383921 h 2485372"/>
              <a:gd name="connsiteX216" fmla="*/ 482467 w 1843319"/>
              <a:gd name="connsiteY216" fmla="*/ 2373568 h 2485372"/>
              <a:gd name="connsiteX217" fmla="*/ 463003 w 1843319"/>
              <a:gd name="connsiteY217" fmla="*/ 2362802 h 2485372"/>
              <a:gd name="connsiteX218" fmla="*/ 443954 w 1843319"/>
              <a:gd name="connsiteY218" fmla="*/ 2351621 h 2485372"/>
              <a:gd name="connsiteX219" fmla="*/ 424905 w 1843319"/>
              <a:gd name="connsiteY219" fmla="*/ 2340028 h 2485372"/>
              <a:gd name="connsiteX220" fmla="*/ 406683 w 1843319"/>
              <a:gd name="connsiteY220" fmla="*/ 2327604 h 2485372"/>
              <a:gd name="connsiteX221" fmla="*/ 388044 w 1843319"/>
              <a:gd name="connsiteY221" fmla="*/ 2314768 h 2485372"/>
              <a:gd name="connsiteX222" fmla="*/ 370238 w 1843319"/>
              <a:gd name="connsiteY222" fmla="*/ 2301932 h 2485372"/>
              <a:gd name="connsiteX223" fmla="*/ 352843 w 1843319"/>
              <a:gd name="connsiteY223" fmla="*/ 2288266 h 2485372"/>
              <a:gd name="connsiteX224" fmla="*/ 335449 w 1843319"/>
              <a:gd name="connsiteY224" fmla="*/ 2274600 h 2485372"/>
              <a:gd name="connsiteX225" fmla="*/ 318470 w 1843319"/>
              <a:gd name="connsiteY225" fmla="*/ 2260521 h 2485372"/>
              <a:gd name="connsiteX226" fmla="*/ 301904 w 1843319"/>
              <a:gd name="connsiteY226" fmla="*/ 2245615 h 2485372"/>
              <a:gd name="connsiteX227" fmla="*/ 285755 w 1843319"/>
              <a:gd name="connsiteY227" fmla="*/ 2230706 h 2485372"/>
              <a:gd name="connsiteX228" fmla="*/ 270431 w 1843319"/>
              <a:gd name="connsiteY228" fmla="*/ 2214973 h 2485372"/>
              <a:gd name="connsiteX229" fmla="*/ 254692 w 1843319"/>
              <a:gd name="connsiteY229" fmla="*/ 2199649 h 2485372"/>
              <a:gd name="connsiteX230" fmla="*/ 239371 w 1843319"/>
              <a:gd name="connsiteY230" fmla="*/ 2183085 h 2485372"/>
              <a:gd name="connsiteX231" fmla="*/ 224877 w 1843319"/>
              <a:gd name="connsiteY231" fmla="*/ 2166524 h 2485372"/>
              <a:gd name="connsiteX232" fmla="*/ 210796 w 1843319"/>
              <a:gd name="connsiteY232" fmla="*/ 2149960 h 2485372"/>
              <a:gd name="connsiteX233" fmla="*/ 196715 w 1843319"/>
              <a:gd name="connsiteY233" fmla="*/ 2132153 h 2485372"/>
              <a:gd name="connsiteX234" fmla="*/ 183464 w 1843319"/>
              <a:gd name="connsiteY234" fmla="*/ 2114762 h 2485372"/>
              <a:gd name="connsiteX235" fmla="*/ 170210 w 1843319"/>
              <a:gd name="connsiteY235" fmla="*/ 2096956 h 2485372"/>
              <a:gd name="connsiteX236" fmla="*/ 165713 w 1843319"/>
              <a:gd name="connsiteY236" fmla="*/ 2090359 h 2485372"/>
              <a:gd name="connsiteX237" fmla="*/ 157408 w 1843319"/>
              <a:gd name="connsiteY237" fmla="*/ 2080603 h 2485372"/>
              <a:gd name="connsiteX238" fmla="*/ 149823 w 1843319"/>
              <a:gd name="connsiteY238" fmla="*/ 2067059 h 2485372"/>
              <a:gd name="connsiteX239" fmla="*/ 145363 w 1843319"/>
              <a:gd name="connsiteY239" fmla="*/ 2060515 h 2485372"/>
              <a:gd name="connsiteX240" fmla="*/ 133767 w 1843319"/>
              <a:gd name="connsiteY240" fmla="*/ 2041469 h 2485372"/>
              <a:gd name="connsiteX241" fmla="*/ 122171 w 1843319"/>
              <a:gd name="connsiteY241" fmla="*/ 2022005 h 2485372"/>
              <a:gd name="connsiteX242" fmla="*/ 111402 w 1843319"/>
              <a:gd name="connsiteY242" fmla="*/ 2002543 h 2485372"/>
              <a:gd name="connsiteX243" fmla="*/ 101049 w 1843319"/>
              <a:gd name="connsiteY243" fmla="*/ 1983081 h 2485372"/>
              <a:gd name="connsiteX244" fmla="*/ 91110 w 1843319"/>
              <a:gd name="connsiteY244" fmla="*/ 1962790 h 2485372"/>
              <a:gd name="connsiteX245" fmla="*/ 89413 w 1843319"/>
              <a:gd name="connsiteY245" fmla="*/ 1959178 h 2485372"/>
              <a:gd name="connsiteX246" fmla="*/ 72431 w 1843319"/>
              <a:gd name="connsiteY246" fmla="*/ 1928848 h 2485372"/>
              <a:gd name="connsiteX247" fmla="*/ 61372 w 1843319"/>
              <a:gd name="connsiteY247" fmla="*/ 1894313 h 2485372"/>
              <a:gd name="connsiteX248" fmla="*/ 55910 w 1843319"/>
              <a:gd name="connsiteY248" fmla="*/ 1880385 h 2485372"/>
              <a:gd name="connsiteX249" fmla="*/ 48454 w 1843319"/>
              <a:gd name="connsiteY249" fmla="*/ 1859269 h 2485372"/>
              <a:gd name="connsiteX250" fmla="*/ 41829 w 1843319"/>
              <a:gd name="connsiteY250" fmla="*/ 1837319 h 2485372"/>
              <a:gd name="connsiteX251" fmla="*/ 35200 w 1843319"/>
              <a:gd name="connsiteY251" fmla="*/ 1815788 h 2485372"/>
              <a:gd name="connsiteX252" fmla="*/ 28990 w 1843319"/>
              <a:gd name="connsiteY252" fmla="*/ 1793841 h 2485372"/>
              <a:gd name="connsiteX253" fmla="*/ 28496 w 1843319"/>
              <a:gd name="connsiteY253" fmla="*/ 1791649 h 2485372"/>
              <a:gd name="connsiteX254" fmla="*/ 18726 w 1843319"/>
              <a:gd name="connsiteY254" fmla="*/ 1761152 h 2485372"/>
              <a:gd name="connsiteX255" fmla="*/ 15834 w 1843319"/>
              <a:gd name="connsiteY255" fmla="*/ 1733325 h 2485372"/>
              <a:gd name="connsiteX256" fmla="*/ 14496 w 1843319"/>
              <a:gd name="connsiteY256" fmla="*/ 1726758 h 2485372"/>
              <a:gd name="connsiteX257" fmla="*/ 10768 w 1843319"/>
              <a:gd name="connsiteY257" fmla="*/ 1703984 h 2485372"/>
              <a:gd name="connsiteX258" fmla="*/ 7868 w 1843319"/>
              <a:gd name="connsiteY258" fmla="*/ 1680794 h 2485372"/>
              <a:gd name="connsiteX259" fmla="*/ 4970 w 1843319"/>
              <a:gd name="connsiteY259" fmla="*/ 1657605 h 2485372"/>
              <a:gd name="connsiteX260" fmla="*/ 2900 w 1843319"/>
              <a:gd name="connsiteY260" fmla="*/ 1634415 h 2485372"/>
              <a:gd name="connsiteX261" fmla="*/ 1655 w 1843319"/>
              <a:gd name="connsiteY261" fmla="*/ 1610814 h 2485372"/>
              <a:gd name="connsiteX262" fmla="*/ 928 w 1843319"/>
              <a:gd name="connsiteY262" fmla="*/ 1589996 h 2485372"/>
              <a:gd name="connsiteX263" fmla="*/ 3 w 1843319"/>
              <a:gd name="connsiteY263" fmla="*/ 1581102 h 2485372"/>
              <a:gd name="connsiteX264" fmla="*/ 460 w 1843319"/>
              <a:gd name="connsiteY264" fmla="*/ 1576697 h 2485372"/>
              <a:gd name="connsiteX265" fmla="*/ 0 w 1843319"/>
              <a:gd name="connsiteY265" fmla="*/ 1563607 h 2485372"/>
              <a:gd name="connsiteX266" fmla="*/ 830 w 1843319"/>
              <a:gd name="connsiteY266" fmla="*/ 1543315 h 2485372"/>
              <a:gd name="connsiteX267" fmla="*/ 1243 w 1843319"/>
              <a:gd name="connsiteY267" fmla="*/ 1522611 h 2485372"/>
              <a:gd name="connsiteX268" fmla="*/ 2070 w 1843319"/>
              <a:gd name="connsiteY268" fmla="*/ 1502322 h 2485372"/>
              <a:gd name="connsiteX269" fmla="*/ 3313 w 1843319"/>
              <a:gd name="connsiteY269" fmla="*/ 1482446 h 2485372"/>
              <a:gd name="connsiteX270" fmla="*/ 5798 w 1843319"/>
              <a:gd name="connsiteY270" fmla="*/ 1462154 h 2485372"/>
              <a:gd name="connsiteX271" fmla="*/ 8283 w 1843319"/>
              <a:gd name="connsiteY271" fmla="*/ 1442692 h 2485372"/>
              <a:gd name="connsiteX272" fmla="*/ 11181 w 1843319"/>
              <a:gd name="connsiteY272" fmla="*/ 1422816 h 2485372"/>
              <a:gd name="connsiteX273" fmla="*/ 14081 w 1843319"/>
              <a:gd name="connsiteY273" fmla="*/ 1403769 h 2485372"/>
              <a:gd name="connsiteX274" fmla="*/ 17809 w 1843319"/>
              <a:gd name="connsiteY274" fmla="*/ 1383893 h 2485372"/>
              <a:gd name="connsiteX275" fmla="*/ 21949 w 1843319"/>
              <a:gd name="connsiteY275" fmla="*/ 1364844 h 2485372"/>
              <a:gd name="connsiteX276" fmla="*/ 26092 w 1843319"/>
              <a:gd name="connsiteY276" fmla="*/ 1345382 h 2485372"/>
              <a:gd name="connsiteX277" fmla="*/ 31060 w 1843319"/>
              <a:gd name="connsiteY277" fmla="*/ 1326333 h 2485372"/>
              <a:gd name="connsiteX278" fmla="*/ 36031 w 1843319"/>
              <a:gd name="connsiteY278" fmla="*/ 1307699 h 2485372"/>
              <a:gd name="connsiteX279" fmla="*/ 41829 w 1843319"/>
              <a:gd name="connsiteY279" fmla="*/ 1289065 h 2485372"/>
              <a:gd name="connsiteX280" fmla="*/ 48039 w 1843319"/>
              <a:gd name="connsiteY280" fmla="*/ 1270431 h 2485372"/>
              <a:gd name="connsiteX281" fmla="*/ 54252 w 1843319"/>
              <a:gd name="connsiteY281" fmla="*/ 1252209 h 2485372"/>
              <a:gd name="connsiteX282" fmla="*/ 60878 w 1843319"/>
              <a:gd name="connsiteY282" fmla="*/ 1233990 h 2485372"/>
              <a:gd name="connsiteX283" fmla="*/ 67918 w 1843319"/>
              <a:gd name="connsiteY283" fmla="*/ 1216184 h 2485372"/>
              <a:gd name="connsiteX284" fmla="*/ 75374 w 1843319"/>
              <a:gd name="connsiteY284" fmla="*/ 1198380 h 2485372"/>
              <a:gd name="connsiteX285" fmla="*/ 83242 w 1843319"/>
              <a:gd name="connsiteY285" fmla="*/ 1180574 h 2485372"/>
              <a:gd name="connsiteX286" fmla="*/ 91523 w 1843319"/>
              <a:gd name="connsiteY286" fmla="*/ 1163595 h 2485372"/>
              <a:gd name="connsiteX287" fmla="*/ 99806 w 1843319"/>
              <a:gd name="connsiteY287" fmla="*/ 1146203 h 2485372"/>
              <a:gd name="connsiteX288" fmla="*/ 108917 w 1843319"/>
              <a:gd name="connsiteY288" fmla="*/ 1129227 h 2485372"/>
              <a:gd name="connsiteX289" fmla="*/ 118030 w 1843319"/>
              <a:gd name="connsiteY289" fmla="*/ 1112660 h 2485372"/>
              <a:gd name="connsiteX290" fmla="*/ 127554 w 1843319"/>
              <a:gd name="connsiteY290" fmla="*/ 1096099 h 2485372"/>
              <a:gd name="connsiteX291" fmla="*/ 137495 w 1843319"/>
              <a:gd name="connsiteY291" fmla="*/ 1079948 h 2485372"/>
              <a:gd name="connsiteX292" fmla="*/ 147848 w 1843319"/>
              <a:gd name="connsiteY292" fmla="*/ 1063799 h 2485372"/>
              <a:gd name="connsiteX293" fmla="*/ 158202 w 1843319"/>
              <a:gd name="connsiteY293" fmla="*/ 1047650 h 2485372"/>
              <a:gd name="connsiteX294" fmla="*/ 168967 w 1843319"/>
              <a:gd name="connsiteY294" fmla="*/ 1032329 h 2485372"/>
              <a:gd name="connsiteX295" fmla="*/ 180563 w 1843319"/>
              <a:gd name="connsiteY295" fmla="*/ 1016593 h 2485372"/>
              <a:gd name="connsiteX296" fmla="*/ 191744 w 1843319"/>
              <a:gd name="connsiteY296" fmla="*/ 1001271 h 2485372"/>
              <a:gd name="connsiteX297" fmla="*/ 203755 w 1843319"/>
              <a:gd name="connsiteY297" fmla="*/ 986778 h 2485372"/>
              <a:gd name="connsiteX298" fmla="*/ 215351 w 1843319"/>
              <a:gd name="connsiteY298" fmla="*/ 971872 h 2485372"/>
              <a:gd name="connsiteX299" fmla="*/ 227775 w 1843319"/>
              <a:gd name="connsiteY299" fmla="*/ 957378 h 2485372"/>
              <a:gd name="connsiteX300" fmla="*/ 240614 w 1843319"/>
              <a:gd name="connsiteY300" fmla="*/ 943712 h 2485372"/>
              <a:gd name="connsiteX301" fmla="*/ 253452 w 1843319"/>
              <a:gd name="connsiteY301" fmla="*/ 929633 h 2485372"/>
              <a:gd name="connsiteX302" fmla="*/ 266703 w 1843319"/>
              <a:gd name="connsiteY302" fmla="*/ 915555 h 2485372"/>
              <a:gd name="connsiteX303" fmla="*/ 280370 w 1843319"/>
              <a:gd name="connsiteY303" fmla="*/ 902303 h 2485372"/>
              <a:gd name="connsiteX304" fmla="*/ 294036 w 1843319"/>
              <a:gd name="connsiteY304" fmla="*/ 889880 h 2485372"/>
              <a:gd name="connsiteX305" fmla="*/ 308117 w 1843319"/>
              <a:gd name="connsiteY305" fmla="*/ 877044 h 2485372"/>
              <a:gd name="connsiteX306" fmla="*/ 322198 w 1843319"/>
              <a:gd name="connsiteY306" fmla="*/ 864208 h 2485372"/>
              <a:gd name="connsiteX307" fmla="*/ 337107 w 1843319"/>
              <a:gd name="connsiteY307" fmla="*/ 851784 h 2485372"/>
              <a:gd name="connsiteX308" fmla="*/ 351603 w 1843319"/>
              <a:gd name="connsiteY308" fmla="*/ 840191 h 2485372"/>
              <a:gd name="connsiteX309" fmla="*/ 366925 w 1843319"/>
              <a:gd name="connsiteY309" fmla="*/ 828595 h 2485372"/>
              <a:gd name="connsiteX310" fmla="*/ 381834 w 1843319"/>
              <a:gd name="connsiteY310" fmla="*/ 817414 h 2485372"/>
              <a:gd name="connsiteX311" fmla="*/ 397570 w 1843319"/>
              <a:gd name="connsiteY311" fmla="*/ 806233 h 2485372"/>
              <a:gd name="connsiteX312" fmla="*/ 413309 w 1843319"/>
              <a:gd name="connsiteY312" fmla="*/ 795467 h 2485372"/>
              <a:gd name="connsiteX313" fmla="*/ 429460 w 1843319"/>
              <a:gd name="connsiteY313" fmla="*/ 785116 h 2485372"/>
              <a:gd name="connsiteX314" fmla="*/ 445197 w 1843319"/>
              <a:gd name="connsiteY314" fmla="*/ 775178 h 2485372"/>
              <a:gd name="connsiteX315" fmla="*/ 461763 w 1843319"/>
              <a:gd name="connsiteY315" fmla="*/ 765240 h 2485372"/>
              <a:gd name="connsiteX316" fmla="*/ 478327 w 1843319"/>
              <a:gd name="connsiteY316" fmla="*/ 756129 h 2485372"/>
              <a:gd name="connsiteX317" fmla="*/ 495721 w 1843319"/>
              <a:gd name="connsiteY317" fmla="*/ 747433 h 2485372"/>
              <a:gd name="connsiteX318" fmla="*/ 512700 w 1843319"/>
              <a:gd name="connsiteY318" fmla="*/ 738325 h 2485372"/>
              <a:gd name="connsiteX319" fmla="*/ 530094 w 1843319"/>
              <a:gd name="connsiteY319" fmla="*/ 730042 h 2485372"/>
              <a:gd name="connsiteX320" fmla="*/ 547073 w 1843319"/>
              <a:gd name="connsiteY320" fmla="*/ 722174 h 2485372"/>
              <a:gd name="connsiteX321" fmla="*/ 565297 w 1843319"/>
              <a:gd name="connsiteY321" fmla="*/ 714306 h 2485372"/>
              <a:gd name="connsiteX322" fmla="*/ 583104 w 1843319"/>
              <a:gd name="connsiteY322" fmla="*/ 707267 h 2485372"/>
              <a:gd name="connsiteX323" fmla="*/ 600913 w 1843319"/>
              <a:gd name="connsiteY323" fmla="*/ 699812 h 2485372"/>
              <a:gd name="connsiteX324" fmla="*/ 619134 w 1843319"/>
              <a:gd name="connsiteY324" fmla="*/ 694016 h 2485372"/>
              <a:gd name="connsiteX325" fmla="*/ 637356 w 1843319"/>
              <a:gd name="connsiteY325" fmla="*/ 687806 h 2485372"/>
              <a:gd name="connsiteX326" fmla="*/ 655993 w 1843319"/>
              <a:gd name="connsiteY326" fmla="*/ 681593 h 2485372"/>
              <a:gd name="connsiteX327" fmla="*/ 675042 w 1843319"/>
              <a:gd name="connsiteY327" fmla="*/ 676210 h 2485372"/>
              <a:gd name="connsiteX328" fmla="*/ 693678 w 1843319"/>
              <a:gd name="connsiteY328" fmla="*/ 671242 h 2485372"/>
              <a:gd name="connsiteX329" fmla="*/ 712730 w 1843319"/>
              <a:gd name="connsiteY329" fmla="*/ 666272 h 2485372"/>
              <a:gd name="connsiteX330" fmla="*/ 712730 w 1843319"/>
              <a:gd name="connsiteY330" fmla="*/ 444734 h 2485372"/>
              <a:gd name="connsiteX331" fmla="*/ 879625 w 1843319"/>
              <a:gd name="connsiteY331" fmla="*/ 444734 h 2485372"/>
              <a:gd name="connsiteX332" fmla="*/ 879625 w 1843319"/>
              <a:gd name="connsiteY332" fmla="*/ 335827 h 2485372"/>
              <a:gd name="connsiteX333" fmla="*/ 892463 w 1843319"/>
              <a:gd name="connsiteY333" fmla="*/ 290691 h 2485372"/>
              <a:gd name="connsiteX334" fmla="*/ 897434 w 1843319"/>
              <a:gd name="connsiteY334" fmla="*/ 284893 h 2485372"/>
              <a:gd name="connsiteX335" fmla="*/ 902817 w 1843319"/>
              <a:gd name="connsiteY335" fmla="*/ 279510 h 2485372"/>
              <a:gd name="connsiteX336" fmla="*/ 909442 w 1843319"/>
              <a:gd name="connsiteY336" fmla="*/ 274542 h 2485372"/>
              <a:gd name="connsiteX337" fmla="*/ 916483 w 1843319"/>
              <a:gd name="connsiteY337" fmla="*/ 270815 h 2485372"/>
              <a:gd name="connsiteX338" fmla="*/ 924351 w 1843319"/>
              <a:gd name="connsiteY338" fmla="*/ 267089 h 2485372"/>
              <a:gd name="connsiteX339" fmla="*/ 932222 w 1843319"/>
              <a:gd name="connsiteY339" fmla="*/ 264189 h 2485372"/>
              <a:gd name="connsiteX340" fmla="*/ 941330 w 1843319"/>
              <a:gd name="connsiteY340" fmla="*/ 261706 h 2485372"/>
              <a:gd name="connsiteX341" fmla="*/ 950856 w 1843319"/>
              <a:gd name="connsiteY341" fmla="*/ 260049 h 2485372"/>
              <a:gd name="connsiteX342" fmla="*/ 957897 w 1843319"/>
              <a:gd name="connsiteY342" fmla="*/ 258394 h 2485372"/>
              <a:gd name="connsiteX343" fmla="*/ 964522 w 1843319"/>
              <a:gd name="connsiteY343" fmla="*/ 256736 h 2485372"/>
              <a:gd name="connsiteX344" fmla="*/ 971563 w 1843319"/>
              <a:gd name="connsiteY344" fmla="*/ 253838 h 2485372"/>
              <a:gd name="connsiteX345" fmla="*/ 979018 w 1843319"/>
              <a:gd name="connsiteY345" fmla="*/ 250525 h 2485372"/>
              <a:gd name="connsiteX346" fmla="*/ 986056 w 1843319"/>
              <a:gd name="connsiteY346" fmla="*/ 246382 h 2485372"/>
              <a:gd name="connsiteX347" fmla="*/ 993512 w 1843319"/>
              <a:gd name="connsiteY347" fmla="*/ 241415 h 2485372"/>
              <a:gd name="connsiteX348" fmla="*/ 1000138 w 1843319"/>
              <a:gd name="connsiteY348" fmla="*/ 236447 h 2485372"/>
              <a:gd name="connsiteX349" fmla="*/ 1006766 w 1843319"/>
              <a:gd name="connsiteY349" fmla="*/ 230234 h 2485372"/>
              <a:gd name="connsiteX350" fmla="*/ 1012564 w 1843319"/>
              <a:gd name="connsiteY350" fmla="*/ 223608 h 2485372"/>
              <a:gd name="connsiteX351" fmla="*/ 1018362 w 1843319"/>
              <a:gd name="connsiteY351" fmla="*/ 216983 h 2485372"/>
              <a:gd name="connsiteX352" fmla="*/ 1023745 w 1843319"/>
              <a:gd name="connsiteY352" fmla="*/ 209117 h 2485372"/>
              <a:gd name="connsiteX353" fmla="*/ 1027885 w 1843319"/>
              <a:gd name="connsiteY353" fmla="*/ 201246 h 2485372"/>
              <a:gd name="connsiteX354" fmla="*/ 1031613 w 1843319"/>
              <a:gd name="connsiteY354" fmla="*/ 192553 h 2485372"/>
              <a:gd name="connsiteX355" fmla="*/ 1034513 w 1843319"/>
              <a:gd name="connsiteY355" fmla="*/ 184270 h 2485372"/>
              <a:gd name="connsiteX356" fmla="*/ 1036584 w 1843319"/>
              <a:gd name="connsiteY356" fmla="*/ 175162 h 2485372"/>
              <a:gd name="connsiteX357" fmla="*/ 1037411 w 1843319"/>
              <a:gd name="connsiteY357" fmla="*/ 165636 h 2485372"/>
              <a:gd name="connsiteX358" fmla="*/ 1037411 w 1843319"/>
              <a:gd name="connsiteY358" fmla="*/ 154870 h 2485372"/>
              <a:gd name="connsiteX359" fmla="*/ 1035753 w 1843319"/>
              <a:gd name="connsiteY359" fmla="*/ 144517 h 2485372"/>
              <a:gd name="connsiteX360" fmla="*/ 1034098 w 1843319"/>
              <a:gd name="connsiteY360" fmla="*/ 134578 h 2485372"/>
              <a:gd name="connsiteX361" fmla="*/ 1030786 w 1843319"/>
              <a:gd name="connsiteY361" fmla="*/ 125055 h 2485372"/>
              <a:gd name="connsiteX362" fmla="*/ 1027058 w 1843319"/>
              <a:gd name="connsiteY362" fmla="*/ 115944 h 2485372"/>
              <a:gd name="connsiteX363" fmla="*/ 1022087 w 1843319"/>
              <a:gd name="connsiteY363" fmla="*/ 107664 h 2485372"/>
              <a:gd name="connsiteX364" fmla="*/ 1016704 w 1843319"/>
              <a:gd name="connsiteY364" fmla="*/ 99796 h 2485372"/>
              <a:gd name="connsiteX365" fmla="*/ 1010079 w 1843319"/>
              <a:gd name="connsiteY365" fmla="*/ 92755 h 2485372"/>
              <a:gd name="connsiteX366" fmla="*/ 1005523 w 1843319"/>
              <a:gd name="connsiteY366" fmla="*/ 89445 h 2485372"/>
              <a:gd name="connsiteX367" fmla="*/ 1001380 w 1843319"/>
              <a:gd name="connsiteY367" fmla="*/ 85717 h 2485372"/>
              <a:gd name="connsiteX368" fmla="*/ 996825 w 1843319"/>
              <a:gd name="connsiteY368" fmla="*/ 82819 h 2485372"/>
              <a:gd name="connsiteX369" fmla="*/ 991854 w 1843319"/>
              <a:gd name="connsiteY369" fmla="*/ 79919 h 2485372"/>
              <a:gd name="connsiteX370" fmla="*/ 986887 w 1843319"/>
              <a:gd name="connsiteY370" fmla="*/ 77434 h 2485372"/>
              <a:gd name="connsiteX371" fmla="*/ 981504 w 1843319"/>
              <a:gd name="connsiteY371" fmla="*/ 74951 h 2485372"/>
              <a:gd name="connsiteX372" fmla="*/ 975706 w 1843319"/>
              <a:gd name="connsiteY372" fmla="*/ 72878 h 2485372"/>
              <a:gd name="connsiteX373" fmla="*/ 970320 w 1843319"/>
              <a:gd name="connsiteY373" fmla="*/ 71223 h 2485372"/>
              <a:gd name="connsiteX374" fmla="*/ 964110 w 1843319"/>
              <a:gd name="connsiteY374" fmla="*/ 69568 h 2485372"/>
              <a:gd name="connsiteX375" fmla="*/ 957897 w 1843319"/>
              <a:gd name="connsiteY375" fmla="*/ 68738 h 2485372"/>
              <a:gd name="connsiteX376" fmla="*/ 951271 w 1843319"/>
              <a:gd name="connsiteY376" fmla="*/ 67911 h 2485372"/>
              <a:gd name="connsiteX377" fmla="*/ 944645 w 1843319"/>
              <a:gd name="connsiteY377" fmla="*/ 66668 h 2485372"/>
              <a:gd name="connsiteX378" fmla="*/ 937605 w 1843319"/>
              <a:gd name="connsiteY378" fmla="*/ 66255 h 2485372"/>
              <a:gd name="connsiteX379" fmla="*/ 930564 w 1843319"/>
              <a:gd name="connsiteY379" fmla="*/ 66255 h 2485372"/>
              <a:gd name="connsiteX380" fmla="*/ 915655 w 1843319"/>
              <a:gd name="connsiteY380" fmla="*/ 67495 h 2485372"/>
              <a:gd name="connsiteX381" fmla="*/ 901574 w 1843319"/>
              <a:gd name="connsiteY381" fmla="*/ 68738 h 2485372"/>
              <a:gd name="connsiteX382" fmla="*/ 888736 w 1843319"/>
              <a:gd name="connsiteY382" fmla="*/ 71223 h 2485372"/>
              <a:gd name="connsiteX383" fmla="*/ 877555 w 1843319"/>
              <a:gd name="connsiteY383" fmla="*/ 74121 h 2485372"/>
              <a:gd name="connsiteX384" fmla="*/ 867616 w 1843319"/>
              <a:gd name="connsiteY384" fmla="*/ 77849 h 2485372"/>
              <a:gd name="connsiteX385" fmla="*/ 858503 w 1843319"/>
              <a:gd name="connsiteY385" fmla="*/ 81989 h 2485372"/>
              <a:gd name="connsiteX386" fmla="*/ 850635 w 1843319"/>
              <a:gd name="connsiteY386" fmla="*/ 86545 h 2485372"/>
              <a:gd name="connsiteX387" fmla="*/ 844009 w 1843319"/>
              <a:gd name="connsiteY387" fmla="*/ 91927 h 2485372"/>
              <a:gd name="connsiteX388" fmla="*/ 837799 w 1843319"/>
              <a:gd name="connsiteY388" fmla="*/ 97725 h 2485372"/>
              <a:gd name="connsiteX389" fmla="*/ 832828 w 1843319"/>
              <a:gd name="connsiteY389" fmla="*/ 103936 h 2485372"/>
              <a:gd name="connsiteX390" fmla="*/ 828688 w 1843319"/>
              <a:gd name="connsiteY390" fmla="*/ 110561 h 2485372"/>
              <a:gd name="connsiteX391" fmla="*/ 825372 w 1843319"/>
              <a:gd name="connsiteY391" fmla="*/ 117187 h 2485372"/>
              <a:gd name="connsiteX392" fmla="*/ 822475 w 1843319"/>
              <a:gd name="connsiteY392" fmla="*/ 124228 h 2485372"/>
              <a:gd name="connsiteX393" fmla="*/ 819990 w 1843319"/>
              <a:gd name="connsiteY393" fmla="*/ 131681 h 2485372"/>
              <a:gd name="connsiteX394" fmla="*/ 818334 w 1843319"/>
              <a:gd name="connsiteY394" fmla="*/ 139134 h 2485372"/>
              <a:gd name="connsiteX395" fmla="*/ 816677 w 1843319"/>
              <a:gd name="connsiteY395" fmla="*/ 147002 h 2485372"/>
              <a:gd name="connsiteX396" fmla="*/ 815849 w 1843319"/>
              <a:gd name="connsiteY396" fmla="*/ 154870 h 2485372"/>
              <a:gd name="connsiteX397" fmla="*/ 815019 w 1843319"/>
              <a:gd name="connsiteY397" fmla="*/ 158183 h 2485372"/>
              <a:gd name="connsiteX398" fmla="*/ 814607 w 1843319"/>
              <a:gd name="connsiteY398" fmla="*/ 161496 h 2485372"/>
              <a:gd name="connsiteX399" fmla="*/ 812949 w 1843319"/>
              <a:gd name="connsiteY399" fmla="*/ 164393 h 2485372"/>
              <a:gd name="connsiteX400" fmla="*/ 811706 w 1843319"/>
              <a:gd name="connsiteY400" fmla="*/ 167294 h 2485372"/>
              <a:gd name="connsiteX401" fmla="*/ 809636 w 1843319"/>
              <a:gd name="connsiteY401" fmla="*/ 170191 h 2485372"/>
              <a:gd name="connsiteX402" fmla="*/ 807978 w 1843319"/>
              <a:gd name="connsiteY402" fmla="*/ 172262 h 2485372"/>
              <a:gd name="connsiteX403" fmla="*/ 805496 w 1843319"/>
              <a:gd name="connsiteY403" fmla="*/ 174747 h 2485372"/>
              <a:gd name="connsiteX404" fmla="*/ 803011 w 1843319"/>
              <a:gd name="connsiteY404" fmla="*/ 176817 h 2485372"/>
              <a:gd name="connsiteX405" fmla="*/ 800940 w 1843319"/>
              <a:gd name="connsiteY405" fmla="*/ 178475 h 2485372"/>
              <a:gd name="connsiteX406" fmla="*/ 798040 w 1843319"/>
              <a:gd name="connsiteY406" fmla="*/ 180545 h 2485372"/>
              <a:gd name="connsiteX407" fmla="*/ 795142 w 1843319"/>
              <a:gd name="connsiteY407" fmla="*/ 181372 h 2485372"/>
              <a:gd name="connsiteX408" fmla="*/ 791827 w 1843319"/>
              <a:gd name="connsiteY408" fmla="*/ 182615 h 2485372"/>
              <a:gd name="connsiteX409" fmla="*/ 788514 w 1843319"/>
              <a:gd name="connsiteY409" fmla="*/ 183442 h 2485372"/>
              <a:gd name="connsiteX410" fmla="*/ 785617 w 1843319"/>
              <a:gd name="connsiteY410" fmla="*/ 183858 h 2485372"/>
              <a:gd name="connsiteX411" fmla="*/ 781889 w 1843319"/>
              <a:gd name="connsiteY411" fmla="*/ 183858 h 2485372"/>
              <a:gd name="connsiteX412" fmla="*/ 778576 w 1843319"/>
              <a:gd name="connsiteY412" fmla="*/ 183858 h 2485372"/>
              <a:gd name="connsiteX413" fmla="*/ 775263 w 1843319"/>
              <a:gd name="connsiteY413" fmla="*/ 183442 h 2485372"/>
              <a:gd name="connsiteX414" fmla="*/ 771950 w 1843319"/>
              <a:gd name="connsiteY414" fmla="*/ 182200 h 2485372"/>
              <a:gd name="connsiteX415" fmla="*/ 769050 w 1843319"/>
              <a:gd name="connsiteY415" fmla="*/ 180957 h 2485372"/>
              <a:gd name="connsiteX416" fmla="*/ 766152 w 1843319"/>
              <a:gd name="connsiteY416" fmla="*/ 179299 h 2485372"/>
              <a:gd name="connsiteX417" fmla="*/ 763252 w 1843319"/>
              <a:gd name="connsiteY417" fmla="*/ 177644 h 2485372"/>
              <a:gd name="connsiteX418" fmla="*/ 761182 w 1843319"/>
              <a:gd name="connsiteY418" fmla="*/ 175574 h 2485372"/>
              <a:gd name="connsiteX419" fmla="*/ 758697 w 1843319"/>
              <a:gd name="connsiteY419" fmla="*/ 173504 h 2485372"/>
              <a:gd name="connsiteX420" fmla="*/ 756626 w 1843319"/>
              <a:gd name="connsiteY420" fmla="*/ 171019 h 2485372"/>
              <a:gd name="connsiteX421" fmla="*/ 754969 w 1843319"/>
              <a:gd name="connsiteY421" fmla="*/ 168534 h 2485372"/>
              <a:gd name="connsiteX422" fmla="*/ 752899 w 1843319"/>
              <a:gd name="connsiteY422" fmla="*/ 165636 h 2485372"/>
              <a:gd name="connsiteX423" fmla="*/ 752071 w 1843319"/>
              <a:gd name="connsiteY423" fmla="*/ 162738 h 2485372"/>
              <a:gd name="connsiteX424" fmla="*/ 750416 w 1843319"/>
              <a:gd name="connsiteY424" fmla="*/ 159426 h 2485372"/>
              <a:gd name="connsiteX425" fmla="*/ 750001 w 1843319"/>
              <a:gd name="connsiteY425" fmla="*/ 156940 h 2485372"/>
              <a:gd name="connsiteX426" fmla="*/ 749586 w 1843319"/>
              <a:gd name="connsiteY426" fmla="*/ 153628 h 2485372"/>
              <a:gd name="connsiteX427" fmla="*/ 749586 w 1843319"/>
              <a:gd name="connsiteY427" fmla="*/ 150315 h 2485372"/>
              <a:gd name="connsiteX428" fmla="*/ 749586 w 1843319"/>
              <a:gd name="connsiteY428" fmla="*/ 147002 h 2485372"/>
              <a:gd name="connsiteX429" fmla="*/ 751244 w 1843319"/>
              <a:gd name="connsiteY429" fmla="*/ 138306 h 2485372"/>
              <a:gd name="connsiteX430" fmla="*/ 752486 w 1843319"/>
              <a:gd name="connsiteY430" fmla="*/ 130438 h 2485372"/>
              <a:gd name="connsiteX431" fmla="*/ 753729 w 1843319"/>
              <a:gd name="connsiteY431" fmla="*/ 122570 h 2485372"/>
              <a:gd name="connsiteX432" fmla="*/ 755799 w 1843319"/>
              <a:gd name="connsiteY432" fmla="*/ 115117 h 2485372"/>
              <a:gd name="connsiteX433" fmla="*/ 758284 w 1843319"/>
              <a:gd name="connsiteY433" fmla="*/ 108079 h 2485372"/>
              <a:gd name="connsiteX434" fmla="*/ 760354 w 1843319"/>
              <a:gd name="connsiteY434" fmla="*/ 101038 h 2485372"/>
              <a:gd name="connsiteX435" fmla="*/ 762840 w 1843319"/>
              <a:gd name="connsiteY435" fmla="*/ 93998 h 2485372"/>
              <a:gd name="connsiteX436" fmla="*/ 765737 w 1843319"/>
              <a:gd name="connsiteY436" fmla="*/ 87372 h 2485372"/>
              <a:gd name="connsiteX437" fmla="*/ 769050 w 1843319"/>
              <a:gd name="connsiteY437" fmla="*/ 81162 h 2485372"/>
              <a:gd name="connsiteX438" fmla="*/ 772363 w 1843319"/>
              <a:gd name="connsiteY438" fmla="*/ 74951 h 2485372"/>
              <a:gd name="connsiteX439" fmla="*/ 776091 w 1843319"/>
              <a:gd name="connsiteY439" fmla="*/ 69153 h 2485372"/>
              <a:gd name="connsiteX440" fmla="*/ 779819 w 1843319"/>
              <a:gd name="connsiteY440" fmla="*/ 63355 h 2485372"/>
              <a:gd name="connsiteX441" fmla="*/ 784374 w 1843319"/>
              <a:gd name="connsiteY441" fmla="*/ 57972 h 2485372"/>
              <a:gd name="connsiteX442" fmla="*/ 788514 w 1843319"/>
              <a:gd name="connsiteY442" fmla="*/ 52589 h 2485372"/>
              <a:gd name="connsiteX443" fmla="*/ 793072 w 1843319"/>
              <a:gd name="connsiteY443" fmla="*/ 48034 h 2485372"/>
              <a:gd name="connsiteX444" fmla="*/ 798455 w 1843319"/>
              <a:gd name="connsiteY444" fmla="*/ 43066 h 2485372"/>
              <a:gd name="connsiteX445" fmla="*/ 803011 w 1843319"/>
              <a:gd name="connsiteY445" fmla="*/ 38926 h 2485372"/>
              <a:gd name="connsiteX446" fmla="*/ 808809 w 1843319"/>
              <a:gd name="connsiteY446" fmla="*/ 34783 h 2485372"/>
              <a:gd name="connsiteX447" fmla="*/ 814607 w 1843319"/>
              <a:gd name="connsiteY447" fmla="*/ 30230 h 2485372"/>
              <a:gd name="connsiteX448" fmla="*/ 819990 w 1843319"/>
              <a:gd name="connsiteY448" fmla="*/ 26502 h 2485372"/>
              <a:gd name="connsiteX449" fmla="*/ 826203 w 1843319"/>
              <a:gd name="connsiteY449" fmla="*/ 23189 h 2485372"/>
              <a:gd name="connsiteX450" fmla="*/ 832828 w 1843319"/>
              <a:gd name="connsiteY450" fmla="*/ 19877 h 2485372"/>
              <a:gd name="connsiteX451" fmla="*/ 839454 w 1843319"/>
              <a:gd name="connsiteY451" fmla="*/ 16979 h 2485372"/>
              <a:gd name="connsiteX452" fmla="*/ 846082 w 1843319"/>
              <a:gd name="connsiteY452" fmla="*/ 14494 h 2485372"/>
              <a:gd name="connsiteX453" fmla="*/ 853120 w 1843319"/>
              <a:gd name="connsiteY453" fmla="*/ 12009 h 2485372"/>
              <a:gd name="connsiteX454" fmla="*/ 860988 w 1843319"/>
              <a:gd name="connsiteY454" fmla="*/ 9523 h 2485372"/>
              <a:gd name="connsiteX455" fmla="*/ 868444 w 1843319"/>
              <a:gd name="connsiteY455" fmla="*/ 7038 h 2485372"/>
              <a:gd name="connsiteX456" fmla="*/ 876312 w 1843319"/>
              <a:gd name="connsiteY456" fmla="*/ 5798 h 2485372"/>
              <a:gd name="connsiteX457" fmla="*/ 892463 w 1843319"/>
              <a:gd name="connsiteY457" fmla="*/ 2485 h 2485372"/>
              <a:gd name="connsiteX458" fmla="*/ 909857 w 1843319"/>
              <a:gd name="connsiteY458" fmla="*/ 412 h 24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1843319" h="2485372">
                <a:moveTo>
                  <a:pt x="924351" y="0"/>
                </a:moveTo>
                <a:lnTo>
                  <a:pt x="937190" y="0"/>
                </a:lnTo>
                <a:lnTo>
                  <a:pt x="949613" y="412"/>
                </a:lnTo>
                <a:lnTo>
                  <a:pt x="961624" y="2070"/>
                </a:lnTo>
                <a:lnTo>
                  <a:pt x="972390" y="3313"/>
                </a:lnTo>
                <a:lnTo>
                  <a:pt x="982746" y="5798"/>
                </a:lnTo>
                <a:lnTo>
                  <a:pt x="992685" y="8696"/>
                </a:lnTo>
                <a:lnTo>
                  <a:pt x="1002211" y="12009"/>
                </a:lnTo>
                <a:lnTo>
                  <a:pt x="1010906" y="15321"/>
                </a:lnTo>
                <a:lnTo>
                  <a:pt x="1018774" y="19049"/>
                </a:lnTo>
                <a:lnTo>
                  <a:pt x="1026643" y="23189"/>
                </a:lnTo>
                <a:lnTo>
                  <a:pt x="1033268" y="26915"/>
                </a:lnTo>
                <a:lnTo>
                  <a:pt x="1039896" y="31885"/>
                </a:lnTo>
                <a:lnTo>
                  <a:pt x="1045279" y="36025"/>
                </a:lnTo>
                <a:lnTo>
                  <a:pt x="1051077" y="40166"/>
                </a:lnTo>
                <a:lnTo>
                  <a:pt x="1055633" y="45136"/>
                </a:lnTo>
                <a:lnTo>
                  <a:pt x="1061431" y="50932"/>
                </a:lnTo>
                <a:lnTo>
                  <a:pt x="1067229" y="56730"/>
                </a:lnTo>
                <a:lnTo>
                  <a:pt x="1072199" y="63355"/>
                </a:lnTo>
                <a:lnTo>
                  <a:pt x="1077170" y="69981"/>
                </a:lnTo>
                <a:lnTo>
                  <a:pt x="1081310" y="77434"/>
                </a:lnTo>
                <a:lnTo>
                  <a:pt x="1085453" y="84889"/>
                </a:lnTo>
                <a:lnTo>
                  <a:pt x="1088763" y="92343"/>
                </a:lnTo>
                <a:lnTo>
                  <a:pt x="1092078" y="99796"/>
                </a:lnTo>
                <a:lnTo>
                  <a:pt x="1094976" y="108079"/>
                </a:lnTo>
                <a:lnTo>
                  <a:pt x="1097876" y="115944"/>
                </a:lnTo>
                <a:lnTo>
                  <a:pt x="1099947" y="124640"/>
                </a:lnTo>
                <a:lnTo>
                  <a:pt x="1101189" y="132508"/>
                </a:lnTo>
                <a:lnTo>
                  <a:pt x="1102429" y="141619"/>
                </a:lnTo>
                <a:lnTo>
                  <a:pt x="1103674" y="150315"/>
                </a:lnTo>
                <a:lnTo>
                  <a:pt x="1104087" y="159010"/>
                </a:lnTo>
                <a:lnTo>
                  <a:pt x="1103674" y="167706"/>
                </a:lnTo>
                <a:lnTo>
                  <a:pt x="1103259" y="175987"/>
                </a:lnTo>
                <a:lnTo>
                  <a:pt x="1102017" y="184270"/>
                </a:lnTo>
                <a:lnTo>
                  <a:pt x="1100774" y="192138"/>
                </a:lnTo>
                <a:lnTo>
                  <a:pt x="1099119" y="200421"/>
                </a:lnTo>
                <a:lnTo>
                  <a:pt x="1097046" y="207874"/>
                </a:lnTo>
                <a:lnTo>
                  <a:pt x="1094561" y="214912"/>
                </a:lnTo>
                <a:lnTo>
                  <a:pt x="1091248" y="222366"/>
                </a:lnTo>
                <a:lnTo>
                  <a:pt x="1088351" y="228991"/>
                </a:lnTo>
                <a:lnTo>
                  <a:pt x="1084623" y="236447"/>
                </a:lnTo>
                <a:lnTo>
                  <a:pt x="1080895" y="243070"/>
                </a:lnTo>
                <a:lnTo>
                  <a:pt x="1076755" y="248868"/>
                </a:lnTo>
                <a:lnTo>
                  <a:pt x="1072199" y="255081"/>
                </a:lnTo>
                <a:lnTo>
                  <a:pt x="1067644" y="261291"/>
                </a:lnTo>
                <a:lnTo>
                  <a:pt x="1063088" y="267089"/>
                </a:lnTo>
                <a:lnTo>
                  <a:pt x="1058118" y="272057"/>
                </a:lnTo>
                <a:lnTo>
                  <a:pt x="1053147" y="277440"/>
                </a:lnTo>
                <a:lnTo>
                  <a:pt x="1041966" y="287378"/>
                </a:lnTo>
                <a:lnTo>
                  <a:pt x="1030786" y="296074"/>
                </a:lnTo>
                <a:lnTo>
                  <a:pt x="1018774" y="303530"/>
                </a:lnTo>
                <a:lnTo>
                  <a:pt x="1007178" y="310153"/>
                </a:lnTo>
                <a:lnTo>
                  <a:pt x="994755" y="315951"/>
                </a:lnTo>
                <a:lnTo>
                  <a:pt x="982746" y="320506"/>
                </a:lnTo>
                <a:lnTo>
                  <a:pt x="971563" y="323819"/>
                </a:lnTo>
                <a:lnTo>
                  <a:pt x="960382" y="325889"/>
                </a:lnTo>
                <a:lnTo>
                  <a:pt x="952926" y="328374"/>
                </a:lnTo>
                <a:lnTo>
                  <a:pt x="947958" y="330029"/>
                </a:lnTo>
                <a:lnTo>
                  <a:pt x="945888" y="331272"/>
                </a:lnTo>
                <a:lnTo>
                  <a:pt x="945888" y="444734"/>
                </a:lnTo>
                <a:lnTo>
                  <a:pt x="1122309" y="444734"/>
                </a:lnTo>
                <a:lnTo>
                  <a:pt x="1122309" y="664614"/>
                </a:lnTo>
                <a:lnTo>
                  <a:pt x="1141773" y="668757"/>
                </a:lnTo>
                <a:lnTo>
                  <a:pt x="1160824" y="674140"/>
                </a:lnTo>
                <a:lnTo>
                  <a:pt x="1179874" y="679108"/>
                </a:lnTo>
                <a:lnTo>
                  <a:pt x="1198510" y="684906"/>
                </a:lnTo>
                <a:lnTo>
                  <a:pt x="1217147" y="691119"/>
                </a:lnTo>
                <a:lnTo>
                  <a:pt x="1235781" y="697742"/>
                </a:lnTo>
                <a:lnTo>
                  <a:pt x="1254005" y="704367"/>
                </a:lnTo>
                <a:lnTo>
                  <a:pt x="1272227" y="711408"/>
                </a:lnTo>
                <a:lnTo>
                  <a:pt x="1289621" y="718861"/>
                </a:lnTo>
                <a:lnTo>
                  <a:pt x="1307430" y="726729"/>
                </a:lnTo>
                <a:lnTo>
                  <a:pt x="1324821" y="735010"/>
                </a:lnTo>
                <a:lnTo>
                  <a:pt x="1342215" y="744120"/>
                </a:lnTo>
                <a:lnTo>
                  <a:pt x="1359194" y="752816"/>
                </a:lnTo>
                <a:lnTo>
                  <a:pt x="1376176" y="761927"/>
                </a:lnTo>
                <a:lnTo>
                  <a:pt x="1392740" y="771865"/>
                </a:lnTo>
                <a:lnTo>
                  <a:pt x="1409306" y="781804"/>
                </a:lnTo>
                <a:lnTo>
                  <a:pt x="1425458" y="792154"/>
                </a:lnTo>
                <a:lnTo>
                  <a:pt x="1441606" y="802508"/>
                </a:lnTo>
                <a:lnTo>
                  <a:pt x="1456930" y="813689"/>
                </a:lnTo>
                <a:lnTo>
                  <a:pt x="1472669" y="824870"/>
                </a:lnTo>
                <a:lnTo>
                  <a:pt x="1487578" y="836875"/>
                </a:lnTo>
                <a:lnTo>
                  <a:pt x="1502487" y="848471"/>
                </a:lnTo>
                <a:lnTo>
                  <a:pt x="1516981" y="860895"/>
                </a:lnTo>
                <a:lnTo>
                  <a:pt x="1531889" y="873316"/>
                </a:lnTo>
                <a:lnTo>
                  <a:pt x="1545971" y="885739"/>
                </a:lnTo>
                <a:lnTo>
                  <a:pt x="1559637" y="898990"/>
                </a:lnTo>
                <a:lnTo>
                  <a:pt x="1573303" y="912242"/>
                </a:lnTo>
                <a:lnTo>
                  <a:pt x="1586969" y="926320"/>
                </a:lnTo>
                <a:lnTo>
                  <a:pt x="1599808" y="939987"/>
                </a:lnTo>
                <a:lnTo>
                  <a:pt x="1612647" y="954065"/>
                </a:lnTo>
                <a:lnTo>
                  <a:pt x="1625485" y="968559"/>
                </a:lnTo>
                <a:lnTo>
                  <a:pt x="1637909" y="983465"/>
                </a:lnTo>
                <a:lnTo>
                  <a:pt x="1649505" y="998374"/>
                </a:lnTo>
                <a:lnTo>
                  <a:pt x="1661101" y="1013695"/>
                </a:lnTo>
                <a:lnTo>
                  <a:pt x="1672282" y="1029016"/>
                </a:lnTo>
                <a:lnTo>
                  <a:pt x="1683050" y="1044753"/>
                </a:lnTo>
                <a:lnTo>
                  <a:pt x="1694231" y="1060486"/>
                </a:lnTo>
                <a:lnTo>
                  <a:pt x="1704585" y="1076635"/>
                </a:lnTo>
                <a:lnTo>
                  <a:pt x="1714523" y="1093199"/>
                </a:lnTo>
                <a:lnTo>
                  <a:pt x="1724049" y="1109763"/>
                </a:lnTo>
                <a:lnTo>
                  <a:pt x="1733160" y="1126742"/>
                </a:lnTo>
                <a:lnTo>
                  <a:pt x="1742270" y="1143718"/>
                </a:lnTo>
                <a:lnTo>
                  <a:pt x="1750969" y="1160697"/>
                </a:lnTo>
                <a:lnTo>
                  <a:pt x="1759249" y="1178503"/>
                </a:lnTo>
                <a:lnTo>
                  <a:pt x="1767117" y="1196307"/>
                </a:lnTo>
                <a:lnTo>
                  <a:pt x="1774573" y="1213701"/>
                </a:lnTo>
                <a:lnTo>
                  <a:pt x="1782029" y="1231920"/>
                </a:lnTo>
                <a:lnTo>
                  <a:pt x="1788654" y="1250139"/>
                </a:lnTo>
                <a:lnTo>
                  <a:pt x="1795280" y="1268773"/>
                </a:lnTo>
                <a:lnTo>
                  <a:pt x="1801078" y="1286995"/>
                </a:lnTo>
                <a:lnTo>
                  <a:pt x="1806876" y="1306044"/>
                </a:lnTo>
                <a:lnTo>
                  <a:pt x="1812259" y="1325090"/>
                </a:lnTo>
                <a:lnTo>
                  <a:pt x="1817229" y="1344139"/>
                </a:lnTo>
                <a:lnTo>
                  <a:pt x="1821370" y="1363188"/>
                </a:lnTo>
                <a:lnTo>
                  <a:pt x="1825513" y="1382650"/>
                </a:lnTo>
                <a:lnTo>
                  <a:pt x="1829241" y="1402112"/>
                </a:lnTo>
                <a:lnTo>
                  <a:pt x="1832553" y="1421988"/>
                </a:lnTo>
                <a:lnTo>
                  <a:pt x="1835451" y="1441865"/>
                </a:lnTo>
                <a:lnTo>
                  <a:pt x="1837936" y="1461741"/>
                </a:lnTo>
                <a:lnTo>
                  <a:pt x="1840006" y="1481618"/>
                </a:lnTo>
                <a:lnTo>
                  <a:pt x="1841249" y="1501907"/>
                </a:lnTo>
                <a:lnTo>
                  <a:pt x="1842492" y="1522196"/>
                </a:lnTo>
                <a:lnTo>
                  <a:pt x="1843319" y="1542488"/>
                </a:lnTo>
                <a:lnTo>
                  <a:pt x="1843319" y="1563607"/>
                </a:lnTo>
                <a:lnTo>
                  <a:pt x="1843319" y="1581102"/>
                </a:lnTo>
                <a:lnTo>
                  <a:pt x="1843319" y="1587209"/>
                </a:lnTo>
                <a:lnTo>
                  <a:pt x="1842077" y="1610814"/>
                </a:lnTo>
                <a:lnTo>
                  <a:pt x="1840837" y="1634415"/>
                </a:lnTo>
                <a:lnTo>
                  <a:pt x="1838351" y="1657605"/>
                </a:lnTo>
                <a:lnTo>
                  <a:pt x="1835866" y="1680794"/>
                </a:lnTo>
                <a:lnTo>
                  <a:pt x="1832553" y="1703984"/>
                </a:lnTo>
                <a:lnTo>
                  <a:pt x="1828825" y="1726758"/>
                </a:lnTo>
                <a:lnTo>
                  <a:pt x="1827334" y="1734806"/>
                </a:lnTo>
                <a:lnTo>
                  <a:pt x="1824595" y="1761152"/>
                </a:lnTo>
                <a:lnTo>
                  <a:pt x="1815294" y="1790198"/>
                </a:lnTo>
                <a:lnTo>
                  <a:pt x="1814329" y="1793841"/>
                </a:lnTo>
                <a:lnTo>
                  <a:pt x="1808531" y="1815788"/>
                </a:lnTo>
                <a:lnTo>
                  <a:pt x="1801906" y="1837319"/>
                </a:lnTo>
                <a:lnTo>
                  <a:pt x="1794865" y="1859269"/>
                </a:lnTo>
                <a:lnTo>
                  <a:pt x="1787412" y="1880385"/>
                </a:lnTo>
                <a:lnTo>
                  <a:pt x="1781958" y="1894297"/>
                </a:lnTo>
                <a:lnTo>
                  <a:pt x="1770893" y="1928848"/>
                </a:lnTo>
                <a:lnTo>
                  <a:pt x="1753901" y="1959191"/>
                </a:lnTo>
                <a:lnTo>
                  <a:pt x="1752211" y="1962790"/>
                </a:lnTo>
                <a:lnTo>
                  <a:pt x="1742270" y="1983081"/>
                </a:lnTo>
                <a:lnTo>
                  <a:pt x="1731917" y="2002543"/>
                </a:lnTo>
                <a:lnTo>
                  <a:pt x="1721151" y="2022005"/>
                </a:lnTo>
                <a:lnTo>
                  <a:pt x="1709555" y="2041469"/>
                </a:lnTo>
                <a:lnTo>
                  <a:pt x="1698371" y="2060515"/>
                </a:lnTo>
                <a:lnTo>
                  <a:pt x="1691606" y="2070440"/>
                </a:lnTo>
                <a:lnTo>
                  <a:pt x="1685916" y="2080603"/>
                </a:lnTo>
                <a:lnTo>
                  <a:pt x="1678471" y="2089347"/>
                </a:lnTo>
                <a:lnTo>
                  <a:pt x="1673109" y="2096956"/>
                </a:lnTo>
                <a:lnTo>
                  <a:pt x="1660686" y="2114762"/>
                </a:lnTo>
                <a:lnTo>
                  <a:pt x="1646607" y="2132153"/>
                </a:lnTo>
                <a:lnTo>
                  <a:pt x="1632938" y="2149960"/>
                </a:lnTo>
                <a:lnTo>
                  <a:pt x="1618445" y="2166524"/>
                </a:lnTo>
                <a:lnTo>
                  <a:pt x="1603536" y="2183085"/>
                </a:lnTo>
                <a:lnTo>
                  <a:pt x="1589039" y="2199649"/>
                </a:lnTo>
                <a:lnTo>
                  <a:pt x="1573303" y="2214973"/>
                </a:lnTo>
                <a:lnTo>
                  <a:pt x="1557982" y="2230706"/>
                </a:lnTo>
                <a:lnTo>
                  <a:pt x="1541415" y="2245615"/>
                </a:lnTo>
                <a:lnTo>
                  <a:pt x="1524849" y="2260521"/>
                </a:lnTo>
                <a:lnTo>
                  <a:pt x="1508282" y="2274600"/>
                </a:lnTo>
                <a:lnTo>
                  <a:pt x="1490476" y="2288266"/>
                </a:lnTo>
                <a:lnTo>
                  <a:pt x="1473082" y="2301932"/>
                </a:lnTo>
                <a:lnTo>
                  <a:pt x="1455275" y="2314768"/>
                </a:lnTo>
                <a:lnTo>
                  <a:pt x="1437054" y="2327604"/>
                </a:lnTo>
                <a:lnTo>
                  <a:pt x="1418832" y="2340028"/>
                </a:lnTo>
                <a:lnTo>
                  <a:pt x="1399780" y="2351621"/>
                </a:lnTo>
                <a:lnTo>
                  <a:pt x="1380316" y="2362802"/>
                </a:lnTo>
                <a:lnTo>
                  <a:pt x="1360852" y="2373568"/>
                </a:lnTo>
                <a:lnTo>
                  <a:pt x="1340973" y="2383921"/>
                </a:lnTo>
                <a:lnTo>
                  <a:pt x="1321096" y="2393860"/>
                </a:lnTo>
                <a:lnTo>
                  <a:pt x="1300802" y="2403383"/>
                </a:lnTo>
                <a:lnTo>
                  <a:pt x="1280510" y="2412494"/>
                </a:lnTo>
                <a:lnTo>
                  <a:pt x="1259803" y="2420774"/>
                </a:lnTo>
                <a:lnTo>
                  <a:pt x="1238269" y="2429058"/>
                </a:lnTo>
                <a:lnTo>
                  <a:pt x="1217147" y="2436511"/>
                </a:lnTo>
                <a:lnTo>
                  <a:pt x="1196025" y="2443549"/>
                </a:lnTo>
                <a:lnTo>
                  <a:pt x="1174076" y="2450174"/>
                </a:lnTo>
                <a:lnTo>
                  <a:pt x="1152129" y="2455972"/>
                </a:lnTo>
                <a:lnTo>
                  <a:pt x="1130177" y="2461770"/>
                </a:lnTo>
                <a:lnTo>
                  <a:pt x="1107400" y="2466326"/>
                </a:lnTo>
                <a:lnTo>
                  <a:pt x="1085038" y="2470466"/>
                </a:lnTo>
                <a:lnTo>
                  <a:pt x="1061846" y="2474194"/>
                </a:lnTo>
                <a:lnTo>
                  <a:pt x="1039066" y="2477507"/>
                </a:lnTo>
                <a:lnTo>
                  <a:pt x="1015877" y="2479989"/>
                </a:lnTo>
                <a:lnTo>
                  <a:pt x="992685" y="2482474"/>
                </a:lnTo>
                <a:lnTo>
                  <a:pt x="969078" y="2483717"/>
                </a:lnTo>
                <a:lnTo>
                  <a:pt x="945473" y="2484960"/>
                </a:lnTo>
                <a:lnTo>
                  <a:pt x="921866" y="2485372"/>
                </a:lnTo>
                <a:lnTo>
                  <a:pt x="921690" y="2485369"/>
                </a:lnTo>
                <a:lnTo>
                  <a:pt x="921659" y="2485372"/>
                </a:lnTo>
                <a:lnTo>
                  <a:pt x="921616" y="2485368"/>
                </a:lnTo>
                <a:lnTo>
                  <a:pt x="898261" y="2484960"/>
                </a:lnTo>
                <a:lnTo>
                  <a:pt x="874654" y="2483717"/>
                </a:lnTo>
                <a:lnTo>
                  <a:pt x="851050" y="2482474"/>
                </a:lnTo>
                <a:lnTo>
                  <a:pt x="827858" y="2479989"/>
                </a:lnTo>
                <a:lnTo>
                  <a:pt x="804668" y="2477507"/>
                </a:lnTo>
                <a:lnTo>
                  <a:pt x="781476" y="2474194"/>
                </a:lnTo>
                <a:lnTo>
                  <a:pt x="758697" y="2470466"/>
                </a:lnTo>
                <a:lnTo>
                  <a:pt x="735920" y="2466326"/>
                </a:lnTo>
                <a:lnTo>
                  <a:pt x="713555" y="2461770"/>
                </a:lnTo>
                <a:lnTo>
                  <a:pt x="691608" y="2455972"/>
                </a:lnTo>
                <a:lnTo>
                  <a:pt x="669659" y="2450174"/>
                </a:lnTo>
                <a:lnTo>
                  <a:pt x="648125" y="2443549"/>
                </a:lnTo>
                <a:lnTo>
                  <a:pt x="626175" y="2436511"/>
                </a:lnTo>
                <a:lnTo>
                  <a:pt x="605053" y="2429058"/>
                </a:lnTo>
                <a:lnTo>
                  <a:pt x="583931" y="2420774"/>
                </a:lnTo>
                <a:lnTo>
                  <a:pt x="563224" y="2412494"/>
                </a:lnTo>
                <a:lnTo>
                  <a:pt x="542518" y="2403383"/>
                </a:lnTo>
                <a:lnTo>
                  <a:pt x="522226" y="2393860"/>
                </a:lnTo>
                <a:lnTo>
                  <a:pt x="502347" y="2383921"/>
                </a:lnTo>
                <a:lnTo>
                  <a:pt x="482467" y="2373568"/>
                </a:lnTo>
                <a:lnTo>
                  <a:pt x="463003" y="2362802"/>
                </a:lnTo>
                <a:lnTo>
                  <a:pt x="443954" y="2351621"/>
                </a:lnTo>
                <a:lnTo>
                  <a:pt x="424905" y="2340028"/>
                </a:lnTo>
                <a:lnTo>
                  <a:pt x="406683" y="2327604"/>
                </a:lnTo>
                <a:lnTo>
                  <a:pt x="388044" y="2314768"/>
                </a:lnTo>
                <a:lnTo>
                  <a:pt x="370238" y="2301932"/>
                </a:lnTo>
                <a:lnTo>
                  <a:pt x="352843" y="2288266"/>
                </a:lnTo>
                <a:lnTo>
                  <a:pt x="335449" y="2274600"/>
                </a:lnTo>
                <a:lnTo>
                  <a:pt x="318470" y="2260521"/>
                </a:lnTo>
                <a:lnTo>
                  <a:pt x="301904" y="2245615"/>
                </a:lnTo>
                <a:lnTo>
                  <a:pt x="285755" y="2230706"/>
                </a:lnTo>
                <a:lnTo>
                  <a:pt x="270431" y="2214973"/>
                </a:lnTo>
                <a:lnTo>
                  <a:pt x="254692" y="2199649"/>
                </a:lnTo>
                <a:lnTo>
                  <a:pt x="239371" y="2183085"/>
                </a:lnTo>
                <a:lnTo>
                  <a:pt x="224877" y="2166524"/>
                </a:lnTo>
                <a:lnTo>
                  <a:pt x="210796" y="2149960"/>
                </a:lnTo>
                <a:lnTo>
                  <a:pt x="196715" y="2132153"/>
                </a:lnTo>
                <a:lnTo>
                  <a:pt x="183464" y="2114762"/>
                </a:lnTo>
                <a:lnTo>
                  <a:pt x="170210" y="2096956"/>
                </a:lnTo>
                <a:lnTo>
                  <a:pt x="165713" y="2090359"/>
                </a:lnTo>
                <a:lnTo>
                  <a:pt x="157408" y="2080603"/>
                </a:lnTo>
                <a:lnTo>
                  <a:pt x="149823" y="2067059"/>
                </a:lnTo>
                <a:lnTo>
                  <a:pt x="145363" y="2060515"/>
                </a:lnTo>
                <a:lnTo>
                  <a:pt x="133767" y="2041469"/>
                </a:lnTo>
                <a:lnTo>
                  <a:pt x="122171" y="2022005"/>
                </a:lnTo>
                <a:lnTo>
                  <a:pt x="111402" y="2002543"/>
                </a:lnTo>
                <a:lnTo>
                  <a:pt x="101049" y="1983081"/>
                </a:lnTo>
                <a:lnTo>
                  <a:pt x="91110" y="1962790"/>
                </a:lnTo>
                <a:lnTo>
                  <a:pt x="89413" y="1959178"/>
                </a:lnTo>
                <a:lnTo>
                  <a:pt x="72431" y="1928848"/>
                </a:lnTo>
                <a:lnTo>
                  <a:pt x="61372" y="1894313"/>
                </a:lnTo>
                <a:lnTo>
                  <a:pt x="55910" y="1880385"/>
                </a:lnTo>
                <a:lnTo>
                  <a:pt x="48454" y="1859269"/>
                </a:lnTo>
                <a:lnTo>
                  <a:pt x="41829" y="1837319"/>
                </a:lnTo>
                <a:lnTo>
                  <a:pt x="35200" y="1815788"/>
                </a:lnTo>
                <a:lnTo>
                  <a:pt x="28990" y="1793841"/>
                </a:lnTo>
                <a:lnTo>
                  <a:pt x="28496" y="1791649"/>
                </a:lnTo>
                <a:lnTo>
                  <a:pt x="18726" y="1761152"/>
                </a:lnTo>
                <a:lnTo>
                  <a:pt x="15834" y="1733325"/>
                </a:lnTo>
                <a:lnTo>
                  <a:pt x="14496" y="1726758"/>
                </a:lnTo>
                <a:lnTo>
                  <a:pt x="10768" y="1703984"/>
                </a:lnTo>
                <a:lnTo>
                  <a:pt x="7868" y="1680794"/>
                </a:lnTo>
                <a:lnTo>
                  <a:pt x="4970" y="1657605"/>
                </a:lnTo>
                <a:lnTo>
                  <a:pt x="2900" y="1634415"/>
                </a:lnTo>
                <a:lnTo>
                  <a:pt x="1655" y="1610814"/>
                </a:lnTo>
                <a:lnTo>
                  <a:pt x="928" y="1589996"/>
                </a:lnTo>
                <a:lnTo>
                  <a:pt x="3" y="1581102"/>
                </a:lnTo>
                <a:lnTo>
                  <a:pt x="460" y="1576697"/>
                </a:lnTo>
                <a:lnTo>
                  <a:pt x="0" y="1563607"/>
                </a:lnTo>
                <a:lnTo>
                  <a:pt x="830" y="1543315"/>
                </a:lnTo>
                <a:lnTo>
                  <a:pt x="1243" y="1522611"/>
                </a:lnTo>
                <a:lnTo>
                  <a:pt x="2070" y="1502322"/>
                </a:lnTo>
                <a:lnTo>
                  <a:pt x="3313" y="1482446"/>
                </a:lnTo>
                <a:lnTo>
                  <a:pt x="5798" y="1462154"/>
                </a:lnTo>
                <a:lnTo>
                  <a:pt x="8283" y="1442692"/>
                </a:lnTo>
                <a:lnTo>
                  <a:pt x="11181" y="1422816"/>
                </a:lnTo>
                <a:lnTo>
                  <a:pt x="14081" y="1403769"/>
                </a:lnTo>
                <a:lnTo>
                  <a:pt x="17809" y="1383893"/>
                </a:lnTo>
                <a:lnTo>
                  <a:pt x="21949" y="1364844"/>
                </a:lnTo>
                <a:lnTo>
                  <a:pt x="26092" y="1345382"/>
                </a:lnTo>
                <a:lnTo>
                  <a:pt x="31060" y="1326333"/>
                </a:lnTo>
                <a:lnTo>
                  <a:pt x="36031" y="1307699"/>
                </a:lnTo>
                <a:lnTo>
                  <a:pt x="41829" y="1289065"/>
                </a:lnTo>
                <a:lnTo>
                  <a:pt x="48039" y="1270431"/>
                </a:lnTo>
                <a:lnTo>
                  <a:pt x="54252" y="1252209"/>
                </a:lnTo>
                <a:lnTo>
                  <a:pt x="60878" y="1233990"/>
                </a:lnTo>
                <a:lnTo>
                  <a:pt x="67918" y="1216184"/>
                </a:lnTo>
                <a:lnTo>
                  <a:pt x="75374" y="1198380"/>
                </a:lnTo>
                <a:lnTo>
                  <a:pt x="83242" y="1180574"/>
                </a:lnTo>
                <a:lnTo>
                  <a:pt x="91523" y="1163595"/>
                </a:lnTo>
                <a:lnTo>
                  <a:pt x="99806" y="1146203"/>
                </a:lnTo>
                <a:lnTo>
                  <a:pt x="108917" y="1129227"/>
                </a:lnTo>
                <a:lnTo>
                  <a:pt x="118030" y="1112660"/>
                </a:lnTo>
                <a:lnTo>
                  <a:pt x="127554" y="1096099"/>
                </a:lnTo>
                <a:lnTo>
                  <a:pt x="137495" y="1079948"/>
                </a:lnTo>
                <a:lnTo>
                  <a:pt x="147848" y="1063799"/>
                </a:lnTo>
                <a:lnTo>
                  <a:pt x="158202" y="1047650"/>
                </a:lnTo>
                <a:lnTo>
                  <a:pt x="168967" y="1032329"/>
                </a:lnTo>
                <a:lnTo>
                  <a:pt x="180563" y="1016593"/>
                </a:lnTo>
                <a:lnTo>
                  <a:pt x="191744" y="1001271"/>
                </a:lnTo>
                <a:lnTo>
                  <a:pt x="203755" y="986778"/>
                </a:lnTo>
                <a:lnTo>
                  <a:pt x="215351" y="971872"/>
                </a:lnTo>
                <a:lnTo>
                  <a:pt x="227775" y="957378"/>
                </a:lnTo>
                <a:lnTo>
                  <a:pt x="240614" y="943712"/>
                </a:lnTo>
                <a:lnTo>
                  <a:pt x="253452" y="929633"/>
                </a:lnTo>
                <a:lnTo>
                  <a:pt x="266703" y="915555"/>
                </a:lnTo>
                <a:lnTo>
                  <a:pt x="280370" y="902303"/>
                </a:lnTo>
                <a:lnTo>
                  <a:pt x="294036" y="889880"/>
                </a:lnTo>
                <a:lnTo>
                  <a:pt x="308117" y="877044"/>
                </a:lnTo>
                <a:lnTo>
                  <a:pt x="322198" y="864208"/>
                </a:lnTo>
                <a:lnTo>
                  <a:pt x="337107" y="851784"/>
                </a:lnTo>
                <a:lnTo>
                  <a:pt x="351603" y="840191"/>
                </a:lnTo>
                <a:lnTo>
                  <a:pt x="366925" y="828595"/>
                </a:lnTo>
                <a:lnTo>
                  <a:pt x="381834" y="817414"/>
                </a:lnTo>
                <a:lnTo>
                  <a:pt x="397570" y="806233"/>
                </a:lnTo>
                <a:lnTo>
                  <a:pt x="413309" y="795467"/>
                </a:lnTo>
                <a:lnTo>
                  <a:pt x="429460" y="785116"/>
                </a:lnTo>
                <a:lnTo>
                  <a:pt x="445197" y="775178"/>
                </a:lnTo>
                <a:lnTo>
                  <a:pt x="461763" y="765240"/>
                </a:lnTo>
                <a:lnTo>
                  <a:pt x="478327" y="756129"/>
                </a:lnTo>
                <a:lnTo>
                  <a:pt x="495721" y="747433"/>
                </a:lnTo>
                <a:lnTo>
                  <a:pt x="512700" y="738325"/>
                </a:lnTo>
                <a:lnTo>
                  <a:pt x="530094" y="730042"/>
                </a:lnTo>
                <a:lnTo>
                  <a:pt x="547073" y="722174"/>
                </a:lnTo>
                <a:lnTo>
                  <a:pt x="565297" y="714306"/>
                </a:lnTo>
                <a:lnTo>
                  <a:pt x="583104" y="707267"/>
                </a:lnTo>
                <a:lnTo>
                  <a:pt x="600913" y="699812"/>
                </a:lnTo>
                <a:lnTo>
                  <a:pt x="619134" y="694016"/>
                </a:lnTo>
                <a:lnTo>
                  <a:pt x="637356" y="687806"/>
                </a:lnTo>
                <a:lnTo>
                  <a:pt x="655993" y="681593"/>
                </a:lnTo>
                <a:lnTo>
                  <a:pt x="675042" y="676210"/>
                </a:lnTo>
                <a:lnTo>
                  <a:pt x="693678" y="671242"/>
                </a:lnTo>
                <a:lnTo>
                  <a:pt x="712730" y="666272"/>
                </a:lnTo>
                <a:lnTo>
                  <a:pt x="712730" y="444734"/>
                </a:lnTo>
                <a:lnTo>
                  <a:pt x="879625" y="444734"/>
                </a:lnTo>
                <a:lnTo>
                  <a:pt x="879625" y="335827"/>
                </a:lnTo>
                <a:lnTo>
                  <a:pt x="892463" y="290691"/>
                </a:lnTo>
                <a:lnTo>
                  <a:pt x="897434" y="284893"/>
                </a:lnTo>
                <a:lnTo>
                  <a:pt x="902817" y="279510"/>
                </a:lnTo>
                <a:lnTo>
                  <a:pt x="909442" y="274542"/>
                </a:lnTo>
                <a:lnTo>
                  <a:pt x="916483" y="270815"/>
                </a:lnTo>
                <a:lnTo>
                  <a:pt x="924351" y="267089"/>
                </a:lnTo>
                <a:lnTo>
                  <a:pt x="932222" y="264189"/>
                </a:lnTo>
                <a:lnTo>
                  <a:pt x="941330" y="261706"/>
                </a:lnTo>
                <a:lnTo>
                  <a:pt x="950856" y="260049"/>
                </a:lnTo>
                <a:lnTo>
                  <a:pt x="957897" y="258394"/>
                </a:lnTo>
                <a:lnTo>
                  <a:pt x="964522" y="256736"/>
                </a:lnTo>
                <a:lnTo>
                  <a:pt x="971563" y="253838"/>
                </a:lnTo>
                <a:lnTo>
                  <a:pt x="979018" y="250525"/>
                </a:lnTo>
                <a:lnTo>
                  <a:pt x="986056" y="246382"/>
                </a:lnTo>
                <a:lnTo>
                  <a:pt x="993512" y="241415"/>
                </a:lnTo>
                <a:lnTo>
                  <a:pt x="1000138" y="236447"/>
                </a:lnTo>
                <a:lnTo>
                  <a:pt x="1006766" y="230234"/>
                </a:lnTo>
                <a:lnTo>
                  <a:pt x="1012564" y="223608"/>
                </a:lnTo>
                <a:lnTo>
                  <a:pt x="1018362" y="216983"/>
                </a:lnTo>
                <a:lnTo>
                  <a:pt x="1023745" y="209117"/>
                </a:lnTo>
                <a:lnTo>
                  <a:pt x="1027885" y="201246"/>
                </a:lnTo>
                <a:lnTo>
                  <a:pt x="1031613" y="192553"/>
                </a:lnTo>
                <a:lnTo>
                  <a:pt x="1034513" y="184270"/>
                </a:lnTo>
                <a:lnTo>
                  <a:pt x="1036584" y="175162"/>
                </a:lnTo>
                <a:lnTo>
                  <a:pt x="1037411" y="165636"/>
                </a:lnTo>
                <a:lnTo>
                  <a:pt x="1037411" y="154870"/>
                </a:lnTo>
                <a:lnTo>
                  <a:pt x="1035753" y="144517"/>
                </a:lnTo>
                <a:lnTo>
                  <a:pt x="1034098" y="134578"/>
                </a:lnTo>
                <a:lnTo>
                  <a:pt x="1030786" y="125055"/>
                </a:lnTo>
                <a:lnTo>
                  <a:pt x="1027058" y="115944"/>
                </a:lnTo>
                <a:lnTo>
                  <a:pt x="1022087" y="107664"/>
                </a:lnTo>
                <a:lnTo>
                  <a:pt x="1016704" y="99796"/>
                </a:lnTo>
                <a:lnTo>
                  <a:pt x="1010079" y="92755"/>
                </a:lnTo>
                <a:lnTo>
                  <a:pt x="1005523" y="89445"/>
                </a:lnTo>
                <a:lnTo>
                  <a:pt x="1001380" y="85717"/>
                </a:lnTo>
                <a:lnTo>
                  <a:pt x="996825" y="82819"/>
                </a:lnTo>
                <a:lnTo>
                  <a:pt x="991854" y="79919"/>
                </a:lnTo>
                <a:lnTo>
                  <a:pt x="986887" y="77434"/>
                </a:lnTo>
                <a:lnTo>
                  <a:pt x="981504" y="74951"/>
                </a:lnTo>
                <a:lnTo>
                  <a:pt x="975706" y="72878"/>
                </a:lnTo>
                <a:lnTo>
                  <a:pt x="970320" y="71223"/>
                </a:lnTo>
                <a:lnTo>
                  <a:pt x="964110" y="69568"/>
                </a:lnTo>
                <a:lnTo>
                  <a:pt x="957897" y="68738"/>
                </a:lnTo>
                <a:lnTo>
                  <a:pt x="951271" y="67911"/>
                </a:lnTo>
                <a:lnTo>
                  <a:pt x="944645" y="66668"/>
                </a:lnTo>
                <a:lnTo>
                  <a:pt x="937605" y="66255"/>
                </a:lnTo>
                <a:lnTo>
                  <a:pt x="930564" y="66255"/>
                </a:lnTo>
                <a:lnTo>
                  <a:pt x="915655" y="67495"/>
                </a:lnTo>
                <a:lnTo>
                  <a:pt x="901574" y="68738"/>
                </a:lnTo>
                <a:lnTo>
                  <a:pt x="888736" y="71223"/>
                </a:lnTo>
                <a:lnTo>
                  <a:pt x="877555" y="74121"/>
                </a:lnTo>
                <a:lnTo>
                  <a:pt x="867616" y="77849"/>
                </a:lnTo>
                <a:lnTo>
                  <a:pt x="858503" y="81989"/>
                </a:lnTo>
                <a:lnTo>
                  <a:pt x="850635" y="86545"/>
                </a:lnTo>
                <a:lnTo>
                  <a:pt x="844009" y="91927"/>
                </a:lnTo>
                <a:lnTo>
                  <a:pt x="837799" y="97725"/>
                </a:lnTo>
                <a:lnTo>
                  <a:pt x="832828" y="103936"/>
                </a:lnTo>
                <a:lnTo>
                  <a:pt x="828688" y="110561"/>
                </a:lnTo>
                <a:lnTo>
                  <a:pt x="825372" y="117187"/>
                </a:lnTo>
                <a:lnTo>
                  <a:pt x="822475" y="124228"/>
                </a:lnTo>
                <a:lnTo>
                  <a:pt x="819990" y="131681"/>
                </a:lnTo>
                <a:lnTo>
                  <a:pt x="818334" y="139134"/>
                </a:lnTo>
                <a:lnTo>
                  <a:pt x="816677" y="147002"/>
                </a:lnTo>
                <a:lnTo>
                  <a:pt x="815849" y="154870"/>
                </a:lnTo>
                <a:lnTo>
                  <a:pt x="815019" y="158183"/>
                </a:lnTo>
                <a:lnTo>
                  <a:pt x="814607" y="161496"/>
                </a:lnTo>
                <a:lnTo>
                  <a:pt x="812949" y="164393"/>
                </a:lnTo>
                <a:lnTo>
                  <a:pt x="811706" y="167294"/>
                </a:lnTo>
                <a:lnTo>
                  <a:pt x="809636" y="170191"/>
                </a:lnTo>
                <a:lnTo>
                  <a:pt x="807978" y="172262"/>
                </a:lnTo>
                <a:lnTo>
                  <a:pt x="805496" y="174747"/>
                </a:lnTo>
                <a:lnTo>
                  <a:pt x="803011" y="176817"/>
                </a:lnTo>
                <a:lnTo>
                  <a:pt x="800940" y="178475"/>
                </a:lnTo>
                <a:lnTo>
                  <a:pt x="798040" y="180545"/>
                </a:lnTo>
                <a:lnTo>
                  <a:pt x="795142" y="181372"/>
                </a:lnTo>
                <a:lnTo>
                  <a:pt x="791827" y="182615"/>
                </a:lnTo>
                <a:lnTo>
                  <a:pt x="788514" y="183442"/>
                </a:lnTo>
                <a:lnTo>
                  <a:pt x="785617" y="183858"/>
                </a:lnTo>
                <a:lnTo>
                  <a:pt x="781889" y="183858"/>
                </a:lnTo>
                <a:lnTo>
                  <a:pt x="778576" y="183858"/>
                </a:lnTo>
                <a:lnTo>
                  <a:pt x="775263" y="183442"/>
                </a:lnTo>
                <a:lnTo>
                  <a:pt x="771950" y="182200"/>
                </a:lnTo>
                <a:lnTo>
                  <a:pt x="769050" y="180957"/>
                </a:lnTo>
                <a:lnTo>
                  <a:pt x="766152" y="179299"/>
                </a:lnTo>
                <a:lnTo>
                  <a:pt x="763252" y="177644"/>
                </a:lnTo>
                <a:lnTo>
                  <a:pt x="761182" y="175574"/>
                </a:lnTo>
                <a:lnTo>
                  <a:pt x="758697" y="173504"/>
                </a:lnTo>
                <a:lnTo>
                  <a:pt x="756626" y="171019"/>
                </a:lnTo>
                <a:lnTo>
                  <a:pt x="754969" y="168534"/>
                </a:lnTo>
                <a:lnTo>
                  <a:pt x="752899" y="165636"/>
                </a:lnTo>
                <a:lnTo>
                  <a:pt x="752071" y="162738"/>
                </a:lnTo>
                <a:lnTo>
                  <a:pt x="750416" y="159426"/>
                </a:lnTo>
                <a:lnTo>
                  <a:pt x="750001" y="156940"/>
                </a:lnTo>
                <a:lnTo>
                  <a:pt x="749586" y="153628"/>
                </a:lnTo>
                <a:lnTo>
                  <a:pt x="749586" y="150315"/>
                </a:lnTo>
                <a:lnTo>
                  <a:pt x="749586" y="147002"/>
                </a:lnTo>
                <a:lnTo>
                  <a:pt x="751244" y="138306"/>
                </a:lnTo>
                <a:lnTo>
                  <a:pt x="752486" y="130438"/>
                </a:lnTo>
                <a:lnTo>
                  <a:pt x="753729" y="122570"/>
                </a:lnTo>
                <a:lnTo>
                  <a:pt x="755799" y="115117"/>
                </a:lnTo>
                <a:lnTo>
                  <a:pt x="758284" y="108079"/>
                </a:lnTo>
                <a:lnTo>
                  <a:pt x="760354" y="101038"/>
                </a:lnTo>
                <a:lnTo>
                  <a:pt x="762840" y="93998"/>
                </a:lnTo>
                <a:lnTo>
                  <a:pt x="765737" y="87372"/>
                </a:lnTo>
                <a:lnTo>
                  <a:pt x="769050" y="81162"/>
                </a:lnTo>
                <a:lnTo>
                  <a:pt x="772363" y="74951"/>
                </a:lnTo>
                <a:lnTo>
                  <a:pt x="776091" y="69153"/>
                </a:lnTo>
                <a:lnTo>
                  <a:pt x="779819" y="63355"/>
                </a:lnTo>
                <a:lnTo>
                  <a:pt x="784374" y="57972"/>
                </a:lnTo>
                <a:lnTo>
                  <a:pt x="788514" y="52589"/>
                </a:lnTo>
                <a:lnTo>
                  <a:pt x="793072" y="48034"/>
                </a:lnTo>
                <a:lnTo>
                  <a:pt x="798455" y="43066"/>
                </a:lnTo>
                <a:lnTo>
                  <a:pt x="803011" y="38926"/>
                </a:lnTo>
                <a:lnTo>
                  <a:pt x="808809" y="34783"/>
                </a:lnTo>
                <a:lnTo>
                  <a:pt x="814607" y="30230"/>
                </a:lnTo>
                <a:lnTo>
                  <a:pt x="819990" y="26502"/>
                </a:lnTo>
                <a:lnTo>
                  <a:pt x="826203" y="23189"/>
                </a:lnTo>
                <a:lnTo>
                  <a:pt x="832828" y="19877"/>
                </a:lnTo>
                <a:lnTo>
                  <a:pt x="839454" y="16979"/>
                </a:lnTo>
                <a:lnTo>
                  <a:pt x="846082" y="14494"/>
                </a:lnTo>
                <a:lnTo>
                  <a:pt x="853120" y="12009"/>
                </a:lnTo>
                <a:lnTo>
                  <a:pt x="860988" y="9523"/>
                </a:lnTo>
                <a:lnTo>
                  <a:pt x="868444" y="7038"/>
                </a:lnTo>
                <a:lnTo>
                  <a:pt x="876312" y="5798"/>
                </a:lnTo>
                <a:lnTo>
                  <a:pt x="892463" y="2485"/>
                </a:lnTo>
                <a:lnTo>
                  <a:pt x="909857" y="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弦形 19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/>
          <p:nvPr/>
        </p:nvSpPr>
        <p:spPr>
          <a:xfrm>
            <a:off x="9026003" y="2226853"/>
            <a:ext cx="1502983" cy="1502983"/>
          </a:xfrm>
          <a:prstGeom prst="chord">
            <a:avLst>
              <a:gd name="adj1" fmla="val 419163"/>
              <a:gd name="adj2" fmla="val 10289170"/>
            </a:avLst>
          </a:prstGeom>
          <a:solidFill>
            <a:srgbClr val="A40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9383920" y="3045441"/>
            <a:ext cx="10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40%</a:t>
            </a:r>
            <a:endParaRPr lang="zh-CN" alt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1018275" y="4167807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1018275" y="4542590"/>
            <a:ext cx="268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4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645883" y="4167807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4645883" y="4626102"/>
            <a:ext cx="268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6" name="TextBox 43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449318" y="4225992"/>
            <a:ext cx="290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TextBox 44" descr="e7d195523061f1c0c2b73831c94a3edc981f60e396d3e182073EE1468018468A7F192AE5E5CD515B6C3125F8AF6E4EE646174E8CF0B46FD19828DCE8CDA3B3A044A74F0E769C5FA8CB87AB6FC303C8BA3785FAC64AF54247A2055AECC4CE6D589C6740CE0F21218081FBEF0389286256FF439C28864E3E06CECAF290A9F7BE7818ACAA5F9252488BFB81AF3A7859A942"/>
          <p:cNvSpPr txBox="1"/>
          <p:nvPr/>
        </p:nvSpPr>
        <p:spPr>
          <a:xfrm>
            <a:off x="8558061" y="4567917"/>
            <a:ext cx="268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  <p:bldP spid="20" grpId="0" animBg="1"/>
      <p:bldP spid="21" grpId="0"/>
      <p:bldP spid="22" grpId="0"/>
      <p:bldP spid="23" grpId="0" build="p"/>
      <p:bldP spid="24" grpId="0"/>
      <p:bldP spid="25" grpId="0" build="p"/>
      <p:bldP spid="26" grpId="0"/>
      <p:bldP spid="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12206288" cy="685800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1876909" y="1846468"/>
            <a:ext cx="8734944" cy="2373799"/>
            <a:chOff x="1876909" y="1846468"/>
            <a:chExt cx="8734944" cy="2373799"/>
          </a:xfrm>
        </p:grpSpPr>
        <p:sp>
          <p:nvSpPr>
            <p:cNvPr id="57" name="文本框 56"/>
            <p:cNvSpPr txBox="1"/>
            <p:nvPr/>
          </p:nvSpPr>
          <p:spPr>
            <a:xfrm>
              <a:off x="1876909" y="3512381"/>
              <a:ext cx="8449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圣诞节活动营销宣传策划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284621" y="1846468"/>
              <a:ext cx="732723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0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谢谢观赏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6046699" y="-56270"/>
            <a:ext cx="5853237" cy="50532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-424153" y="-2053322"/>
            <a:ext cx="5853237" cy="505326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596630" y="2589486"/>
            <a:ext cx="3172301" cy="0"/>
          </a:xfrm>
          <a:prstGeom prst="line">
            <a:avLst/>
          </a:prstGeom>
          <a:ln w="38100">
            <a:solidFill>
              <a:srgbClr val="FFC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03811" y="1602646"/>
            <a:ext cx="404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C0NTENTS</a:t>
            </a:r>
            <a:endParaRPr lang="zh-CN" altLang="en-US" sz="48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TextBox 61"/>
          <p:cNvSpPr txBox="1"/>
          <p:nvPr/>
        </p:nvSpPr>
        <p:spPr>
          <a:xfrm>
            <a:off x="7699433" y="2097360"/>
            <a:ext cx="32842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活动简介</a:t>
            </a:r>
            <a:endParaRPr lang="en-US" altLang="zh-CN" sz="36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TextBox 61"/>
          <p:cNvSpPr txBox="1"/>
          <p:nvPr/>
        </p:nvSpPr>
        <p:spPr>
          <a:xfrm>
            <a:off x="7113560" y="3002639"/>
            <a:ext cx="328534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节目设计</a:t>
            </a:r>
            <a:endParaRPr lang="en-US" altLang="zh-CN" sz="36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TextBox 61"/>
          <p:cNvSpPr txBox="1"/>
          <p:nvPr/>
        </p:nvSpPr>
        <p:spPr>
          <a:xfrm>
            <a:off x="6536046" y="3997099"/>
            <a:ext cx="328534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筹备活动</a:t>
            </a:r>
            <a:endParaRPr lang="en-US" altLang="zh-CN" sz="36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TextBox 61"/>
          <p:cNvSpPr txBox="1"/>
          <p:nvPr/>
        </p:nvSpPr>
        <p:spPr>
          <a:xfrm>
            <a:off x="6087783" y="4975056"/>
            <a:ext cx="32842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现场执行</a:t>
            </a:r>
            <a:endParaRPr lang="en-US" altLang="zh-CN" sz="36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76100" y="1941773"/>
            <a:ext cx="923333" cy="8299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190227" y="2835497"/>
            <a:ext cx="923333" cy="8299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678280" y="3813454"/>
            <a:ext cx="923333" cy="8299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64450" y="4793689"/>
            <a:ext cx="923333" cy="829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 t="-3467"/>
          <a:stretch>
            <a:fillRect/>
          </a:stretch>
        </p:blipFill>
        <p:spPr>
          <a:xfrm rot="916936">
            <a:off x="7729665" y="-112538"/>
            <a:ext cx="4417469" cy="2155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8103799">
            <a:off x="8001088" y="3193160"/>
            <a:ext cx="4931901" cy="32894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3496201" flipH="1">
            <a:off x="-541313" y="3344136"/>
            <a:ext cx="4616760" cy="3079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56672" y="2578385"/>
            <a:ext cx="404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6979" y="-75186"/>
            <a:ext cx="6444622" cy="70083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68762" y="1831250"/>
            <a:ext cx="6273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活动简介</a:t>
            </a:r>
          </a:p>
        </p:txBody>
      </p:sp>
      <p:sp>
        <p:nvSpPr>
          <p:cNvPr id="6" name="矩形 5"/>
          <p:cNvSpPr/>
          <p:nvPr/>
        </p:nvSpPr>
        <p:spPr>
          <a:xfrm>
            <a:off x="5104016" y="3424596"/>
            <a:ext cx="6602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b="0" i="0" dirty="0">
                <a:solidFill>
                  <a:schemeClr val="bg1"/>
                </a:solidFill>
                <a:effectLst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Hope all your Christmas dreams come true!</a:t>
            </a:r>
            <a:endParaRPr lang="zh-CN" altLang="en-US" sz="20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42699" y="3424596"/>
            <a:ext cx="2889038" cy="3342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9940" y="4134114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汇报人：第一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   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时间：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2030.12.12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31302" y="510613"/>
            <a:ext cx="2142483" cy="641721"/>
            <a:chOff x="1549621" y="1259570"/>
            <a:chExt cx="1603648" cy="641721"/>
          </a:xfrm>
        </p:grpSpPr>
        <p:sp>
          <p:nvSpPr>
            <p:cNvPr id="7" name="文本框 6"/>
            <p:cNvSpPr txBox="1"/>
            <p:nvPr/>
          </p:nvSpPr>
          <p:spPr>
            <a:xfrm>
              <a:off x="1549621" y="1259570"/>
              <a:ext cx="16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活动简介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49621" y="1593514"/>
              <a:ext cx="160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78913" y="2811878"/>
            <a:ext cx="51647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圣诞节（</a:t>
            </a:r>
            <a:r>
              <a:rPr lang="en-US" altLang="zh-CN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Christmas</a:t>
            </a:r>
            <a:r>
              <a:rPr lang="zh-CN" altLang="en-US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）又称耶诞节、耶稣诞辰，译名为“基督弥撒”，是西方传统节日，起源于基督教，在每年</a:t>
            </a:r>
            <a:r>
              <a:rPr lang="en-US" altLang="zh-CN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12</a:t>
            </a:r>
            <a:r>
              <a:rPr lang="zh-CN" altLang="en-US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月</a:t>
            </a:r>
            <a:r>
              <a:rPr lang="en-US" altLang="zh-CN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25</a:t>
            </a:r>
            <a:r>
              <a:rPr lang="zh-CN" altLang="en-US" b="1" i="0" dirty="0">
                <a:solidFill>
                  <a:srgbClr val="FFCC3E"/>
                </a:solidFill>
                <a:effectLst/>
                <a:cs typeface="+mn-ea"/>
                <a:sym typeface="+mn-lt"/>
              </a:rPr>
              <a:t>日。弥撒是教会的一种礼拜仪式。圣诞节是一个宗教节，因为把它当作耶稣的诞辰来庆祝，故名“耶诞节”</a:t>
            </a:r>
            <a:endParaRPr lang="zh-CN" altLang="en-US" b="1" dirty="0">
              <a:solidFill>
                <a:srgbClr val="FFCC3E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127839" y="-519936"/>
            <a:ext cx="2488488" cy="1981200"/>
          </a:xfrm>
          <a:prstGeom prst="rect">
            <a:avLst/>
          </a:prstGeom>
          <a:effectLst>
            <a:outerShdw blurRad="50800" dist="25400" dir="2700000" algn="tl" rotWithShape="0">
              <a:schemeClr val="bg1"/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513816" y="1638300"/>
            <a:ext cx="5311901" cy="4597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31302" y="510613"/>
            <a:ext cx="2142483" cy="641721"/>
            <a:chOff x="1549621" y="1259570"/>
            <a:chExt cx="1603648" cy="641721"/>
          </a:xfrm>
        </p:grpSpPr>
        <p:sp>
          <p:nvSpPr>
            <p:cNvPr id="7" name="文本框 6"/>
            <p:cNvSpPr txBox="1"/>
            <p:nvPr/>
          </p:nvSpPr>
          <p:spPr>
            <a:xfrm>
              <a:off x="1549621" y="1259570"/>
              <a:ext cx="16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活动简介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49621" y="1593514"/>
              <a:ext cx="160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71490" y="2534374"/>
            <a:ext cx="2333767" cy="2333767"/>
            <a:chOff x="1471490" y="2650654"/>
            <a:chExt cx="2333767" cy="2333767"/>
          </a:xfrm>
        </p:grpSpPr>
        <p:sp>
          <p:nvSpPr>
            <p:cNvPr id="11" name="椭圆 10"/>
            <p:cNvSpPr/>
            <p:nvPr/>
          </p:nvSpPr>
          <p:spPr>
            <a:xfrm>
              <a:off x="1471490" y="2650654"/>
              <a:ext cx="2333767" cy="233376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86754" y="3273358"/>
              <a:ext cx="22185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45948" y="2534374"/>
            <a:ext cx="2362583" cy="2333767"/>
            <a:chOff x="1471490" y="2650654"/>
            <a:chExt cx="2362583" cy="2333767"/>
          </a:xfrm>
        </p:grpSpPr>
        <p:sp>
          <p:nvSpPr>
            <p:cNvPr id="14" name="椭圆 13"/>
            <p:cNvSpPr/>
            <p:nvPr/>
          </p:nvSpPr>
          <p:spPr>
            <a:xfrm>
              <a:off x="1471490" y="2650654"/>
              <a:ext cx="2333767" cy="233376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15570" y="3265338"/>
              <a:ext cx="22185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20405" y="2534374"/>
            <a:ext cx="2384723" cy="2333767"/>
            <a:chOff x="1471490" y="2650654"/>
            <a:chExt cx="2384723" cy="2333767"/>
          </a:xfrm>
        </p:grpSpPr>
        <p:sp>
          <p:nvSpPr>
            <p:cNvPr id="17" name="椭圆 16"/>
            <p:cNvSpPr/>
            <p:nvPr/>
          </p:nvSpPr>
          <p:spPr>
            <a:xfrm>
              <a:off x="1471490" y="2650654"/>
              <a:ext cx="2333767" cy="233376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37710" y="3265338"/>
              <a:ext cx="22185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4162973" flipH="1">
            <a:off x="1403421" y="1090765"/>
            <a:ext cx="1719352" cy="30792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4162973" flipH="1">
            <a:off x="4816055" y="1126980"/>
            <a:ext cx="1719352" cy="30792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4162973" flipH="1">
            <a:off x="8276532" y="1090765"/>
            <a:ext cx="1719352" cy="30792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146780" y="4837498"/>
            <a:ext cx="5898437" cy="1694637"/>
          </a:xfrm>
          <a:prstGeom prst="rect">
            <a:avLst/>
          </a:prstGeom>
          <a:effectLst>
            <a:outerShdw blurRad="50800" dist="25400" dir="2700000" algn="tl" rotWithShape="0">
              <a:schemeClr val="bg1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040425" y="1220709"/>
            <a:ext cx="4874194" cy="53005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31302" y="510613"/>
            <a:ext cx="2142483" cy="641721"/>
            <a:chOff x="1549621" y="1259570"/>
            <a:chExt cx="1603648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1549621" y="1259570"/>
              <a:ext cx="16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活动简介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49621" y="1593514"/>
              <a:ext cx="160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983476" y="2787245"/>
            <a:ext cx="1971558" cy="312282"/>
            <a:chOff x="6681123" y="2612893"/>
            <a:chExt cx="1971558" cy="312282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6905767" y="2756848"/>
              <a:ext cx="174691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681123" y="2612893"/>
              <a:ext cx="312282" cy="312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066546" y="2522385"/>
            <a:ext cx="218364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16172" y="2894620"/>
            <a:ext cx="2218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572953" y="4818002"/>
            <a:ext cx="1971558" cy="312282"/>
            <a:chOff x="6681123" y="2612893"/>
            <a:chExt cx="1971558" cy="312282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6905767" y="2756848"/>
              <a:ext cx="174691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6681123" y="2612893"/>
              <a:ext cx="312282" cy="312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656023" y="4553142"/>
            <a:ext cx="218364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605649" y="4925377"/>
            <a:ext cx="2218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279914" y="3016518"/>
            <a:ext cx="2022821" cy="312282"/>
            <a:chOff x="6905767" y="2600707"/>
            <a:chExt cx="2022821" cy="312282"/>
          </a:xfrm>
        </p:grpSpPr>
        <p:cxnSp>
          <p:nvCxnSpPr>
            <p:cNvPr id="22" name="直接箭头连接符 21"/>
            <p:cNvCxnSpPr/>
            <p:nvPr/>
          </p:nvCxnSpPr>
          <p:spPr>
            <a:xfrm flipH="1">
              <a:off x="6905767" y="2756848"/>
              <a:ext cx="174691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8616306" y="2600707"/>
              <a:ext cx="312282" cy="312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40156" y="2705564"/>
            <a:ext cx="218364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9782" y="3077799"/>
            <a:ext cx="2218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716483" y="4585913"/>
            <a:ext cx="2022821" cy="312282"/>
            <a:chOff x="6905767" y="2600707"/>
            <a:chExt cx="2022821" cy="312282"/>
          </a:xfrm>
        </p:grpSpPr>
        <p:cxnSp>
          <p:nvCxnSpPr>
            <p:cNvPr id="27" name="直接箭头连接符 26"/>
            <p:cNvCxnSpPr/>
            <p:nvPr/>
          </p:nvCxnSpPr>
          <p:spPr>
            <a:xfrm flipH="1">
              <a:off x="6905767" y="2756848"/>
              <a:ext cx="174691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8616306" y="2600707"/>
              <a:ext cx="312282" cy="312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86576" y="4276949"/>
            <a:ext cx="218364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2231" y="4649184"/>
            <a:ext cx="2062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4" grpId="0"/>
      <p:bldP spid="2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31302" y="510613"/>
            <a:ext cx="2142483" cy="641721"/>
            <a:chOff x="1549621" y="1259570"/>
            <a:chExt cx="1603648" cy="641721"/>
          </a:xfrm>
        </p:grpSpPr>
        <p:sp>
          <p:nvSpPr>
            <p:cNvPr id="7" name="文本框 6"/>
            <p:cNvSpPr txBox="1"/>
            <p:nvPr/>
          </p:nvSpPr>
          <p:spPr>
            <a:xfrm>
              <a:off x="1549621" y="1259570"/>
              <a:ext cx="16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活动简介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49621" y="1593514"/>
              <a:ext cx="160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Huo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dong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sp>
        <p:nvSpPr>
          <p:cNvPr id="10" name="任意多边形 17"/>
          <p:cNvSpPr/>
          <p:nvPr/>
        </p:nvSpPr>
        <p:spPr>
          <a:xfrm>
            <a:off x="4040050" y="2842592"/>
            <a:ext cx="1956560" cy="2246243"/>
          </a:xfrm>
          <a:custGeom>
            <a:avLst/>
            <a:gdLst>
              <a:gd name="connsiteX0" fmla="*/ 0 w 2902226"/>
              <a:gd name="connsiteY0" fmla="*/ 0 h 3200400"/>
              <a:gd name="connsiteX1" fmla="*/ 19878 w 2902226"/>
              <a:gd name="connsiteY1" fmla="*/ 3180522 h 3200400"/>
              <a:gd name="connsiteX2" fmla="*/ 1470991 w 2902226"/>
              <a:gd name="connsiteY2" fmla="*/ 2226365 h 3200400"/>
              <a:gd name="connsiteX3" fmla="*/ 2902226 w 2902226"/>
              <a:gd name="connsiteY3" fmla="*/ 3200400 h 3200400"/>
              <a:gd name="connsiteX4" fmla="*/ 2902226 w 2902226"/>
              <a:gd name="connsiteY4" fmla="*/ 0 h 3200400"/>
              <a:gd name="connsiteX5" fmla="*/ 0 w 2902226"/>
              <a:gd name="connsiteY5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226" h="3200400">
                <a:moveTo>
                  <a:pt x="0" y="0"/>
                </a:moveTo>
                <a:lnTo>
                  <a:pt x="19878" y="3180522"/>
                </a:lnTo>
                <a:lnTo>
                  <a:pt x="1470991" y="2226365"/>
                </a:lnTo>
                <a:lnTo>
                  <a:pt x="2902226" y="3200400"/>
                </a:lnTo>
                <a:lnTo>
                  <a:pt x="2902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 18"/>
          <p:cNvSpPr/>
          <p:nvPr/>
        </p:nvSpPr>
        <p:spPr>
          <a:xfrm>
            <a:off x="6235146" y="2842592"/>
            <a:ext cx="1956560" cy="2246243"/>
          </a:xfrm>
          <a:custGeom>
            <a:avLst/>
            <a:gdLst>
              <a:gd name="connsiteX0" fmla="*/ 0 w 2902226"/>
              <a:gd name="connsiteY0" fmla="*/ 0 h 3200400"/>
              <a:gd name="connsiteX1" fmla="*/ 19878 w 2902226"/>
              <a:gd name="connsiteY1" fmla="*/ 3180522 h 3200400"/>
              <a:gd name="connsiteX2" fmla="*/ 1470991 w 2902226"/>
              <a:gd name="connsiteY2" fmla="*/ 2226365 h 3200400"/>
              <a:gd name="connsiteX3" fmla="*/ 2902226 w 2902226"/>
              <a:gd name="connsiteY3" fmla="*/ 3200400 h 3200400"/>
              <a:gd name="connsiteX4" fmla="*/ 2902226 w 2902226"/>
              <a:gd name="connsiteY4" fmla="*/ 0 h 3200400"/>
              <a:gd name="connsiteX5" fmla="*/ 0 w 2902226"/>
              <a:gd name="connsiteY5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226" h="3200400">
                <a:moveTo>
                  <a:pt x="0" y="0"/>
                </a:moveTo>
                <a:lnTo>
                  <a:pt x="19878" y="3180522"/>
                </a:lnTo>
                <a:lnTo>
                  <a:pt x="1470991" y="2226365"/>
                </a:lnTo>
                <a:lnTo>
                  <a:pt x="2902226" y="3200400"/>
                </a:lnTo>
                <a:lnTo>
                  <a:pt x="290222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4332" y="3613563"/>
            <a:ext cx="11079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1D4C46"/>
                </a:solidFill>
                <a:cs typeface="+mn-ea"/>
                <a:sym typeface="+mn-lt"/>
              </a:rPr>
              <a:t>背景一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59428" y="3595825"/>
            <a:ext cx="11079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1D4C46"/>
                </a:solidFill>
                <a:cs typeface="+mn-ea"/>
                <a:sym typeface="+mn-lt"/>
              </a:rPr>
              <a:t>背景二</a:t>
            </a:r>
          </a:p>
        </p:txBody>
      </p:sp>
      <p:sp>
        <p:nvSpPr>
          <p:cNvPr id="14" name="矩形 13"/>
          <p:cNvSpPr/>
          <p:nvPr/>
        </p:nvSpPr>
        <p:spPr>
          <a:xfrm>
            <a:off x="8430242" y="3422515"/>
            <a:ext cx="36000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0050" y="3395380"/>
            <a:ext cx="3600000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57697" y="2836892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433555" y="2836892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305098" y="1013749"/>
            <a:ext cx="2082050" cy="24087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3830053" y="978640"/>
            <a:ext cx="2082050" cy="2408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6979" y="-75186"/>
            <a:ext cx="6444622" cy="70083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68762" y="1831250"/>
            <a:ext cx="6273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节目设计</a:t>
            </a:r>
          </a:p>
        </p:txBody>
      </p:sp>
      <p:sp>
        <p:nvSpPr>
          <p:cNvPr id="6" name="矩形 5"/>
          <p:cNvSpPr/>
          <p:nvPr/>
        </p:nvSpPr>
        <p:spPr>
          <a:xfrm>
            <a:off x="5104016" y="3424596"/>
            <a:ext cx="6602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Hope all your Christmas dreams come true!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42699" y="3424596"/>
            <a:ext cx="2889038" cy="334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 flipV="1">
            <a:off x="8552166" y="-189620"/>
            <a:ext cx="3639834" cy="3142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0" y="-56270"/>
            <a:ext cx="3639834" cy="314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3467"/>
          <a:stretch>
            <a:fillRect/>
          </a:stretch>
        </p:blipFill>
        <p:spPr>
          <a:xfrm rot="916936">
            <a:off x="995479" y="597961"/>
            <a:ext cx="1418562" cy="6920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58174" y="510613"/>
            <a:ext cx="1970925" cy="641721"/>
            <a:chOff x="1658803" y="1177684"/>
            <a:chExt cx="1603648" cy="641721"/>
          </a:xfrm>
        </p:grpSpPr>
        <p:sp>
          <p:nvSpPr>
            <p:cNvPr id="8" name="文本框 7"/>
            <p:cNvSpPr txBox="1"/>
            <p:nvPr/>
          </p:nvSpPr>
          <p:spPr>
            <a:xfrm>
              <a:off x="1658803" y="1177684"/>
              <a:ext cx="160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节目设计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58803" y="1511628"/>
              <a:ext cx="160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mu she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ji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358468" y="1991778"/>
            <a:ext cx="2218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72058" y="3119651"/>
            <a:ext cx="2218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10699" y="4247523"/>
            <a:ext cx="2218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849659" y="1996079"/>
            <a:ext cx="508809" cy="4573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563249" y="3153744"/>
            <a:ext cx="508809" cy="4573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435619" y="4251824"/>
            <a:ext cx="508809" cy="4573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67362" r="4276" b="1372"/>
          <a:stretch>
            <a:fillRect/>
          </a:stretch>
        </p:blipFill>
        <p:spPr>
          <a:xfrm>
            <a:off x="929357" y="2031603"/>
            <a:ext cx="4879731" cy="45437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488182" y="5170853"/>
            <a:ext cx="2218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13102" y="5175154"/>
            <a:ext cx="508809" cy="457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oxft2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宽屏</PresentationFormat>
  <Paragraphs>106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2022-03-09T02:41:07Z</dcterms:created>
  <dcterms:modified xsi:type="dcterms:W3CDTF">2023-01-10T05:25:47Z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734DEC3EEB7C4230BC6026B4A4D61CA0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