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0.xml" ContentType="application/vnd.openxmlformats-officedocument.presentationml.tags+xml"/>
  <Override PartName="/ppt/notesSlides/notesSlide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0" r:id="rId5"/>
    <p:sldId id="279" r:id="rId6"/>
    <p:sldId id="259" r:id="rId7"/>
    <p:sldId id="280" r:id="rId8"/>
    <p:sldId id="261" r:id="rId9"/>
    <p:sldId id="262" r:id="rId10"/>
    <p:sldId id="281" r:id="rId11"/>
    <p:sldId id="282" r:id="rId12"/>
    <p:sldId id="283" r:id="rId13"/>
    <p:sldId id="263" r:id="rId14"/>
    <p:sldId id="264" r:id="rId15"/>
    <p:sldId id="284" r:id="rId16"/>
    <p:sldId id="265" r:id="rId17"/>
    <p:sldId id="266" r:id="rId18"/>
    <p:sldId id="286" r:id="rId19"/>
    <p:sldId id="28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984"/>
    <a:srgbClr val="F6687A"/>
    <a:srgbClr val="FFFFFF"/>
    <a:srgbClr val="F56B8D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516"/>
      </p:cViewPr>
      <p:guideLst>
        <p:guide orient="horz" pos="21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2023-01-10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3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5" Type="http://schemas.openxmlformats.org/officeDocument/2006/relationships/image" Target="../media/image1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4"/>
          <p:cNvPicPr>
            <a:picLocks noChangeAspect="1"/>
          </p:cNvPicPr>
          <p:nvPr/>
        </p:nvPicPr>
        <p:blipFill>
          <a:blip r:embed="rId4"/>
          <a:srcRect b="11709"/>
          <a:stretch>
            <a:fillRect/>
          </a:stretch>
        </p:blipFill>
        <p:spPr>
          <a:xfrm rot="10800000">
            <a:off x="0" y="-18415"/>
            <a:ext cx="12192000" cy="689483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3227705" y="3971925"/>
            <a:ext cx="13106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685405" y="3971925"/>
            <a:ext cx="13106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/>
          <p:nvPr/>
        </p:nvSpPr>
        <p:spPr>
          <a:xfrm>
            <a:off x="3327424" y="3069272"/>
            <a:ext cx="574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spc="300" dirty="0">
                <a:solidFill>
                  <a:srgbClr val="FD839A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母亲节活动策划</a:t>
            </a:r>
            <a:endParaRPr lang="en-US" altLang="zh-CN" sz="5400" spc="300" dirty="0">
              <a:solidFill>
                <a:srgbClr val="FD839A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3179702" y="3874780"/>
            <a:ext cx="6055036" cy="43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600" spc="3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PASTE IN THIS BOX, AND SELECT ONLY THE TEXT. YOUR CONTENT TO CONTENT TO PLAY HERE, OR THROUGH YOUR COPY, PASTE IN THIS BOX, </a:t>
            </a:r>
            <a:endParaRPr lang="zh-CN" altLang="en-US" sz="600" spc="300"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24" y="1126559"/>
            <a:ext cx="5308600" cy="21115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99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4042985" y="391065"/>
            <a:ext cx="4105748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56B8D"/>
                    </a:gs>
                    <a:gs pos="100000">
                      <a:srgbClr val="F6687A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rPr>
              <a:t>标题文字添加此处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768304" y="1038384"/>
            <a:ext cx="65666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/>
          <p:cNvSpPr/>
          <p:nvPr/>
        </p:nvSpPr>
        <p:spPr bwMode="auto">
          <a:xfrm>
            <a:off x="2352675" y="1998663"/>
            <a:ext cx="1203325" cy="1050925"/>
          </a:xfrm>
          <a:custGeom>
            <a:avLst/>
            <a:gdLst>
              <a:gd name="T0" fmla="*/ 0 w 714"/>
              <a:gd name="T1" fmla="*/ 2147483646 h 617"/>
              <a:gd name="T2" fmla="*/ 2147483646 w 714"/>
              <a:gd name="T3" fmla="*/ 0 h 617"/>
              <a:gd name="T4" fmla="*/ 2147483646 w 714"/>
              <a:gd name="T5" fmla="*/ 2147483646 h 617"/>
              <a:gd name="T6" fmla="*/ 0 w 714"/>
              <a:gd name="T7" fmla="*/ 2147483646 h 617"/>
              <a:gd name="T8" fmla="*/ 0 w 714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F66984"/>
          </a:solidFill>
          <a:ln>
            <a:noFill/>
          </a:ln>
        </p:spPr>
        <p:txBody>
          <a:bodyPr tIns="180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13" name="Freeform 7"/>
          <p:cNvSpPr/>
          <p:nvPr/>
        </p:nvSpPr>
        <p:spPr bwMode="auto">
          <a:xfrm>
            <a:off x="3022600" y="3216275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rgbClr val="F66984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14" name="Freeform 8"/>
          <p:cNvSpPr/>
          <p:nvPr/>
        </p:nvSpPr>
        <p:spPr bwMode="auto">
          <a:xfrm>
            <a:off x="982663" y="4418013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rgbClr val="F66984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15" name="Freeform 9"/>
          <p:cNvSpPr/>
          <p:nvPr/>
        </p:nvSpPr>
        <p:spPr bwMode="auto">
          <a:xfrm>
            <a:off x="1665288" y="3216275"/>
            <a:ext cx="1785937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rgbClr val="F66984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6" name="Freeform 10"/>
          <p:cNvSpPr/>
          <p:nvPr/>
        </p:nvSpPr>
        <p:spPr bwMode="auto">
          <a:xfrm>
            <a:off x="2352675" y="4418013"/>
            <a:ext cx="2509838" cy="1039812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rgbClr val="F6698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648075" y="2389188"/>
            <a:ext cx="6300788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249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597275" y="2032000"/>
            <a:ext cx="197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</a:p>
        </p:txBody>
      </p:sp>
      <p:sp>
        <p:nvSpPr>
          <p:cNvPr id="19" name="文本框 19"/>
          <p:cNvSpPr txBox="1">
            <a:spLocks noChangeArrowheads="1"/>
          </p:cNvSpPr>
          <p:nvPr/>
        </p:nvSpPr>
        <p:spPr bwMode="auto">
          <a:xfrm>
            <a:off x="4306888" y="3590925"/>
            <a:ext cx="636270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249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矩形 20"/>
          <p:cNvSpPr>
            <a:spLocks noChangeArrowheads="1"/>
          </p:cNvSpPr>
          <p:nvPr/>
        </p:nvSpPr>
        <p:spPr bwMode="auto">
          <a:xfrm>
            <a:off x="4306888" y="3240088"/>
            <a:ext cx="1776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</a:p>
        </p:txBody>
      </p:sp>
      <p:sp>
        <p:nvSpPr>
          <p:cNvPr id="21" name="文本框 22"/>
          <p:cNvSpPr txBox="1">
            <a:spLocks noChangeArrowheads="1"/>
          </p:cNvSpPr>
          <p:nvPr/>
        </p:nvSpPr>
        <p:spPr bwMode="auto">
          <a:xfrm>
            <a:off x="5046663" y="4824413"/>
            <a:ext cx="628015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249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矩形 23"/>
          <p:cNvSpPr>
            <a:spLocks noChangeArrowheads="1"/>
          </p:cNvSpPr>
          <p:nvPr/>
        </p:nvSpPr>
        <p:spPr bwMode="auto">
          <a:xfrm>
            <a:off x="5035550" y="4460875"/>
            <a:ext cx="177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398713" y="5446713"/>
            <a:ext cx="9207500" cy="0"/>
          </a:xfrm>
          <a:prstGeom prst="line">
            <a:avLst/>
          </a:prstGeom>
          <a:ln w="28575">
            <a:solidFill>
              <a:srgbClr val="F66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068638" y="4238625"/>
            <a:ext cx="7600950" cy="0"/>
          </a:xfrm>
          <a:prstGeom prst="line">
            <a:avLst/>
          </a:prstGeom>
          <a:ln w="28575">
            <a:solidFill>
              <a:srgbClr val="F66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398713" y="3038475"/>
            <a:ext cx="7542212" cy="0"/>
          </a:xfrm>
          <a:prstGeom prst="line">
            <a:avLst/>
          </a:prstGeom>
          <a:ln w="28575">
            <a:solidFill>
              <a:srgbClr val="F6698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4"/>
          <p:cNvPicPr>
            <a:picLocks noChangeAspect="1"/>
          </p:cNvPicPr>
          <p:nvPr/>
        </p:nvPicPr>
        <p:blipFill>
          <a:blip r:embed="rId3"/>
          <a:srcRect b="11709"/>
          <a:stretch>
            <a:fillRect/>
          </a:stretch>
        </p:blipFill>
        <p:spPr>
          <a:xfrm rot="10800000">
            <a:off x="0" y="-18415"/>
            <a:ext cx="12192000" cy="6894830"/>
          </a:xfrm>
          <a:prstGeom prst="rect">
            <a:avLst/>
          </a:prstGeom>
        </p:spPr>
      </p:pic>
      <p:sp>
        <p:nvSpPr>
          <p:cNvPr id="21" name="标题 3"/>
          <p:cNvSpPr>
            <a:spLocks noGrp="1"/>
          </p:cNvSpPr>
          <p:nvPr/>
        </p:nvSpPr>
        <p:spPr>
          <a:xfrm>
            <a:off x="4383405" y="2454275"/>
            <a:ext cx="6213475" cy="1217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zh-CN" altLang="en-US" sz="4800" dirty="0">
                <a:solidFill>
                  <a:srgbClr val="F6687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请在此添大标题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604770" y="2602865"/>
            <a:ext cx="15036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6687A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108450" y="2502535"/>
            <a:ext cx="0" cy="11220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4042985" y="391065"/>
            <a:ext cx="4105748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56B8D"/>
                    </a:gs>
                    <a:gs pos="100000">
                      <a:srgbClr val="F6687A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rPr>
              <a:t>标题文字添加此处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768304" y="1038384"/>
            <a:ext cx="65666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902208" y="2025522"/>
            <a:ext cx="4177621" cy="3497121"/>
            <a:chOff x="1438784" y="1300536"/>
            <a:chExt cx="3133216" cy="2622841"/>
          </a:xfrm>
        </p:grpSpPr>
        <p:sp>
          <p:nvSpPr>
            <p:cNvPr id="4" name="Freeform: Shape 5"/>
            <p:cNvSpPr/>
            <p:nvPr/>
          </p:nvSpPr>
          <p:spPr>
            <a:xfrm>
              <a:off x="3886200" y="1837402"/>
              <a:ext cx="685800" cy="2085975"/>
            </a:xfrm>
            <a:custGeom>
              <a:avLst/>
              <a:gdLst>
                <a:gd name="connsiteX0" fmla="*/ 914400 w 914400"/>
                <a:gd name="connsiteY0" fmla="*/ 0 h 2781300"/>
                <a:gd name="connsiteX1" fmla="*/ 914400 w 914400"/>
                <a:gd name="connsiteY1" fmla="*/ 2781300 h 2781300"/>
                <a:gd name="connsiteX2" fmla="*/ 0 w 914400"/>
                <a:gd name="connsiteY2" fmla="*/ 2781300 h 2781300"/>
                <a:gd name="connsiteX3" fmla="*/ 0 w 914400"/>
                <a:gd name="connsiteY3" fmla="*/ 777656 h 2781300"/>
                <a:gd name="connsiteX4" fmla="*/ 93241 w 914400"/>
                <a:gd name="connsiteY4" fmla="*/ 631646 h 2781300"/>
                <a:gd name="connsiteX5" fmla="*/ 914400 w 9144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2781300">
                  <a:moveTo>
                    <a:pt x="914400" y="0"/>
                  </a:moveTo>
                  <a:lnTo>
                    <a:pt x="914400" y="2781300"/>
                  </a:lnTo>
                  <a:lnTo>
                    <a:pt x="0" y="2781300"/>
                  </a:lnTo>
                  <a:lnTo>
                    <a:pt x="0" y="777656"/>
                  </a:lnTo>
                  <a:lnTo>
                    <a:pt x="93241" y="631646"/>
                  </a:lnTo>
                  <a:cubicBezTo>
                    <a:pt x="339289" y="258654"/>
                    <a:pt x="571500" y="0"/>
                    <a:pt x="914400" y="0"/>
                  </a:cubicBezTo>
                  <a:close/>
                </a:path>
              </a:pathLst>
            </a:custGeom>
            <a:solidFill>
              <a:srgbClr val="FD839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Oval 18"/>
            <p:cNvSpPr/>
            <p:nvPr/>
          </p:nvSpPr>
          <p:spPr>
            <a:xfrm>
              <a:off x="4168378" y="1658429"/>
              <a:ext cx="121444" cy="121444"/>
            </a:xfrm>
            <a:prstGeom prst="ellipse">
              <a:avLst/>
            </a:prstGeom>
            <a:noFill/>
            <a:ln w="38100">
              <a:solidFill>
                <a:srgbClr val="FD8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4221955" y="1473449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4"/>
            <p:cNvCxnSpPr/>
            <p:nvPr/>
          </p:nvCxnSpPr>
          <p:spPr>
            <a:xfrm>
              <a:off x="3193254" y="1452018"/>
              <a:ext cx="1028701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1"/>
            <p:cNvGrpSpPr/>
            <p:nvPr/>
          </p:nvGrpSpPr>
          <p:grpSpPr>
            <a:xfrm>
              <a:off x="1438784" y="1300536"/>
              <a:ext cx="1761617" cy="668729"/>
              <a:chOff x="1918379" y="1734048"/>
              <a:chExt cx="2348822" cy="891638"/>
            </a:xfrm>
          </p:grpSpPr>
          <p:sp>
            <p:nvSpPr>
              <p:cNvPr id="14" name="TextBox 36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88000" anchor="t" anchorCtr="0">
                <a:normAutofit fontScale="80000"/>
              </a:bodyPr>
              <a:lstStyle/>
              <a:p>
                <a:pPr defTabSz="912495">
                  <a:lnSpc>
                    <a:spcPct val="130000"/>
                  </a:lnSpc>
                  <a:spcBef>
                    <a:spcPct val="20000"/>
                  </a:spcBef>
                  <a:defRPr/>
                </a:pPr>
                <a:r>
                  <a:rPr lang="zh-CN" altLang="en-US" sz="13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335" dirty="0">
                  <a:solidFill>
                    <a:schemeClr val="bg1">
                      <a:lumMod val="5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Rectangle 10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88000" bIns="0" anchor="b" anchorCtr="0">
                <a:normAutofit/>
              </a:bodyPr>
              <a:lstStyle/>
              <a:p>
                <a:pPr algn="r"/>
                <a:r>
                  <a:rPr lang="zh-CN" altLang="en-US" sz="1865" b="1" dirty="0">
                    <a:solidFill>
                      <a:schemeClr val="bg1">
                        <a:lumMod val="50000"/>
                      </a:schemeClr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978282" y="3086772"/>
            <a:ext cx="4187148" cy="2435871"/>
            <a:chOff x="745839" y="2096474"/>
            <a:chExt cx="3140361" cy="1826903"/>
          </a:xfrm>
        </p:grpSpPr>
        <p:sp>
          <p:nvSpPr>
            <p:cNvPr id="17" name="Freeform: Shape 4"/>
            <p:cNvSpPr/>
            <p:nvPr/>
          </p:nvSpPr>
          <p:spPr>
            <a:xfrm>
              <a:off x="3200400" y="2420644"/>
              <a:ext cx="685800" cy="1502733"/>
            </a:xfrm>
            <a:custGeom>
              <a:avLst/>
              <a:gdLst>
                <a:gd name="connsiteX0" fmla="*/ 914400 w 914400"/>
                <a:gd name="connsiteY0" fmla="*/ 0 h 2003644"/>
                <a:gd name="connsiteX1" fmla="*/ 914400 w 914400"/>
                <a:gd name="connsiteY1" fmla="*/ 2003644 h 2003644"/>
                <a:gd name="connsiteX2" fmla="*/ 0 w 914400"/>
                <a:gd name="connsiteY2" fmla="*/ 2003644 h 2003644"/>
                <a:gd name="connsiteX3" fmla="*/ 0 w 914400"/>
                <a:gd name="connsiteY3" fmla="*/ 1282128 h 2003644"/>
                <a:gd name="connsiteX4" fmla="*/ 103466 w 914400"/>
                <a:gd name="connsiteY4" fmla="*/ 1171666 h 2003644"/>
                <a:gd name="connsiteX5" fmla="*/ 882888 w 914400"/>
                <a:gd name="connsiteY5" fmla="*/ 49346 h 200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2003644">
                  <a:moveTo>
                    <a:pt x="914400" y="0"/>
                  </a:moveTo>
                  <a:lnTo>
                    <a:pt x="914400" y="2003644"/>
                  </a:lnTo>
                  <a:lnTo>
                    <a:pt x="0" y="2003644"/>
                  </a:lnTo>
                  <a:lnTo>
                    <a:pt x="0" y="1282128"/>
                  </a:lnTo>
                  <a:lnTo>
                    <a:pt x="103466" y="1171666"/>
                  </a:lnTo>
                  <a:cubicBezTo>
                    <a:pt x="435336" y="790538"/>
                    <a:pt x="671123" y="388593"/>
                    <a:pt x="882888" y="49346"/>
                  </a:cubicBezTo>
                  <a:close/>
                </a:path>
              </a:pathLst>
            </a:custGeom>
            <a:solidFill>
              <a:srgbClr val="FD839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482579" y="2438126"/>
              <a:ext cx="121444" cy="121444"/>
            </a:xfrm>
            <a:prstGeom prst="ellipse">
              <a:avLst/>
            </a:prstGeom>
            <a:noFill/>
            <a:ln w="38100">
              <a:solidFill>
                <a:srgbClr val="FD8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19" name="Straight Connector 26"/>
            <p:cNvCxnSpPr/>
            <p:nvPr/>
          </p:nvCxnSpPr>
          <p:spPr>
            <a:xfrm>
              <a:off x="3536155" y="2244974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8"/>
            <p:cNvCxnSpPr/>
            <p:nvPr/>
          </p:nvCxnSpPr>
          <p:spPr>
            <a:xfrm>
              <a:off x="2507456" y="2234258"/>
              <a:ext cx="1028701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39"/>
            <p:cNvGrpSpPr/>
            <p:nvPr/>
          </p:nvGrpSpPr>
          <p:grpSpPr>
            <a:xfrm>
              <a:off x="745839" y="2096474"/>
              <a:ext cx="1761617" cy="668729"/>
              <a:chOff x="1918379" y="1734048"/>
              <a:chExt cx="2348822" cy="891638"/>
            </a:xfrm>
          </p:grpSpPr>
          <p:sp>
            <p:nvSpPr>
              <p:cNvPr id="22" name="TextBox 40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88000" anchor="t" anchorCtr="0">
                <a:normAutofit fontScale="80000"/>
              </a:bodyPr>
              <a:lstStyle/>
              <a:p>
                <a:pPr defTabSz="912495">
                  <a:lnSpc>
                    <a:spcPct val="130000"/>
                  </a:lnSpc>
                  <a:spcBef>
                    <a:spcPct val="20000"/>
                  </a:spcBef>
                  <a:defRPr/>
                </a:pPr>
                <a:r>
                  <a:rPr lang="zh-CN" altLang="en-US" sz="13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335" dirty="0">
                  <a:solidFill>
                    <a:schemeClr val="bg1">
                      <a:lumMod val="5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Rectangle 41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88000" bIns="0" anchor="b" anchorCtr="0">
                <a:normAutofit/>
              </a:bodyPr>
              <a:lstStyle/>
              <a:p>
                <a:pPr algn="r"/>
                <a:r>
                  <a:rPr lang="zh-CN" altLang="en-US" sz="1865" b="1" dirty="0">
                    <a:solidFill>
                      <a:schemeClr val="bg1">
                        <a:lumMod val="50000"/>
                      </a:schemeClr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21082" y="4268895"/>
            <a:ext cx="3729948" cy="1253748"/>
            <a:chOff x="402939" y="2983066"/>
            <a:chExt cx="2797461" cy="940311"/>
          </a:xfrm>
        </p:grpSpPr>
        <p:sp>
          <p:nvSpPr>
            <p:cNvPr id="25" name="Freeform: Shape 3"/>
            <p:cNvSpPr/>
            <p:nvPr/>
          </p:nvSpPr>
          <p:spPr>
            <a:xfrm>
              <a:off x="2514600" y="3382240"/>
              <a:ext cx="685800" cy="541137"/>
            </a:xfrm>
            <a:custGeom>
              <a:avLst/>
              <a:gdLst>
                <a:gd name="connsiteX0" fmla="*/ 914400 w 914400"/>
                <a:gd name="connsiteY0" fmla="*/ 0 h 721516"/>
                <a:gd name="connsiteX1" fmla="*/ 914400 w 914400"/>
                <a:gd name="connsiteY1" fmla="*/ 721516 h 721516"/>
                <a:gd name="connsiteX2" fmla="*/ 0 w 914400"/>
                <a:gd name="connsiteY2" fmla="*/ 721516 h 721516"/>
                <a:gd name="connsiteX3" fmla="*/ 806637 w 914400"/>
                <a:gd name="connsiteY3" fmla="*/ 115049 h 72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721516">
                  <a:moveTo>
                    <a:pt x="914400" y="0"/>
                  </a:moveTo>
                  <a:lnTo>
                    <a:pt x="914400" y="721516"/>
                  </a:lnTo>
                  <a:lnTo>
                    <a:pt x="0" y="721516"/>
                  </a:lnTo>
                  <a:cubicBezTo>
                    <a:pt x="319035" y="544894"/>
                    <a:pt x="582726" y="336725"/>
                    <a:pt x="806637" y="115049"/>
                  </a:cubicBezTo>
                  <a:close/>
                </a:path>
              </a:pathLst>
            </a:custGeom>
            <a:solidFill>
              <a:srgbClr val="FD839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8" name="Oval 16"/>
            <p:cNvSpPr/>
            <p:nvPr/>
          </p:nvSpPr>
          <p:spPr>
            <a:xfrm>
              <a:off x="2800349" y="3321518"/>
              <a:ext cx="121444" cy="121444"/>
            </a:xfrm>
            <a:prstGeom prst="ellipse">
              <a:avLst/>
            </a:prstGeom>
            <a:noFill/>
            <a:ln w="38100">
              <a:solidFill>
                <a:srgbClr val="FD8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29" name="Straight Connector 30"/>
            <p:cNvCxnSpPr/>
            <p:nvPr/>
          </p:nvCxnSpPr>
          <p:spPr>
            <a:xfrm>
              <a:off x="2857500" y="3136292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>
              <a:off x="2164556" y="3124750"/>
              <a:ext cx="685800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42"/>
            <p:cNvGrpSpPr/>
            <p:nvPr/>
          </p:nvGrpSpPr>
          <p:grpSpPr>
            <a:xfrm>
              <a:off x="402939" y="2983066"/>
              <a:ext cx="1761617" cy="668729"/>
              <a:chOff x="1918379" y="1734048"/>
              <a:chExt cx="2348822" cy="891638"/>
            </a:xfrm>
          </p:grpSpPr>
          <p:sp>
            <p:nvSpPr>
              <p:cNvPr id="32" name="TextBox 43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88000" anchor="t" anchorCtr="0">
                <a:normAutofit fontScale="80000"/>
              </a:bodyPr>
              <a:lstStyle/>
              <a:p>
                <a:pPr defTabSz="912495">
                  <a:lnSpc>
                    <a:spcPct val="130000"/>
                  </a:lnSpc>
                  <a:spcBef>
                    <a:spcPct val="20000"/>
                  </a:spcBef>
                  <a:defRPr/>
                </a:pPr>
                <a:r>
                  <a:rPr lang="zh-CN" altLang="en-US" sz="13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335" dirty="0">
                  <a:solidFill>
                    <a:schemeClr val="bg1">
                      <a:lumMod val="5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Rectangle 44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88000" bIns="0" anchor="b" anchorCtr="0">
                <a:normAutofit/>
              </a:bodyPr>
              <a:lstStyle/>
              <a:p>
                <a:pPr algn="r"/>
                <a:r>
                  <a:rPr lang="zh-CN" altLang="en-US" sz="1865" b="1" dirty="0">
                    <a:solidFill>
                      <a:schemeClr val="bg1">
                        <a:lumMod val="50000"/>
                      </a:schemeClr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079830" y="2026404"/>
            <a:ext cx="4249631" cy="3496239"/>
            <a:chOff x="4572000" y="1301198"/>
            <a:chExt cx="3187223" cy="2622179"/>
          </a:xfrm>
        </p:grpSpPr>
        <p:sp>
          <p:nvSpPr>
            <p:cNvPr id="35" name="Freeform: Shape 6"/>
            <p:cNvSpPr/>
            <p:nvPr/>
          </p:nvSpPr>
          <p:spPr>
            <a:xfrm>
              <a:off x="4572000" y="1837402"/>
              <a:ext cx="685800" cy="2085975"/>
            </a:xfrm>
            <a:custGeom>
              <a:avLst/>
              <a:gdLst>
                <a:gd name="connsiteX0" fmla="*/ 0 w 914400"/>
                <a:gd name="connsiteY0" fmla="*/ 0 h 2781300"/>
                <a:gd name="connsiteX1" fmla="*/ 821159 w 914400"/>
                <a:gd name="connsiteY1" fmla="*/ 631646 h 2781300"/>
                <a:gd name="connsiteX2" fmla="*/ 914400 w 914400"/>
                <a:gd name="connsiteY2" fmla="*/ 777656 h 2781300"/>
                <a:gd name="connsiteX3" fmla="*/ 914400 w 914400"/>
                <a:gd name="connsiteY3" fmla="*/ 2781300 h 2781300"/>
                <a:gd name="connsiteX4" fmla="*/ 0 w 914400"/>
                <a:gd name="connsiteY4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2781300">
                  <a:moveTo>
                    <a:pt x="0" y="0"/>
                  </a:moveTo>
                  <a:cubicBezTo>
                    <a:pt x="342900" y="0"/>
                    <a:pt x="575112" y="258654"/>
                    <a:pt x="821159" y="631646"/>
                  </a:cubicBezTo>
                  <a:lnTo>
                    <a:pt x="914400" y="777656"/>
                  </a:lnTo>
                  <a:lnTo>
                    <a:pt x="914400" y="2781300"/>
                  </a:lnTo>
                  <a:lnTo>
                    <a:pt x="0" y="2781300"/>
                  </a:lnTo>
                  <a:close/>
                </a:path>
              </a:pathLst>
            </a:custGeom>
            <a:solidFill>
              <a:srgbClr val="FD839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6" name="Oval 19"/>
            <p:cNvSpPr/>
            <p:nvPr/>
          </p:nvSpPr>
          <p:spPr>
            <a:xfrm>
              <a:off x="4854178" y="1658429"/>
              <a:ext cx="121444" cy="121444"/>
            </a:xfrm>
            <a:prstGeom prst="ellipse">
              <a:avLst/>
            </a:prstGeom>
            <a:noFill/>
            <a:ln w="38100">
              <a:solidFill>
                <a:srgbClr val="FD8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37" name="Straight Connector 21"/>
            <p:cNvCxnSpPr/>
            <p:nvPr/>
          </p:nvCxnSpPr>
          <p:spPr>
            <a:xfrm>
              <a:off x="4914900" y="1473449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3"/>
            <p:cNvCxnSpPr/>
            <p:nvPr/>
          </p:nvCxnSpPr>
          <p:spPr>
            <a:xfrm>
              <a:off x="4914899" y="1452018"/>
              <a:ext cx="1028701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12"/>
            <p:cNvGrpSpPr/>
            <p:nvPr/>
          </p:nvGrpSpPr>
          <p:grpSpPr>
            <a:xfrm>
              <a:off x="5997606" y="1301198"/>
              <a:ext cx="1761617" cy="657872"/>
              <a:chOff x="7996808" y="1734930"/>
              <a:chExt cx="2348822" cy="877163"/>
            </a:xfrm>
          </p:grpSpPr>
          <p:sp>
            <p:nvSpPr>
              <p:cNvPr id="40" name="TextBox 46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88000" rIns="288000" anchor="ctr" anchorCtr="0">
                <a:normAutofit fontScale="70000"/>
              </a:bodyPr>
              <a:lstStyle/>
              <a:p>
                <a:pPr defTabSz="912495">
                  <a:lnSpc>
                    <a:spcPct val="130000"/>
                  </a:lnSpc>
                  <a:spcBef>
                    <a:spcPct val="20000"/>
                  </a:spcBef>
                  <a:defRPr/>
                </a:pPr>
                <a:r>
                  <a:rPr lang="zh-CN" altLang="en-US" sz="13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335" dirty="0">
                  <a:solidFill>
                    <a:schemeClr val="bg1">
                      <a:lumMod val="5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Rectangle 47"/>
              <p:cNvSpPr/>
              <p:nvPr/>
            </p:nvSpPr>
            <p:spPr>
              <a:xfrm>
                <a:off x="7996808" y="1734930"/>
                <a:ext cx="1513437" cy="323165"/>
              </a:xfrm>
              <a:prstGeom prst="rect">
                <a:avLst/>
              </a:prstGeom>
            </p:spPr>
            <p:txBody>
              <a:bodyPr wrap="none" lIns="288000" tIns="0" rIns="288000" bIns="0" anchor="ctr" anchorCtr="0">
                <a:normAutofit/>
              </a:bodyPr>
              <a:lstStyle/>
              <a:p>
                <a:r>
                  <a:rPr lang="zh-CN" altLang="en-US" sz="1865" b="1" dirty="0">
                    <a:solidFill>
                      <a:schemeClr val="bg1">
                        <a:lumMod val="50000"/>
                      </a:schemeClr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6994230" y="3101371"/>
            <a:ext cx="4177623" cy="2416827"/>
            <a:chOff x="5257800" y="2110757"/>
            <a:chExt cx="3133217" cy="1812620"/>
          </a:xfrm>
        </p:grpSpPr>
        <p:sp>
          <p:nvSpPr>
            <p:cNvPr id="43" name="Freeform: Shape 7"/>
            <p:cNvSpPr/>
            <p:nvPr/>
          </p:nvSpPr>
          <p:spPr>
            <a:xfrm>
              <a:off x="5257800" y="2420644"/>
              <a:ext cx="685800" cy="1502733"/>
            </a:xfrm>
            <a:custGeom>
              <a:avLst/>
              <a:gdLst>
                <a:gd name="connsiteX0" fmla="*/ 0 w 914400"/>
                <a:gd name="connsiteY0" fmla="*/ 0 h 2003644"/>
                <a:gd name="connsiteX1" fmla="*/ 31512 w 914400"/>
                <a:gd name="connsiteY1" fmla="*/ 49346 h 2003644"/>
                <a:gd name="connsiteX2" fmla="*/ 810934 w 914400"/>
                <a:gd name="connsiteY2" fmla="*/ 1171666 h 2003644"/>
                <a:gd name="connsiteX3" fmla="*/ 914400 w 914400"/>
                <a:gd name="connsiteY3" fmla="*/ 1282128 h 2003644"/>
                <a:gd name="connsiteX4" fmla="*/ 914400 w 914400"/>
                <a:gd name="connsiteY4" fmla="*/ 2003644 h 2003644"/>
                <a:gd name="connsiteX5" fmla="*/ 0 w 914400"/>
                <a:gd name="connsiteY5" fmla="*/ 2003644 h 200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2003644">
                  <a:moveTo>
                    <a:pt x="0" y="0"/>
                  </a:moveTo>
                  <a:lnTo>
                    <a:pt x="31512" y="49346"/>
                  </a:lnTo>
                  <a:cubicBezTo>
                    <a:pt x="243278" y="388593"/>
                    <a:pt x="479064" y="790538"/>
                    <a:pt x="810934" y="1171666"/>
                  </a:cubicBezTo>
                  <a:lnTo>
                    <a:pt x="914400" y="1282128"/>
                  </a:lnTo>
                  <a:lnTo>
                    <a:pt x="914400" y="2003644"/>
                  </a:lnTo>
                  <a:lnTo>
                    <a:pt x="0" y="2003644"/>
                  </a:lnTo>
                  <a:close/>
                </a:path>
              </a:pathLst>
            </a:custGeom>
            <a:solidFill>
              <a:srgbClr val="FD839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4" name="Oval 20"/>
            <p:cNvSpPr/>
            <p:nvPr/>
          </p:nvSpPr>
          <p:spPr>
            <a:xfrm>
              <a:off x="5539978" y="2438126"/>
              <a:ext cx="121444" cy="121444"/>
            </a:xfrm>
            <a:prstGeom prst="ellipse">
              <a:avLst/>
            </a:prstGeom>
            <a:noFill/>
            <a:ln w="38100">
              <a:solidFill>
                <a:srgbClr val="FD8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45" name="Straight Connector 25"/>
            <p:cNvCxnSpPr/>
            <p:nvPr/>
          </p:nvCxnSpPr>
          <p:spPr>
            <a:xfrm>
              <a:off x="5593555" y="2244974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7"/>
            <p:cNvCxnSpPr/>
            <p:nvPr/>
          </p:nvCxnSpPr>
          <p:spPr>
            <a:xfrm>
              <a:off x="5600700" y="2234258"/>
              <a:ext cx="1028701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13"/>
            <p:cNvGrpSpPr/>
            <p:nvPr/>
          </p:nvGrpSpPr>
          <p:grpSpPr>
            <a:xfrm>
              <a:off x="6629400" y="2110757"/>
              <a:ext cx="1761617" cy="657872"/>
              <a:chOff x="9660396" y="2814343"/>
              <a:chExt cx="2348822" cy="877163"/>
            </a:xfrm>
          </p:grpSpPr>
          <p:sp>
            <p:nvSpPr>
              <p:cNvPr id="48" name="TextBox 49"/>
              <p:cNvSpPr txBox="1"/>
              <p:nvPr/>
            </p:nvSpPr>
            <p:spPr>
              <a:xfrm>
                <a:off x="9660396" y="313750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88000" rIns="288000" anchor="ctr" anchorCtr="0">
                <a:normAutofit fontScale="70000"/>
              </a:bodyPr>
              <a:lstStyle/>
              <a:p>
                <a:pPr defTabSz="912495">
                  <a:lnSpc>
                    <a:spcPct val="130000"/>
                  </a:lnSpc>
                  <a:spcBef>
                    <a:spcPct val="20000"/>
                  </a:spcBef>
                  <a:defRPr/>
                </a:pPr>
                <a:r>
                  <a:rPr lang="zh-CN" altLang="en-US" sz="13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335" dirty="0">
                  <a:solidFill>
                    <a:schemeClr val="bg1">
                      <a:lumMod val="5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Rectangle 50"/>
              <p:cNvSpPr/>
              <p:nvPr/>
            </p:nvSpPr>
            <p:spPr>
              <a:xfrm>
                <a:off x="9660396" y="2814343"/>
                <a:ext cx="1513437" cy="323165"/>
              </a:xfrm>
              <a:prstGeom prst="rect">
                <a:avLst/>
              </a:prstGeom>
            </p:spPr>
            <p:txBody>
              <a:bodyPr wrap="none" lIns="288000" tIns="0" rIns="288000" bIns="0" anchor="ctr" anchorCtr="0">
                <a:normAutofit/>
              </a:bodyPr>
              <a:lstStyle/>
              <a:p>
                <a:r>
                  <a:rPr lang="zh-CN" altLang="en-US" sz="1865" b="1" dirty="0">
                    <a:solidFill>
                      <a:schemeClr val="bg1">
                        <a:lumMod val="50000"/>
                      </a:schemeClr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908630" y="4282858"/>
            <a:ext cx="3720423" cy="1234704"/>
            <a:chOff x="5943600" y="2997349"/>
            <a:chExt cx="2790317" cy="926028"/>
          </a:xfrm>
        </p:grpSpPr>
        <p:sp>
          <p:nvSpPr>
            <p:cNvPr id="51" name="Freeform: Shape 8"/>
            <p:cNvSpPr/>
            <p:nvPr/>
          </p:nvSpPr>
          <p:spPr>
            <a:xfrm>
              <a:off x="5943600" y="3382240"/>
              <a:ext cx="685800" cy="541137"/>
            </a:xfrm>
            <a:custGeom>
              <a:avLst/>
              <a:gdLst>
                <a:gd name="connsiteX0" fmla="*/ 0 w 914400"/>
                <a:gd name="connsiteY0" fmla="*/ 0 h 721516"/>
                <a:gd name="connsiteX1" fmla="*/ 107763 w 914400"/>
                <a:gd name="connsiteY1" fmla="*/ 115049 h 721516"/>
                <a:gd name="connsiteX2" fmla="*/ 914400 w 914400"/>
                <a:gd name="connsiteY2" fmla="*/ 721516 h 721516"/>
                <a:gd name="connsiteX3" fmla="*/ 0 w 914400"/>
                <a:gd name="connsiteY3" fmla="*/ 721516 h 72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721516">
                  <a:moveTo>
                    <a:pt x="0" y="0"/>
                  </a:moveTo>
                  <a:lnTo>
                    <a:pt x="107763" y="115049"/>
                  </a:lnTo>
                  <a:cubicBezTo>
                    <a:pt x="331675" y="336725"/>
                    <a:pt x="595365" y="544894"/>
                    <a:pt x="914400" y="721516"/>
                  </a:cubicBezTo>
                  <a:lnTo>
                    <a:pt x="0" y="721516"/>
                  </a:lnTo>
                  <a:close/>
                </a:path>
              </a:pathLst>
            </a:custGeom>
            <a:solidFill>
              <a:srgbClr val="FD839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2" name="Oval 15"/>
            <p:cNvSpPr/>
            <p:nvPr/>
          </p:nvSpPr>
          <p:spPr>
            <a:xfrm>
              <a:off x="6229350" y="3321518"/>
              <a:ext cx="121444" cy="121444"/>
            </a:xfrm>
            <a:prstGeom prst="ellipse">
              <a:avLst/>
            </a:prstGeom>
            <a:noFill/>
            <a:ln w="38100">
              <a:solidFill>
                <a:srgbClr val="FD8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53" name="Straight Connector 29"/>
            <p:cNvCxnSpPr/>
            <p:nvPr/>
          </p:nvCxnSpPr>
          <p:spPr>
            <a:xfrm>
              <a:off x="6286500" y="3136292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31"/>
            <p:cNvCxnSpPr/>
            <p:nvPr/>
          </p:nvCxnSpPr>
          <p:spPr>
            <a:xfrm>
              <a:off x="6286500" y="3124750"/>
              <a:ext cx="685800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14"/>
            <p:cNvGrpSpPr/>
            <p:nvPr/>
          </p:nvGrpSpPr>
          <p:grpSpPr>
            <a:xfrm>
              <a:off x="6972300" y="2997349"/>
              <a:ext cx="1761617" cy="657872"/>
              <a:chOff x="9660396" y="3996465"/>
              <a:chExt cx="2348822" cy="877163"/>
            </a:xfrm>
          </p:grpSpPr>
          <p:sp>
            <p:nvSpPr>
              <p:cNvPr id="56" name="TextBox 52"/>
              <p:cNvSpPr txBox="1"/>
              <p:nvPr/>
            </p:nvSpPr>
            <p:spPr>
              <a:xfrm>
                <a:off x="9660396" y="4319630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88000" rIns="288000" anchor="ctr" anchorCtr="0">
                <a:normAutofit fontScale="70000"/>
              </a:bodyPr>
              <a:lstStyle/>
              <a:p>
                <a:pPr defTabSz="912495">
                  <a:lnSpc>
                    <a:spcPct val="130000"/>
                  </a:lnSpc>
                  <a:spcBef>
                    <a:spcPct val="20000"/>
                  </a:spcBef>
                  <a:defRPr/>
                </a:pPr>
                <a:r>
                  <a:rPr lang="zh-CN" altLang="en-US" sz="13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335" dirty="0">
                  <a:solidFill>
                    <a:schemeClr val="bg1">
                      <a:lumMod val="5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Rectangle 53"/>
              <p:cNvSpPr/>
              <p:nvPr/>
            </p:nvSpPr>
            <p:spPr>
              <a:xfrm>
                <a:off x="9660396" y="3996465"/>
                <a:ext cx="1513437" cy="323165"/>
              </a:xfrm>
              <a:prstGeom prst="rect">
                <a:avLst/>
              </a:prstGeom>
            </p:spPr>
            <p:txBody>
              <a:bodyPr wrap="none" lIns="288000" tIns="0" rIns="288000" bIns="0" anchor="ctr" anchorCtr="0">
                <a:normAutofit/>
              </a:bodyPr>
              <a:lstStyle/>
              <a:p>
                <a:r>
                  <a:rPr lang="zh-CN" altLang="en-US" sz="1865" b="1" dirty="0">
                    <a:solidFill>
                      <a:schemeClr val="bg1">
                        <a:lumMod val="50000"/>
                      </a:schemeClr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4042985" y="391065"/>
            <a:ext cx="4105748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56B8D"/>
                    </a:gs>
                    <a:gs pos="100000">
                      <a:srgbClr val="F6687A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rPr>
              <a:t>标题文字添加此处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768304" y="1038384"/>
            <a:ext cx="65666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a7e957e4bd70ec1fa2982a60f38c15f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" y="1504315"/>
            <a:ext cx="5304155" cy="54248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42050" y="2748915"/>
            <a:ext cx="510349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sym typeface="Arial" panose="020B0604020202020204" pitchFamily="34" charset="0"/>
              </a:rPr>
              <a:t>单击此处编辑您要的内容，本模版所有图形线条及其相应素材均可自由编辑、改色、替换。</a:t>
            </a:r>
          </a:p>
        </p:txBody>
      </p:sp>
      <p:sp>
        <p:nvSpPr>
          <p:cNvPr id="8" name="标题 3"/>
          <p:cNvSpPr>
            <a:spLocks noGrp="1"/>
          </p:cNvSpPr>
          <p:nvPr/>
        </p:nvSpPr>
        <p:spPr>
          <a:xfrm>
            <a:off x="6242050" y="2218690"/>
            <a:ext cx="2556510" cy="530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C9F9E"/>
                    </a:gs>
                    <a:gs pos="98000">
                      <a:srgbClr val="F3767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在此添大标题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42050" y="4355465"/>
            <a:ext cx="510349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sym typeface="Arial" panose="020B0604020202020204" pitchFamily="34" charset="0"/>
              </a:rPr>
              <a:t>单击此处编辑您要的内容，本模版所有图形线条及其相应素材均可自由编辑、改色、替换。</a:t>
            </a:r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6242050" y="3825240"/>
            <a:ext cx="2556510" cy="530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C9F9E"/>
                    </a:gs>
                    <a:gs pos="98000">
                      <a:srgbClr val="F3767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在此添大标题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2"/>
          <a:stretch>
            <a:fillRect/>
          </a:stretch>
        </p:blipFill>
        <p:spPr>
          <a:xfrm>
            <a:off x="1004570" y="2218690"/>
            <a:ext cx="4432300" cy="25476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4042985" y="391065"/>
            <a:ext cx="4105748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56B8D"/>
                    </a:gs>
                    <a:gs pos="100000">
                      <a:srgbClr val="F6687A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rPr>
              <a:t>标题文字添加此处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768304" y="1038384"/>
            <a:ext cx="65666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7517765" y="1706245"/>
            <a:ext cx="2945765" cy="4183380"/>
            <a:chOff x="1936" y="2715"/>
            <a:chExt cx="4639" cy="6588"/>
          </a:xfrm>
        </p:grpSpPr>
        <p:grpSp>
          <p:nvGrpSpPr>
            <p:cNvPr id="2" name="PA_库_组合 1"/>
            <p:cNvGrpSpPr/>
            <p:nvPr>
              <p:custDataLst>
                <p:tags r:id="rId6"/>
              </p:custDataLst>
            </p:nvPr>
          </p:nvGrpSpPr>
          <p:grpSpPr>
            <a:xfrm>
              <a:off x="2580" y="3559"/>
              <a:ext cx="3211" cy="5744"/>
              <a:chOff x="5076444" y="2354580"/>
              <a:chExt cx="2039112" cy="3647143"/>
            </a:xfrm>
          </p:grpSpPr>
          <p:sp>
            <p:nvSpPr>
              <p:cNvPr id="4" name="矩形: 圆角 3"/>
              <p:cNvSpPr/>
              <p:nvPr/>
            </p:nvSpPr>
            <p:spPr>
              <a:xfrm>
                <a:off x="5076444" y="4184693"/>
                <a:ext cx="2039112" cy="397055"/>
              </a:xfrm>
              <a:prstGeom prst="roundRect">
                <a:avLst>
                  <a:gd name="adj" fmla="val 33617"/>
                </a:avLst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" name="梯形 4"/>
              <p:cNvSpPr/>
              <p:nvPr/>
            </p:nvSpPr>
            <p:spPr>
              <a:xfrm flipV="1">
                <a:off x="5298526" y="4581748"/>
                <a:ext cx="1594949" cy="1419975"/>
              </a:xfrm>
              <a:prstGeom prst="trapezoid">
                <a:avLst>
                  <a:gd name="adj" fmla="val 15995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5935980" y="2354580"/>
                <a:ext cx="342900" cy="1830113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7" name="PA_库_任意多边形 6"/>
            <p:cNvSpPr/>
            <p:nvPr>
              <p:custDataLst>
                <p:tags r:id="rId7"/>
              </p:custDataLst>
            </p:nvPr>
          </p:nvSpPr>
          <p:spPr>
            <a:xfrm rot="3283209">
              <a:off x="4552" y="4158"/>
              <a:ext cx="1405" cy="2642"/>
            </a:xfrm>
            <a:custGeom>
              <a:avLst/>
              <a:gdLst>
                <a:gd name="connsiteX0" fmla="*/ 433578 w 867156"/>
                <a:gd name="connsiteY0" fmla="*/ 0 h 1630438"/>
                <a:gd name="connsiteX1" fmla="*/ 433770 w 867156"/>
                <a:gd name="connsiteY1" fmla="*/ 117 h 1630438"/>
                <a:gd name="connsiteX2" fmla="*/ 867156 w 867156"/>
                <a:gd name="connsiteY2" fmla="*/ 815219 h 1630438"/>
                <a:gd name="connsiteX3" fmla="*/ 433770 w 867156"/>
                <a:gd name="connsiteY3" fmla="*/ 1630322 h 1630438"/>
                <a:gd name="connsiteX4" fmla="*/ 433578 w 867156"/>
                <a:gd name="connsiteY4" fmla="*/ 1630438 h 1630438"/>
                <a:gd name="connsiteX5" fmla="*/ 433386 w 867156"/>
                <a:gd name="connsiteY5" fmla="*/ 1630322 h 1630438"/>
                <a:gd name="connsiteX6" fmla="*/ 0 w 867156"/>
                <a:gd name="connsiteY6" fmla="*/ 815219 h 1630438"/>
                <a:gd name="connsiteX7" fmla="*/ 433386 w 867156"/>
                <a:gd name="connsiteY7" fmla="*/ 117 h 163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156" h="1630438">
                  <a:moveTo>
                    <a:pt x="433578" y="0"/>
                  </a:moveTo>
                  <a:lnTo>
                    <a:pt x="433770" y="117"/>
                  </a:lnTo>
                  <a:cubicBezTo>
                    <a:pt x="695244" y="176765"/>
                    <a:pt x="867156" y="475916"/>
                    <a:pt x="867156" y="815219"/>
                  </a:cubicBezTo>
                  <a:cubicBezTo>
                    <a:pt x="867156" y="1154522"/>
                    <a:pt x="695244" y="1453673"/>
                    <a:pt x="433770" y="1630322"/>
                  </a:cubicBezTo>
                  <a:lnTo>
                    <a:pt x="433578" y="1630438"/>
                  </a:lnTo>
                  <a:lnTo>
                    <a:pt x="433386" y="1630322"/>
                  </a:lnTo>
                  <a:cubicBezTo>
                    <a:pt x="171912" y="1453673"/>
                    <a:pt x="0" y="1154522"/>
                    <a:pt x="0" y="815219"/>
                  </a:cubicBezTo>
                  <a:cubicBezTo>
                    <a:pt x="0" y="475916"/>
                    <a:pt x="171912" y="176765"/>
                    <a:pt x="433386" y="117"/>
                  </a:cubicBezTo>
                  <a:close/>
                </a:path>
              </a:pathLst>
            </a:custGeom>
            <a:gradFill>
              <a:gsLst>
                <a:gs pos="0">
                  <a:srgbClr val="F56B8D">
                    <a:alpha val="100000"/>
                  </a:srgbClr>
                </a:gs>
                <a:gs pos="100000">
                  <a:srgbClr val="F6687A">
                    <a:alpha val="100000"/>
                  </a:srgbClr>
                </a:gs>
              </a:gsLst>
              <a:lin ang="135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PA_库_任意多边形 7"/>
            <p:cNvSpPr/>
            <p:nvPr>
              <p:custDataLst>
                <p:tags r:id="rId8"/>
              </p:custDataLst>
            </p:nvPr>
          </p:nvSpPr>
          <p:spPr>
            <a:xfrm rot="3283209">
              <a:off x="4297" y="2274"/>
              <a:ext cx="1001" cy="1882"/>
            </a:xfrm>
            <a:custGeom>
              <a:avLst/>
              <a:gdLst>
                <a:gd name="connsiteX0" fmla="*/ 433578 w 867156"/>
                <a:gd name="connsiteY0" fmla="*/ 0 h 1630438"/>
                <a:gd name="connsiteX1" fmla="*/ 433770 w 867156"/>
                <a:gd name="connsiteY1" fmla="*/ 117 h 1630438"/>
                <a:gd name="connsiteX2" fmla="*/ 867156 w 867156"/>
                <a:gd name="connsiteY2" fmla="*/ 815219 h 1630438"/>
                <a:gd name="connsiteX3" fmla="*/ 433770 w 867156"/>
                <a:gd name="connsiteY3" fmla="*/ 1630322 h 1630438"/>
                <a:gd name="connsiteX4" fmla="*/ 433578 w 867156"/>
                <a:gd name="connsiteY4" fmla="*/ 1630438 h 1630438"/>
                <a:gd name="connsiteX5" fmla="*/ 433386 w 867156"/>
                <a:gd name="connsiteY5" fmla="*/ 1630322 h 1630438"/>
                <a:gd name="connsiteX6" fmla="*/ 0 w 867156"/>
                <a:gd name="connsiteY6" fmla="*/ 815219 h 1630438"/>
                <a:gd name="connsiteX7" fmla="*/ 433386 w 867156"/>
                <a:gd name="connsiteY7" fmla="*/ 117 h 163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156" h="1630438">
                  <a:moveTo>
                    <a:pt x="433578" y="0"/>
                  </a:moveTo>
                  <a:lnTo>
                    <a:pt x="433770" y="117"/>
                  </a:lnTo>
                  <a:cubicBezTo>
                    <a:pt x="695244" y="176765"/>
                    <a:pt x="867156" y="475916"/>
                    <a:pt x="867156" y="815219"/>
                  </a:cubicBezTo>
                  <a:cubicBezTo>
                    <a:pt x="867156" y="1154522"/>
                    <a:pt x="695244" y="1453673"/>
                    <a:pt x="433770" y="1630322"/>
                  </a:cubicBezTo>
                  <a:lnTo>
                    <a:pt x="433578" y="1630438"/>
                  </a:lnTo>
                  <a:lnTo>
                    <a:pt x="433386" y="1630322"/>
                  </a:lnTo>
                  <a:cubicBezTo>
                    <a:pt x="171912" y="1453673"/>
                    <a:pt x="0" y="1154522"/>
                    <a:pt x="0" y="815219"/>
                  </a:cubicBezTo>
                  <a:cubicBezTo>
                    <a:pt x="0" y="475916"/>
                    <a:pt x="171912" y="176765"/>
                    <a:pt x="433386" y="117"/>
                  </a:cubicBezTo>
                  <a:close/>
                </a:path>
              </a:pathLst>
            </a:custGeom>
            <a:gradFill>
              <a:gsLst>
                <a:gs pos="0">
                  <a:srgbClr val="F56B8D">
                    <a:alpha val="100000"/>
                  </a:srgbClr>
                </a:gs>
                <a:gs pos="100000">
                  <a:srgbClr val="F6687A">
                    <a:alpha val="100000"/>
                  </a:srgbClr>
                </a:gs>
              </a:gsLst>
              <a:lin ang="135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PA_库_任意多边形 8"/>
            <p:cNvSpPr/>
            <p:nvPr>
              <p:custDataLst>
                <p:tags r:id="rId9"/>
              </p:custDataLst>
            </p:nvPr>
          </p:nvSpPr>
          <p:spPr>
            <a:xfrm rot="18734554">
              <a:off x="2555" y="3679"/>
              <a:ext cx="1405" cy="2642"/>
            </a:xfrm>
            <a:custGeom>
              <a:avLst/>
              <a:gdLst>
                <a:gd name="connsiteX0" fmla="*/ 433578 w 867156"/>
                <a:gd name="connsiteY0" fmla="*/ 0 h 1630438"/>
                <a:gd name="connsiteX1" fmla="*/ 433770 w 867156"/>
                <a:gd name="connsiteY1" fmla="*/ 117 h 1630438"/>
                <a:gd name="connsiteX2" fmla="*/ 867156 w 867156"/>
                <a:gd name="connsiteY2" fmla="*/ 815219 h 1630438"/>
                <a:gd name="connsiteX3" fmla="*/ 433770 w 867156"/>
                <a:gd name="connsiteY3" fmla="*/ 1630322 h 1630438"/>
                <a:gd name="connsiteX4" fmla="*/ 433578 w 867156"/>
                <a:gd name="connsiteY4" fmla="*/ 1630438 h 1630438"/>
                <a:gd name="connsiteX5" fmla="*/ 433386 w 867156"/>
                <a:gd name="connsiteY5" fmla="*/ 1630322 h 1630438"/>
                <a:gd name="connsiteX6" fmla="*/ 0 w 867156"/>
                <a:gd name="connsiteY6" fmla="*/ 815219 h 1630438"/>
                <a:gd name="connsiteX7" fmla="*/ 433386 w 867156"/>
                <a:gd name="connsiteY7" fmla="*/ 117 h 163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156" h="1630438">
                  <a:moveTo>
                    <a:pt x="433578" y="0"/>
                  </a:moveTo>
                  <a:lnTo>
                    <a:pt x="433770" y="117"/>
                  </a:lnTo>
                  <a:cubicBezTo>
                    <a:pt x="695244" y="176765"/>
                    <a:pt x="867156" y="475916"/>
                    <a:pt x="867156" y="815219"/>
                  </a:cubicBezTo>
                  <a:cubicBezTo>
                    <a:pt x="867156" y="1154522"/>
                    <a:pt x="695244" y="1453673"/>
                    <a:pt x="433770" y="1630322"/>
                  </a:cubicBezTo>
                  <a:lnTo>
                    <a:pt x="433578" y="1630438"/>
                  </a:lnTo>
                  <a:lnTo>
                    <a:pt x="433386" y="1630322"/>
                  </a:lnTo>
                  <a:cubicBezTo>
                    <a:pt x="171912" y="1453673"/>
                    <a:pt x="0" y="1154522"/>
                    <a:pt x="0" y="815219"/>
                  </a:cubicBezTo>
                  <a:cubicBezTo>
                    <a:pt x="0" y="475916"/>
                    <a:pt x="171912" y="176765"/>
                    <a:pt x="433386" y="117"/>
                  </a:cubicBezTo>
                  <a:close/>
                </a:path>
              </a:pathLst>
            </a:custGeom>
            <a:gradFill>
              <a:gsLst>
                <a:gs pos="0">
                  <a:srgbClr val="F56B8D">
                    <a:alpha val="100000"/>
                  </a:srgbClr>
                </a:gs>
                <a:gs pos="100000">
                  <a:srgbClr val="F6687A">
                    <a:alpha val="100000"/>
                  </a:srgbClr>
                </a:gs>
              </a:gsLst>
              <a:lin ang="135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PA_库_任意多边形 9"/>
            <p:cNvSpPr/>
            <p:nvPr>
              <p:custDataLst>
                <p:tags r:id="rId10"/>
              </p:custDataLst>
            </p:nvPr>
          </p:nvSpPr>
          <p:spPr>
            <a:xfrm rot="18734554">
              <a:off x="3031" y="2604"/>
              <a:ext cx="1077" cy="2079"/>
            </a:xfrm>
            <a:custGeom>
              <a:avLst/>
              <a:gdLst>
                <a:gd name="connsiteX0" fmla="*/ 433578 w 867156"/>
                <a:gd name="connsiteY0" fmla="*/ 0 h 1630438"/>
                <a:gd name="connsiteX1" fmla="*/ 433770 w 867156"/>
                <a:gd name="connsiteY1" fmla="*/ 117 h 1630438"/>
                <a:gd name="connsiteX2" fmla="*/ 867156 w 867156"/>
                <a:gd name="connsiteY2" fmla="*/ 815219 h 1630438"/>
                <a:gd name="connsiteX3" fmla="*/ 433770 w 867156"/>
                <a:gd name="connsiteY3" fmla="*/ 1630322 h 1630438"/>
                <a:gd name="connsiteX4" fmla="*/ 433578 w 867156"/>
                <a:gd name="connsiteY4" fmla="*/ 1630438 h 1630438"/>
                <a:gd name="connsiteX5" fmla="*/ 433386 w 867156"/>
                <a:gd name="connsiteY5" fmla="*/ 1630322 h 1630438"/>
                <a:gd name="connsiteX6" fmla="*/ 0 w 867156"/>
                <a:gd name="connsiteY6" fmla="*/ 815219 h 1630438"/>
                <a:gd name="connsiteX7" fmla="*/ 433386 w 867156"/>
                <a:gd name="connsiteY7" fmla="*/ 117 h 163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156" h="1630438">
                  <a:moveTo>
                    <a:pt x="433578" y="0"/>
                  </a:moveTo>
                  <a:lnTo>
                    <a:pt x="433770" y="117"/>
                  </a:lnTo>
                  <a:cubicBezTo>
                    <a:pt x="695244" y="176765"/>
                    <a:pt x="867156" y="475916"/>
                    <a:pt x="867156" y="815219"/>
                  </a:cubicBezTo>
                  <a:cubicBezTo>
                    <a:pt x="867156" y="1154522"/>
                    <a:pt x="695244" y="1453673"/>
                    <a:pt x="433770" y="1630322"/>
                  </a:cubicBezTo>
                  <a:lnTo>
                    <a:pt x="433578" y="1630438"/>
                  </a:lnTo>
                  <a:lnTo>
                    <a:pt x="433386" y="1630322"/>
                  </a:lnTo>
                  <a:cubicBezTo>
                    <a:pt x="171912" y="1453673"/>
                    <a:pt x="0" y="1154522"/>
                    <a:pt x="0" y="815219"/>
                  </a:cubicBezTo>
                  <a:cubicBezTo>
                    <a:pt x="0" y="475916"/>
                    <a:pt x="171912" y="176765"/>
                    <a:pt x="433386" y="117"/>
                  </a:cubicBezTo>
                  <a:close/>
                </a:path>
              </a:pathLst>
            </a:custGeom>
            <a:gradFill>
              <a:gsLst>
                <a:gs pos="0">
                  <a:srgbClr val="F56B8D">
                    <a:alpha val="100000"/>
                  </a:srgbClr>
                </a:gs>
                <a:gs pos="100000">
                  <a:srgbClr val="F6687A">
                    <a:alpha val="100000"/>
                  </a:srgbClr>
                </a:gs>
              </a:gsLst>
              <a:lin ang="135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17650" y="1954530"/>
            <a:ext cx="4907280" cy="3745230"/>
            <a:chOff x="8822" y="2998"/>
            <a:chExt cx="7728" cy="5898"/>
          </a:xfrm>
        </p:grpSpPr>
        <p:sp>
          <p:nvSpPr>
            <p:cNvPr id="3" name="PA_库_任意多边形 7"/>
            <p:cNvSpPr/>
            <p:nvPr>
              <p:custDataLst>
                <p:tags r:id="rId2"/>
              </p:custDataLst>
            </p:nvPr>
          </p:nvSpPr>
          <p:spPr>
            <a:xfrm rot="3283209">
              <a:off x="9001" y="3192"/>
              <a:ext cx="407" cy="765"/>
            </a:xfrm>
            <a:custGeom>
              <a:avLst/>
              <a:gdLst>
                <a:gd name="connsiteX0" fmla="*/ 433578 w 867156"/>
                <a:gd name="connsiteY0" fmla="*/ 0 h 1630438"/>
                <a:gd name="connsiteX1" fmla="*/ 433770 w 867156"/>
                <a:gd name="connsiteY1" fmla="*/ 117 h 1630438"/>
                <a:gd name="connsiteX2" fmla="*/ 867156 w 867156"/>
                <a:gd name="connsiteY2" fmla="*/ 815219 h 1630438"/>
                <a:gd name="connsiteX3" fmla="*/ 433770 w 867156"/>
                <a:gd name="connsiteY3" fmla="*/ 1630322 h 1630438"/>
                <a:gd name="connsiteX4" fmla="*/ 433578 w 867156"/>
                <a:gd name="connsiteY4" fmla="*/ 1630438 h 1630438"/>
                <a:gd name="connsiteX5" fmla="*/ 433386 w 867156"/>
                <a:gd name="connsiteY5" fmla="*/ 1630322 h 1630438"/>
                <a:gd name="connsiteX6" fmla="*/ 0 w 867156"/>
                <a:gd name="connsiteY6" fmla="*/ 815219 h 1630438"/>
                <a:gd name="connsiteX7" fmla="*/ 433386 w 867156"/>
                <a:gd name="connsiteY7" fmla="*/ 117 h 163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156" h="1630438">
                  <a:moveTo>
                    <a:pt x="433578" y="0"/>
                  </a:moveTo>
                  <a:lnTo>
                    <a:pt x="433770" y="117"/>
                  </a:lnTo>
                  <a:cubicBezTo>
                    <a:pt x="695244" y="176765"/>
                    <a:pt x="867156" y="475916"/>
                    <a:pt x="867156" y="815219"/>
                  </a:cubicBezTo>
                  <a:cubicBezTo>
                    <a:pt x="867156" y="1154522"/>
                    <a:pt x="695244" y="1453673"/>
                    <a:pt x="433770" y="1630322"/>
                  </a:cubicBezTo>
                  <a:lnTo>
                    <a:pt x="433578" y="1630438"/>
                  </a:lnTo>
                  <a:lnTo>
                    <a:pt x="433386" y="1630322"/>
                  </a:lnTo>
                  <a:cubicBezTo>
                    <a:pt x="171912" y="1453673"/>
                    <a:pt x="0" y="1154522"/>
                    <a:pt x="0" y="815219"/>
                  </a:cubicBezTo>
                  <a:cubicBezTo>
                    <a:pt x="0" y="475916"/>
                    <a:pt x="171912" y="176765"/>
                    <a:pt x="433386" y="117"/>
                  </a:cubicBezTo>
                  <a:close/>
                </a:path>
              </a:pathLst>
            </a:custGeom>
            <a:gradFill>
              <a:gsLst>
                <a:gs pos="0">
                  <a:srgbClr val="F56B8D">
                    <a:alpha val="100000"/>
                  </a:srgbClr>
                </a:gs>
                <a:gs pos="100000">
                  <a:srgbClr val="F6687A">
                    <a:alpha val="100000"/>
                  </a:srgbClr>
                </a:gs>
              </a:gsLst>
              <a:lin ang="135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PA_库_任意多边形 7"/>
            <p:cNvSpPr/>
            <p:nvPr>
              <p:custDataLst>
                <p:tags r:id="rId3"/>
              </p:custDataLst>
            </p:nvPr>
          </p:nvSpPr>
          <p:spPr>
            <a:xfrm rot="3283209">
              <a:off x="9001" y="4787"/>
              <a:ext cx="407" cy="765"/>
            </a:xfrm>
            <a:custGeom>
              <a:avLst/>
              <a:gdLst>
                <a:gd name="connsiteX0" fmla="*/ 433578 w 867156"/>
                <a:gd name="connsiteY0" fmla="*/ 0 h 1630438"/>
                <a:gd name="connsiteX1" fmla="*/ 433770 w 867156"/>
                <a:gd name="connsiteY1" fmla="*/ 117 h 1630438"/>
                <a:gd name="connsiteX2" fmla="*/ 867156 w 867156"/>
                <a:gd name="connsiteY2" fmla="*/ 815219 h 1630438"/>
                <a:gd name="connsiteX3" fmla="*/ 433770 w 867156"/>
                <a:gd name="connsiteY3" fmla="*/ 1630322 h 1630438"/>
                <a:gd name="connsiteX4" fmla="*/ 433578 w 867156"/>
                <a:gd name="connsiteY4" fmla="*/ 1630438 h 1630438"/>
                <a:gd name="connsiteX5" fmla="*/ 433386 w 867156"/>
                <a:gd name="connsiteY5" fmla="*/ 1630322 h 1630438"/>
                <a:gd name="connsiteX6" fmla="*/ 0 w 867156"/>
                <a:gd name="connsiteY6" fmla="*/ 815219 h 1630438"/>
                <a:gd name="connsiteX7" fmla="*/ 433386 w 867156"/>
                <a:gd name="connsiteY7" fmla="*/ 117 h 163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156" h="1630438">
                  <a:moveTo>
                    <a:pt x="433578" y="0"/>
                  </a:moveTo>
                  <a:lnTo>
                    <a:pt x="433770" y="117"/>
                  </a:lnTo>
                  <a:cubicBezTo>
                    <a:pt x="695244" y="176765"/>
                    <a:pt x="867156" y="475916"/>
                    <a:pt x="867156" y="815219"/>
                  </a:cubicBezTo>
                  <a:cubicBezTo>
                    <a:pt x="867156" y="1154522"/>
                    <a:pt x="695244" y="1453673"/>
                    <a:pt x="433770" y="1630322"/>
                  </a:cubicBezTo>
                  <a:lnTo>
                    <a:pt x="433578" y="1630438"/>
                  </a:lnTo>
                  <a:lnTo>
                    <a:pt x="433386" y="1630322"/>
                  </a:lnTo>
                  <a:cubicBezTo>
                    <a:pt x="171912" y="1453673"/>
                    <a:pt x="0" y="1154522"/>
                    <a:pt x="0" y="815219"/>
                  </a:cubicBezTo>
                  <a:cubicBezTo>
                    <a:pt x="0" y="475916"/>
                    <a:pt x="171912" y="176765"/>
                    <a:pt x="433386" y="117"/>
                  </a:cubicBezTo>
                  <a:close/>
                </a:path>
              </a:pathLst>
            </a:custGeom>
            <a:gradFill>
              <a:gsLst>
                <a:gs pos="0">
                  <a:srgbClr val="F56B8D">
                    <a:alpha val="100000"/>
                  </a:srgbClr>
                </a:gs>
                <a:gs pos="100000">
                  <a:srgbClr val="F6687A">
                    <a:alpha val="100000"/>
                  </a:srgbClr>
                </a:gs>
              </a:gsLst>
              <a:lin ang="135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PA_库_任意多边形 7"/>
            <p:cNvSpPr/>
            <p:nvPr>
              <p:custDataLst>
                <p:tags r:id="rId4"/>
              </p:custDataLst>
            </p:nvPr>
          </p:nvSpPr>
          <p:spPr>
            <a:xfrm rot="3283209">
              <a:off x="9001" y="6382"/>
              <a:ext cx="407" cy="765"/>
            </a:xfrm>
            <a:custGeom>
              <a:avLst/>
              <a:gdLst>
                <a:gd name="connsiteX0" fmla="*/ 433578 w 867156"/>
                <a:gd name="connsiteY0" fmla="*/ 0 h 1630438"/>
                <a:gd name="connsiteX1" fmla="*/ 433770 w 867156"/>
                <a:gd name="connsiteY1" fmla="*/ 117 h 1630438"/>
                <a:gd name="connsiteX2" fmla="*/ 867156 w 867156"/>
                <a:gd name="connsiteY2" fmla="*/ 815219 h 1630438"/>
                <a:gd name="connsiteX3" fmla="*/ 433770 w 867156"/>
                <a:gd name="connsiteY3" fmla="*/ 1630322 h 1630438"/>
                <a:gd name="connsiteX4" fmla="*/ 433578 w 867156"/>
                <a:gd name="connsiteY4" fmla="*/ 1630438 h 1630438"/>
                <a:gd name="connsiteX5" fmla="*/ 433386 w 867156"/>
                <a:gd name="connsiteY5" fmla="*/ 1630322 h 1630438"/>
                <a:gd name="connsiteX6" fmla="*/ 0 w 867156"/>
                <a:gd name="connsiteY6" fmla="*/ 815219 h 1630438"/>
                <a:gd name="connsiteX7" fmla="*/ 433386 w 867156"/>
                <a:gd name="connsiteY7" fmla="*/ 117 h 163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156" h="1630438">
                  <a:moveTo>
                    <a:pt x="433578" y="0"/>
                  </a:moveTo>
                  <a:lnTo>
                    <a:pt x="433770" y="117"/>
                  </a:lnTo>
                  <a:cubicBezTo>
                    <a:pt x="695244" y="176765"/>
                    <a:pt x="867156" y="475916"/>
                    <a:pt x="867156" y="815219"/>
                  </a:cubicBezTo>
                  <a:cubicBezTo>
                    <a:pt x="867156" y="1154522"/>
                    <a:pt x="695244" y="1453673"/>
                    <a:pt x="433770" y="1630322"/>
                  </a:cubicBezTo>
                  <a:lnTo>
                    <a:pt x="433578" y="1630438"/>
                  </a:lnTo>
                  <a:lnTo>
                    <a:pt x="433386" y="1630322"/>
                  </a:lnTo>
                  <a:cubicBezTo>
                    <a:pt x="171912" y="1453673"/>
                    <a:pt x="0" y="1154522"/>
                    <a:pt x="0" y="815219"/>
                  </a:cubicBezTo>
                  <a:cubicBezTo>
                    <a:pt x="0" y="475916"/>
                    <a:pt x="171912" y="176765"/>
                    <a:pt x="433386" y="117"/>
                  </a:cubicBezTo>
                  <a:close/>
                </a:path>
              </a:pathLst>
            </a:custGeom>
            <a:gradFill>
              <a:gsLst>
                <a:gs pos="0">
                  <a:srgbClr val="F56B8D">
                    <a:alpha val="100000"/>
                  </a:srgbClr>
                </a:gs>
                <a:gs pos="100000">
                  <a:srgbClr val="F6687A">
                    <a:alpha val="100000"/>
                  </a:srgbClr>
                </a:gs>
              </a:gsLst>
              <a:lin ang="135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PA_库_任意多边形 7"/>
            <p:cNvSpPr/>
            <p:nvPr>
              <p:custDataLst>
                <p:tags r:id="rId5"/>
              </p:custDataLst>
            </p:nvPr>
          </p:nvSpPr>
          <p:spPr>
            <a:xfrm rot="3283209">
              <a:off x="9001" y="7977"/>
              <a:ext cx="407" cy="765"/>
            </a:xfrm>
            <a:custGeom>
              <a:avLst/>
              <a:gdLst>
                <a:gd name="connsiteX0" fmla="*/ 433578 w 867156"/>
                <a:gd name="connsiteY0" fmla="*/ 0 h 1630438"/>
                <a:gd name="connsiteX1" fmla="*/ 433770 w 867156"/>
                <a:gd name="connsiteY1" fmla="*/ 117 h 1630438"/>
                <a:gd name="connsiteX2" fmla="*/ 867156 w 867156"/>
                <a:gd name="connsiteY2" fmla="*/ 815219 h 1630438"/>
                <a:gd name="connsiteX3" fmla="*/ 433770 w 867156"/>
                <a:gd name="connsiteY3" fmla="*/ 1630322 h 1630438"/>
                <a:gd name="connsiteX4" fmla="*/ 433578 w 867156"/>
                <a:gd name="connsiteY4" fmla="*/ 1630438 h 1630438"/>
                <a:gd name="connsiteX5" fmla="*/ 433386 w 867156"/>
                <a:gd name="connsiteY5" fmla="*/ 1630322 h 1630438"/>
                <a:gd name="connsiteX6" fmla="*/ 0 w 867156"/>
                <a:gd name="connsiteY6" fmla="*/ 815219 h 1630438"/>
                <a:gd name="connsiteX7" fmla="*/ 433386 w 867156"/>
                <a:gd name="connsiteY7" fmla="*/ 117 h 163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156" h="1630438">
                  <a:moveTo>
                    <a:pt x="433578" y="0"/>
                  </a:moveTo>
                  <a:lnTo>
                    <a:pt x="433770" y="117"/>
                  </a:lnTo>
                  <a:cubicBezTo>
                    <a:pt x="695244" y="176765"/>
                    <a:pt x="867156" y="475916"/>
                    <a:pt x="867156" y="815219"/>
                  </a:cubicBezTo>
                  <a:cubicBezTo>
                    <a:pt x="867156" y="1154522"/>
                    <a:pt x="695244" y="1453673"/>
                    <a:pt x="433770" y="1630322"/>
                  </a:cubicBezTo>
                  <a:lnTo>
                    <a:pt x="433578" y="1630438"/>
                  </a:lnTo>
                  <a:lnTo>
                    <a:pt x="433386" y="1630322"/>
                  </a:lnTo>
                  <a:cubicBezTo>
                    <a:pt x="171912" y="1453673"/>
                    <a:pt x="0" y="1154522"/>
                    <a:pt x="0" y="815219"/>
                  </a:cubicBezTo>
                  <a:cubicBezTo>
                    <a:pt x="0" y="475916"/>
                    <a:pt x="171912" y="176765"/>
                    <a:pt x="433386" y="117"/>
                  </a:cubicBezTo>
                  <a:close/>
                </a:path>
              </a:pathLst>
            </a:custGeom>
            <a:gradFill>
              <a:gsLst>
                <a:gs pos="0">
                  <a:srgbClr val="F56B8D">
                    <a:alpha val="100000"/>
                  </a:srgbClr>
                </a:gs>
                <a:gs pos="100000">
                  <a:srgbClr val="F6687A">
                    <a:alpha val="100000"/>
                  </a:srgbClr>
                </a:gs>
              </a:gsLst>
              <a:lin ang="135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118" y="2998"/>
              <a:ext cx="6433" cy="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49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118" y="4562"/>
              <a:ext cx="6433" cy="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49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118" y="6163"/>
              <a:ext cx="6433" cy="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49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118" y="7746"/>
              <a:ext cx="6433" cy="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495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4"/>
          <p:cNvPicPr>
            <a:picLocks noChangeAspect="1"/>
          </p:cNvPicPr>
          <p:nvPr/>
        </p:nvPicPr>
        <p:blipFill>
          <a:blip r:embed="rId3"/>
          <a:srcRect b="11709"/>
          <a:stretch>
            <a:fillRect/>
          </a:stretch>
        </p:blipFill>
        <p:spPr>
          <a:xfrm rot="10800000">
            <a:off x="0" y="0"/>
            <a:ext cx="12192000" cy="6894830"/>
          </a:xfrm>
          <a:prstGeom prst="rect">
            <a:avLst/>
          </a:prstGeom>
        </p:spPr>
      </p:pic>
      <p:sp>
        <p:nvSpPr>
          <p:cNvPr id="21" name="标题 3"/>
          <p:cNvSpPr>
            <a:spLocks noGrp="1"/>
          </p:cNvSpPr>
          <p:nvPr/>
        </p:nvSpPr>
        <p:spPr>
          <a:xfrm>
            <a:off x="4383405" y="2454275"/>
            <a:ext cx="6213475" cy="1217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zh-CN" altLang="en-US" sz="4800" dirty="0">
                <a:solidFill>
                  <a:srgbClr val="F6687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请在此添大标题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604770" y="2602865"/>
            <a:ext cx="15036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6687A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108450" y="2502535"/>
            <a:ext cx="0" cy="11220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4042985" y="391065"/>
            <a:ext cx="4105748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56B8D"/>
                    </a:gs>
                    <a:gs pos="100000">
                      <a:srgbClr val="F6687A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rPr>
              <a:t>标题文字添加此处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768304" y="1038384"/>
            <a:ext cx="65666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678680" y="1652270"/>
            <a:ext cx="287274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246745" y="4714875"/>
            <a:ext cx="287274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92505" y="4714875"/>
            <a:ext cx="287274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200525" y="2606675"/>
            <a:ext cx="3790950" cy="3169285"/>
            <a:chOff x="5957" y="3323"/>
            <a:chExt cx="7284" cy="6089"/>
          </a:xfrm>
        </p:grpSpPr>
        <p:grpSp>
          <p:nvGrpSpPr>
            <p:cNvPr id="24" name="组合 23"/>
            <p:cNvGrpSpPr/>
            <p:nvPr/>
          </p:nvGrpSpPr>
          <p:grpSpPr>
            <a:xfrm>
              <a:off x="7856" y="5836"/>
              <a:ext cx="3487" cy="3083"/>
              <a:chOff x="2256333" y="2393950"/>
              <a:chExt cx="2662804" cy="2353875"/>
            </a:xfrm>
          </p:grpSpPr>
          <p:sp>
            <p:nvSpPr>
              <p:cNvPr id="37" name="任意多边形: 形状 36"/>
              <p:cNvSpPr/>
              <p:nvPr/>
            </p:nvSpPr>
            <p:spPr>
              <a:xfrm>
                <a:off x="2256333" y="2393950"/>
                <a:ext cx="1332752" cy="1066274"/>
              </a:xfrm>
              <a:custGeom>
                <a:avLst/>
                <a:gdLst>
                  <a:gd name="connsiteX0" fmla="*/ 391617 w 1332752"/>
                  <a:gd name="connsiteY0" fmla="*/ 0 h 1066274"/>
                  <a:gd name="connsiteX1" fmla="*/ 1260043 w 1332752"/>
                  <a:gd name="connsiteY1" fmla="*/ 311757 h 1066274"/>
                  <a:gd name="connsiteX2" fmla="*/ 1332752 w 1332752"/>
                  <a:gd name="connsiteY2" fmla="*/ 377839 h 1066274"/>
                  <a:gd name="connsiteX3" fmla="*/ 1294327 w 1332752"/>
                  <a:gd name="connsiteY3" fmla="*/ 411523 h 1066274"/>
                  <a:gd name="connsiteX4" fmla="*/ 967346 w 1332752"/>
                  <a:gd name="connsiteY4" fmla="*/ 959267 h 1066274"/>
                  <a:gd name="connsiteX5" fmla="*/ 939832 w 1332752"/>
                  <a:gd name="connsiteY5" fmla="*/ 1066274 h 1066274"/>
                  <a:gd name="connsiteX6" fmla="*/ 925433 w 1332752"/>
                  <a:gd name="connsiteY6" fmla="*/ 1062572 h 1066274"/>
                  <a:gd name="connsiteX7" fmla="*/ 7069 w 1332752"/>
                  <a:gd name="connsiteY7" fmla="*/ 91709 h 1066274"/>
                  <a:gd name="connsiteX8" fmla="*/ 0 w 1332752"/>
                  <a:gd name="connsiteY8" fmla="*/ 57685 h 1066274"/>
                  <a:gd name="connsiteX9" fmla="*/ 116471 w 1332752"/>
                  <a:gd name="connsiteY9" fmla="*/ 27737 h 1066274"/>
                  <a:gd name="connsiteX10" fmla="*/ 391617 w 1332752"/>
                  <a:gd name="connsiteY10" fmla="*/ 0 h 106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752" h="1066274">
                    <a:moveTo>
                      <a:pt x="391617" y="0"/>
                    </a:moveTo>
                    <a:cubicBezTo>
                      <a:pt x="721495" y="0"/>
                      <a:pt x="1024047" y="116996"/>
                      <a:pt x="1260043" y="311757"/>
                    </a:cubicBezTo>
                    <a:lnTo>
                      <a:pt x="1332752" y="377839"/>
                    </a:lnTo>
                    <a:lnTo>
                      <a:pt x="1294327" y="411523"/>
                    </a:lnTo>
                    <a:cubicBezTo>
                      <a:pt x="1145578" y="563863"/>
                      <a:pt x="1032167" y="750861"/>
                      <a:pt x="967346" y="959267"/>
                    </a:cubicBezTo>
                    <a:lnTo>
                      <a:pt x="939832" y="1066274"/>
                    </a:lnTo>
                    <a:lnTo>
                      <a:pt x="925433" y="1062572"/>
                    </a:lnTo>
                    <a:cubicBezTo>
                      <a:pt x="473886" y="922127"/>
                      <a:pt x="122838" y="553579"/>
                      <a:pt x="7069" y="91709"/>
                    </a:cubicBezTo>
                    <a:lnTo>
                      <a:pt x="0" y="57685"/>
                    </a:lnTo>
                    <a:lnTo>
                      <a:pt x="116471" y="27737"/>
                    </a:lnTo>
                    <a:cubicBezTo>
                      <a:pt x="205346" y="9551"/>
                      <a:pt x="297366" y="0"/>
                      <a:pt x="391617" y="0"/>
                    </a:cubicBezTo>
                    <a:close/>
                  </a:path>
                </a:pathLst>
              </a:custGeom>
              <a:solidFill>
                <a:srgbClr val="F6687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3200" b="1"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3589086" y="2393951"/>
                <a:ext cx="1330051" cy="1065858"/>
              </a:xfrm>
              <a:custGeom>
                <a:avLst/>
                <a:gdLst>
                  <a:gd name="connsiteX0" fmla="*/ 938465 w 1330051"/>
                  <a:gd name="connsiteY0" fmla="*/ 0 h 1065858"/>
                  <a:gd name="connsiteX1" fmla="*/ 1213611 w 1330051"/>
                  <a:gd name="connsiteY1" fmla="*/ 27737 h 1065858"/>
                  <a:gd name="connsiteX2" fmla="*/ 1330051 w 1330051"/>
                  <a:gd name="connsiteY2" fmla="*/ 57677 h 1065858"/>
                  <a:gd name="connsiteX3" fmla="*/ 1302536 w 1330051"/>
                  <a:gd name="connsiteY3" fmla="*/ 164684 h 1065858"/>
                  <a:gd name="connsiteX4" fmla="*/ 436541 w 1330051"/>
                  <a:gd name="connsiteY4" fmla="*/ 1052217 h 1065858"/>
                  <a:gd name="connsiteX5" fmla="*/ 390144 w 1330051"/>
                  <a:gd name="connsiteY5" fmla="*/ 1065858 h 1065858"/>
                  <a:gd name="connsiteX6" fmla="*/ 362736 w 1330051"/>
                  <a:gd name="connsiteY6" fmla="*/ 959265 h 1065858"/>
                  <a:gd name="connsiteX7" fmla="*/ 24243 w 1330051"/>
                  <a:gd name="connsiteY7" fmla="*/ 399871 h 1065858"/>
                  <a:gd name="connsiteX8" fmla="*/ 0 w 1330051"/>
                  <a:gd name="connsiteY8" fmla="*/ 377838 h 1065858"/>
                  <a:gd name="connsiteX9" fmla="*/ 121614 w 1330051"/>
                  <a:gd name="connsiteY9" fmla="*/ 271227 h 1065858"/>
                  <a:gd name="connsiteX10" fmla="*/ 938465 w 1330051"/>
                  <a:gd name="connsiteY10" fmla="*/ 0 h 106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0051" h="1065858">
                    <a:moveTo>
                      <a:pt x="938465" y="0"/>
                    </a:moveTo>
                    <a:cubicBezTo>
                      <a:pt x="1032716" y="0"/>
                      <a:pt x="1124736" y="9551"/>
                      <a:pt x="1213611" y="27737"/>
                    </a:cubicBezTo>
                    <a:lnTo>
                      <a:pt x="1330051" y="57677"/>
                    </a:lnTo>
                    <a:lnTo>
                      <a:pt x="1302536" y="164684"/>
                    </a:lnTo>
                    <a:cubicBezTo>
                      <a:pt x="1172894" y="581497"/>
                      <a:pt x="848893" y="912678"/>
                      <a:pt x="436541" y="1052217"/>
                    </a:cubicBezTo>
                    <a:lnTo>
                      <a:pt x="390144" y="1065858"/>
                    </a:lnTo>
                    <a:lnTo>
                      <a:pt x="362736" y="959265"/>
                    </a:lnTo>
                    <a:cubicBezTo>
                      <a:pt x="296253" y="745515"/>
                      <a:pt x="178656" y="554285"/>
                      <a:pt x="24243" y="399871"/>
                    </a:cubicBezTo>
                    <a:lnTo>
                      <a:pt x="0" y="377838"/>
                    </a:lnTo>
                    <a:lnTo>
                      <a:pt x="121614" y="271227"/>
                    </a:lnTo>
                    <a:cubicBezTo>
                      <a:pt x="349396" y="100879"/>
                      <a:pt x="632150" y="0"/>
                      <a:pt x="938465" y="0"/>
                    </a:cubicBezTo>
                    <a:close/>
                  </a:path>
                </a:pathLst>
              </a:custGeom>
              <a:solidFill>
                <a:srgbClr val="F6687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3200" b="1"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3162300" y="3459809"/>
                <a:ext cx="850900" cy="1288016"/>
              </a:xfrm>
              <a:custGeom>
                <a:avLst/>
                <a:gdLst>
                  <a:gd name="connsiteX0" fmla="*/ 816929 w 850900"/>
                  <a:gd name="connsiteY0" fmla="*/ 0 h 1288016"/>
                  <a:gd name="connsiteX1" fmla="*/ 823163 w 850900"/>
                  <a:gd name="connsiteY1" fmla="*/ 24245 h 1288016"/>
                  <a:gd name="connsiteX2" fmla="*/ 850900 w 850900"/>
                  <a:gd name="connsiteY2" fmla="*/ 299391 h 1288016"/>
                  <a:gd name="connsiteX3" fmla="*/ 451028 w 850900"/>
                  <a:gd name="connsiteY3" fmla="*/ 1264769 h 1288016"/>
                  <a:gd name="connsiteX4" fmla="*/ 425450 w 850900"/>
                  <a:gd name="connsiteY4" fmla="*/ 1288016 h 1288016"/>
                  <a:gd name="connsiteX5" fmla="*/ 399872 w 850900"/>
                  <a:gd name="connsiteY5" fmla="*/ 1264770 h 1288016"/>
                  <a:gd name="connsiteX6" fmla="*/ 0 w 850900"/>
                  <a:gd name="connsiteY6" fmla="*/ 299392 h 1288016"/>
                  <a:gd name="connsiteX7" fmla="*/ 27737 w 850900"/>
                  <a:gd name="connsiteY7" fmla="*/ 24246 h 1288016"/>
                  <a:gd name="connsiteX8" fmla="*/ 33865 w 850900"/>
                  <a:gd name="connsiteY8" fmla="*/ 415 h 1288016"/>
                  <a:gd name="connsiteX9" fmla="*/ 150304 w 850900"/>
                  <a:gd name="connsiteY9" fmla="*/ 30355 h 1288016"/>
                  <a:gd name="connsiteX10" fmla="*/ 425450 w 850900"/>
                  <a:gd name="connsiteY10" fmla="*/ 58092 h 1288016"/>
                  <a:gd name="connsiteX11" fmla="*/ 758458 w 850900"/>
                  <a:gd name="connsiteY11" fmla="*/ 17190 h 1288016"/>
                  <a:gd name="connsiteX12" fmla="*/ 816929 w 850900"/>
                  <a:gd name="connsiteY12" fmla="*/ 0 h 1288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0900" h="1288016">
                    <a:moveTo>
                      <a:pt x="816929" y="0"/>
                    </a:moveTo>
                    <a:lnTo>
                      <a:pt x="823163" y="24245"/>
                    </a:lnTo>
                    <a:cubicBezTo>
                      <a:pt x="841349" y="113120"/>
                      <a:pt x="850900" y="205140"/>
                      <a:pt x="850900" y="299391"/>
                    </a:cubicBezTo>
                    <a:cubicBezTo>
                      <a:pt x="850900" y="676395"/>
                      <a:pt x="698089" y="1017707"/>
                      <a:pt x="451028" y="1264769"/>
                    </a:cubicBezTo>
                    <a:lnTo>
                      <a:pt x="425450" y="1288016"/>
                    </a:lnTo>
                    <a:lnTo>
                      <a:pt x="399872" y="1264770"/>
                    </a:lnTo>
                    <a:cubicBezTo>
                      <a:pt x="152811" y="1017708"/>
                      <a:pt x="0" y="676396"/>
                      <a:pt x="0" y="299392"/>
                    </a:cubicBezTo>
                    <a:cubicBezTo>
                      <a:pt x="0" y="205141"/>
                      <a:pt x="9551" y="113121"/>
                      <a:pt x="27737" y="24246"/>
                    </a:cubicBezTo>
                    <a:lnTo>
                      <a:pt x="33865" y="415"/>
                    </a:lnTo>
                    <a:lnTo>
                      <a:pt x="150304" y="30355"/>
                    </a:lnTo>
                    <a:cubicBezTo>
                      <a:pt x="239179" y="48541"/>
                      <a:pt x="331199" y="58092"/>
                      <a:pt x="425450" y="58092"/>
                    </a:cubicBezTo>
                    <a:cubicBezTo>
                      <a:pt x="540318" y="58092"/>
                      <a:pt x="651873" y="43906"/>
                      <a:pt x="758458" y="17190"/>
                    </a:cubicBezTo>
                    <a:lnTo>
                      <a:pt x="816929" y="0"/>
                    </a:lnTo>
                    <a:close/>
                  </a:path>
                </a:pathLst>
              </a:custGeom>
              <a:solidFill>
                <a:srgbClr val="F6687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3200" b="1">
                    <a:cs typeface="+mn-ea"/>
                    <a:sym typeface="+mn-lt"/>
                  </a:rPr>
                  <a:t>3</a:t>
                </a:r>
              </a:p>
            </p:txBody>
          </p:sp>
        </p:grpSp>
        <p:sp>
          <p:nvSpPr>
            <p:cNvPr id="25" name="任意多边形: 形状 24"/>
            <p:cNvSpPr/>
            <p:nvPr/>
          </p:nvSpPr>
          <p:spPr>
            <a:xfrm>
              <a:off x="7812" y="3732"/>
              <a:ext cx="3576" cy="2599"/>
            </a:xfrm>
            <a:custGeom>
              <a:avLst/>
              <a:gdLst>
                <a:gd name="connsiteX0" fmla="*/ 1365250 w 2730500"/>
                <a:gd name="connsiteY0" fmla="*/ 0 h 1984388"/>
                <a:gd name="connsiteX1" fmla="*/ 2730500 w 2730500"/>
                <a:gd name="connsiteY1" fmla="*/ 1365250 h 1984388"/>
                <a:gd name="connsiteX2" fmla="*/ 2702763 w 2730500"/>
                <a:gd name="connsiteY2" fmla="*/ 1640396 h 1984388"/>
                <a:gd name="connsiteX3" fmla="*/ 2696636 w 2730500"/>
                <a:gd name="connsiteY3" fmla="*/ 1664227 h 1984388"/>
                <a:gd name="connsiteX4" fmla="*/ 2580196 w 2730500"/>
                <a:gd name="connsiteY4" fmla="*/ 1634287 h 1984388"/>
                <a:gd name="connsiteX5" fmla="*/ 2305050 w 2730500"/>
                <a:gd name="connsiteY5" fmla="*/ 1606550 h 1984388"/>
                <a:gd name="connsiteX6" fmla="*/ 1488199 w 2730500"/>
                <a:gd name="connsiteY6" fmla="*/ 1877777 h 1984388"/>
                <a:gd name="connsiteX7" fmla="*/ 1366585 w 2730500"/>
                <a:gd name="connsiteY7" fmla="*/ 1984388 h 1984388"/>
                <a:gd name="connsiteX8" fmla="*/ 1293876 w 2730500"/>
                <a:gd name="connsiteY8" fmla="*/ 1918306 h 1984388"/>
                <a:gd name="connsiteX9" fmla="*/ 425450 w 2730500"/>
                <a:gd name="connsiteY9" fmla="*/ 1606549 h 1984388"/>
                <a:gd name="connsiteX10" fmla="*/ 150304 w 2730500"/>
                <a:gd name="connsiteY10" fmla="*/ 1634286 h 1984388"/>
                <a:gd name="connsiteX11" fmla="*/ 33833 w 2730500"/>
                <a:gd name="connsiteY11" fmla="*/ 1664234 h 1984388"/>
                <a:gd name="connsiteX12" fmla="*/ 18424 w 2730500"/>
                <a:gd name="connsiteY12" fmla="*/ 1590078 h 1984388"/>
                <a:gd name="connsiteX13" fmla="*/ 0 w 2730500"/>
                <a:gd name="connsiteY13" fmla="*/ 1365250 h 1984388"/>
                <a:gd name="connsiteX14" fmla="*/ 1365250 w 2730500"/>
                <a:gd name="connsiteY14" fmla="*/ 0 h 198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0500" h="1984388">
                  <a:moveTo>
                    <a:pt x="1365250" y="0"/>
                  </a:moveTo>
                  <a:cubicBezTo>
                    <a:pt x="2119257" y="0"/>
                    <a:pt x="2730500" y="611243"/>
                    <a:pt x="2730500" y="1365250"/>
                  </a:cubicBezTo>
                  <a:cubicBezTo>
                    <a:pt x="2730500" y="1459501"/>
                    <a:pt x="2720950" y="1551521"/>
                    <a:pt x="2702763" y="1640396"/>
                  </a:cubicBezTo>
                  <a:lnTo>
                    <a:pt x="2696636" y="1664227"/>
                  </a:lnTo>
                  <a:lnTo>
                    <a:pt x="2580196" y="1634287"/>
                  </a:lnTo>
                  <a:cubicBezTo>
                    <a:pt x="2491321" y="1616101"/>
                    <a:pt x="2399301" y="1606550"/>
                    <a:pt x="2305050" y="1606550"/>
                  </a:cubicBezTo>
                  <a:cubicBezTo>
                    <a:pt x="1998735" y="1606550"/>
                    <a:pt x="1715981" y="1707429"/>
                    <a:pt x="1488199" y="1877777"/>
                  </a:cubicBezTo>
                  <a:lnTo>
                    <a:pt x="1366585" y="1984388"/>
                  </a:lnTo>
                  <a:lnTo>
                    <a:pt x="1293876" y="1918306"/>
                  </a:lnTo>
                  <a:cubicBezTo>
                    <a:pt x="1057880" y="1723545"/>
                    <a:pt x="755328" y="1606549"/>
                    <a:pt x="425450" y="1606549"/>
                  </a:cubicBezTo>
                  <a:cubicBezTo>
                    <a:pt x="331199" y="1606549"/>
                    <a:pt x="239179" y="1616100"/>
                    <a:pt x="150304" y="1634286"/>
                  </a:cubicBezTo>
                  <a:lnTo>
                    <a:pt x="33833" y="1664234"/>
                  </a:lnTo>
                  <a:lnTo>
                    <a:pt x="18424" y="1590078"/>
                  </a:lnTo>
                  <a:cubicBezTo>
                    <a:pt x="6305" y="1516935"/>
                    <a:pt x="0" y="1441829"/>
                    <a:pt x="0" y="1365250"/>
                  </a:cubicBezTo>
                  <a:cubicBezTo>
                    <a:pt x="0" y="611243"/>
                    <a:pt x="611243" y="0"/>
                    <a:pt x="1365250" y="0"/>
                  </a:cubicBezTo>
                  <a:close/>
                </a:path>
              </a:pathLst>
            </a:custGeom>
            <a:solidFill>
              <a:srgbClr val="F6687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" name="任意多边形: 形状 25"/>
            <p:cNvSpPr/>
            <p:nvPr/>
          </p:nvSpPr>
          <p:spPr>
            <a:xfrm>
              <a:off x="9600" y="5912"/>
              <a:ext cx="3019" cy="3500"/>
            </a:xfrm>
            <a:custGeom>
              <a:avLst/>
              <a:gdLst>
                <a:gd name="connsiteX0" fmla="*/ 1331386 w 2305050"/>
                <a:gd name="connsiteY0" fmla="*/ 0 h 2672823"/>
                <a:gd name="connsiteX1" fmla="*/ 1345784 w 2305050"/>
                <a:gd name="connsiteY1" fmla="*/ 3702 h 2672823"/>
                <a:gd name="connsiteX2" fmla="*/ 2305050 w 2305050"/>
                <a:gd name="connsiteY2" fmla="*/ 1307573 h 2672823"/>
                <a:gd name="connsiteX3" fmla="*/ 939800 w 2305050"/>
                <a:gd name="connsiteY3" fmla="*/ 2672823 h 2672823"/>
                <a:gd name="connsiteX4" fmla="*/ 71374 w 2305050"/>
                <a:gd name="connsiteY4" fmla="*/ 2361066 h 2672823"/>
                <a:gd name="connsiteX5" fmla="*/ 0 w 2305050"/>
                <a:gd name="connsiteY5" fmla="*/ 2296197 h 2672823"/>
                <a:gd name="connsiteX6" fmla="*/ 25578 w 2305050"/>
                <a:gd name="connsiteY6" fmla="*/ 2272950 h 2672823"/>
                <a:gd name="connsiteX7" fmla="*/ 425450 w 2305050"/>
                <a:gd name="connsiteY7" fmla="*/ 1307572 h 2672823"/>
                <a:gd name="connsiteX8" fmla="*/ 397713 w 2305050"/>
                <a:gd name="connsiteY8" fmla="*/ 1032426 h 2672823"/>
                <a:gd name="connsiteX9" fmla="*/ 391479 w 2305050"/>
                <a:gd name="connsiteY9" fmla="*/ 1008181 h 2672823"/>
                <a:gd name="connsiteX10" fmla="*/ 437876 w 2305050"/>
                <a:gd name="connsiteY10" fmla="*/ 994540 h 2672823"/>
                <a:gd name="connsiteX11" fmla="*/ 1303871 w 2305050"/>
                <a:gd name="connsiteY11" fmla="*/ 107007 h 2672823"/>
                <a:gd name="connsiteX12" fmla="*/ 1331386 w 2305050"/>
                <a:gd name="connsiteY12" fmla="*/ 0 h 267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5050" h="2672823">
                  <a:moveTo>
                    <a:pt x="1331386" y="0"/>
                  </a:moveTo>
                  <a:lnTo>
                    <a:pt x="1345784" y="3702"/>
                  </a:lnTo>
                  <a:cubicBezTo>
                    <a:pt x="1901534" y="176558"/>
                    <a:pt x="2305050" y="694942"/>
                    <a:pt x="2305050" y="1307573"/>
                  </a:cubicBezTo>
                  <a:cubicBezTo>
                    <a:pt x="2305050" y="2061580"/>
                    <a:pt x="1693807" y="2672823"/>
                    <a:pt x="939800" y="2672823"/>
                  </a:cubicBezTo>
                  <a:cubicBezTo>
                    <a:pt x="609922" y="2672823"/>
                    <a:pt x="307370" y="2555828"/>
                    <a:pt x="71374" y="2361066"/>
                  </a:cubicBezTo>
                  <a:lnTo>
                    <a:pt x="0" y="2296197"/>
                  </a:lnTo>
                  <a:lnTo>
                    <a:pt x="25578" y="2272950"/>
                  </a:lnTo>
                  <a:cubicBezTo>
                    <a:pt x="272639" y="2025888"/>
                    <a:pt x="425450" y="1684576"/>
                    <a:pt x="425450" y="1307572"/>
                  </a:cubicBezTo>
                  <a:cubicBezTo>
                    <a:pt x="425450" y="1213321"/>
                    <a:pt x="415899" y="1121301"/>
                    <a:pt x="397713" y="1032426"/>
                  </a:cubicBezTo>
                  <a:lnTo>
                    <a:pt x="391479" y="1008181"/>
                  </a:lnTo>
                  <a:lnTo>
                    <a:pt x="437876" y="994540"/>
                  </a:lnTo>
                  <a:cubicBezTo>
                    <a:pt x="850228" y="855001"/>
                    <a:pt x="1174229" y="523820"/>
                    <a:pt x="1303871" y="107007"/>
                  </a:cubicBezTo>
                  <a:lnTo>
                    <a:pt x="1331386" y="0"/>
                  </a:lnTo>
                  <a:close/>
                </a:path>
              </a:pathLst>
            </a:custGeom>
            <a:solidFill>
              <a:srgbClr val="F6687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" name="任意多边形: 形状 26"/>
            <p:cNvSpPr/>
            <p:nvPr/>
          </p:nvSpPr>
          <p:spPr>
            <a:xfrm>
              <a:off x="6581" y="5912"/>
              <a:ext cx="3019" cy="3500"/>
            </a:xfrm>
            <a:custGeom>
              <a:avLst/>
              <a:gdLst>
                <a:gd name="connsiteX0" fmla="*/ 973633 w 2305050"/>
                <a:gd name="connsiteY0" fmla="*/ 0 h 2672815"/>
                <a:gd name="connsiteX1" fmla="*/ 980702 w 2305050"/>
                <a:gd name="connsiteY1" fmla="*/ 34024 h 2672815"/>
                <a:gd name="connsiteX2" fmla="*/ 1899066 w 2305050"/>
                <a:gd name="connsiteY2" fmla="*/ 1004887 h 2672815"/>
                <a:gd name="connsiteX3" fmla="*/ 1913465 w 2305050"/>
                <a:gd name="connsiteY3" fmla="*/ 1008589 h 2672815"/>
                <a:gd name="connsiteX4" fmla="*/ 1907337 w 2305050"/>
                <a:gd name="connsiteY4" fmla="*/ 1032420 h 2672815"/>
                <a:gd name="connsiteX5" fmla="*/ 1879600 w 2305050"/>
                <a:gd name="connsiteY5" fmla="*/ 1307566 h 2672815"/>
                <a:gd name="connsiteX6" fmla="*/ 2279472 w 2305050"/>
                <a:gd name="connsiteY6" fmla="*/ 2272944 h 2672815"/>
                <a:gd name="connsiteX7" fmla="*/ 2305050 w 2305050"/>
                <a:gd name="connsiteY7" fmla="*/ 2296190 h 2672815"/>
                <a:gd name="connsiteX8" fmla="*/ 2233676 w 2305050"/>
                <a:gd name="connsiteY8" fmla="*/ 2361058 h 2672815"/>
                <a:gd name="connsiteX9" fmla="*/ 1365250 w 2305050"/>
                <a:gd name="connsiteY9" fmla="*/ 2672815 h 2672815"/>
                <a:gd name="connsiteX10" fmla="*/ 0 w 2305050"/>
                <a:gd name="connsiteY10" fmla="*/ 1307565 h 2672815"/>
                <a:gd name="connsiteX11" fmla="*/ 959266 w 2305050"/>
                <a:gd name="connsiteY11" fmla="*/ 3694 h 2672815"/>
                <a:gd name="connsiteX12" fmla="*/ 973633 w 2305050"/>
                <a:gd name="connsiteY12" fmla="*/ 0 h 267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5050" h="2672815">
                  <a:moveTo>
                    <a:pt x="973633" y="0"/>
                  </a:moveTo>
                  <a:lnTo>
                    <a:pt x="980702" y="34024"/>
                  </a:lnTo>
                  <a:cubicBezTo>
                    <a:pt x="1096471" y="495894"/>
                    <a:pt x="1447519" y="864442"/>
                    <a:pt x="1899066" y="1004887"/>
                  </a:cubicBezTo>
                  <a:lnTo>
                    <a:pt x="1913465" y="1008589"/>
                  </a:lnTo>
                  <a:lnTo>
                    <a:pt x="1907337" y="1032420"/>
                  </a:lnTo>
                  <a:cubicBezTo>
                    <a:pt x="1889151" y="1121295"/>
                    <a:pt x="1879600" y="1213315"/>
                    <a:pt x="1879600" y="1307566"/>
                  </a:cubicBezTo>
                  <a:cubicBezTo>
                    <a:pt x="1879600" y="1684570"/>
                    <a:pt x="2032411" y="2025882"/>
                    <a:pt x="2279472" y="2272944"/>
                  </a:cubicBezTo>
                  <a:lnTo>
                    <a:pt x="2305050" y="2296190"/>
                  </a:lnTo>
                  <a:lnTo>
                    <a:pt x="2233676" y="2361058"/>
                  </a:lnTo>
                  <a:cubicBezTo>
                    <a:pt x="1997680" y="2555820"/>
                    <a:pt x="1695128" y="2672815"/>
                    <a:pt x="1365250" y="2672815"/>
                  </a:cubicBezTo>
                  <a:cubicBezTo>
                    <a:pt x="611243" y="2672815"/>
                    <a:pt x="0" y="2061572"/>
                    <a:pt x="0" y="1307565"/>
                  </a:cubicBezTo>
                  <a:cubicBezTo>
                    <a:pt x="0" y="694934"/>
                    <a:pt x="403516" y="176550"/>
                    <a:pt x="959266" y="3694"/>
                  </a:cubicBezTo>
                  <a:lnTo>
                    <a:pt x="973633" y="0"/>
                  </a:lnTo>
                  <a:close/>
                </a:path>
              </a:pathLst>
            </a:custGeom>
            <a:solidFill>
              <a:srgbClr val="F6687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0271" y="6881"/>
              <a:ext cx="1904" cy="1909"/>
              <a:chOff x="5746699" y="2884815"/>
              <a:chExt cx="712151" cy="713925"/>
            </a:xfrm>
            <a:effectLst/>
          </p:grpSpPr>
          <p:sp>
            <p:nvSpPr>
              <p:cNvPr id="35" name="任意多边形: 形状 34"/>
              <p:cNvSpPr/>
              <p:nvPr/>
            </p:nvSpPr>
            <p:spPr bwMode="auto">
              <a:xfrm>
                <a:off x="5746699" y="2884815"/>
                <a:ext cx="712151" cy="713925"/>
              </a:xfrm>
              <a:custGeom>
                <a:avLst/>
                <a:gdLst>
                  <a:gd name="T0" fmla="*/ 2594 w 5188"/>
                  <a:gd name="T1" fmla="*/ 0 h 5188"/>
                  <a:gd name="T2" fmla="*/ 2594 w 5188"/>
                  <a:gd name="T3" fmla="*/ 0 h 5188"/>
                  <a:gd name="T4" fmla="*/ 0 w 5188"/>
                  <a:gd name="T5" fmla="*/ 2593 h 5188"/>
                  <a:gd name="T6" fmla="*/ 2594 w 5188"/>
                  <a:gd name="T7" fmla="*/ 5188 h 5188"/>
                  <a:gd name="T8" fmla="*/ 5188 w 5188"/>
                  <a:gd name="T9" fmla="*/ 2593 h 5188"/>
                  <a:gd name="T10" fmla="*/ 2594 w 5188"/>
                  <a:gd name="T11" fmla="*/ 0 h 5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8" h="5188">
                    <a:moveTo>
                      <a:pt x="2594" y="0"/>
                    </a:moveTo>
                    <a:lnTo>
                      <a:pt x="2594" y="0"/>
                    </a:lnTo>
                    <a:cubicBezTo>
                      <a:pt x="1161" y="0"/>
                      <a:pt x="0" y="1160"/>
                      <a:pt x="0" y="2593"/>
                    </a:cubicBezTo>
                    <a:cubicBezTo>
                      <a:pt x="0" y="4026"/>
                      <a:pt x="1161" y="5188"/>
                      <a:pt x="2594" y="5188"/>
                    </a:cubicBezTo>
                    <a:cubicBezTo>
                      <a:pt x="4027" y="5188"/>
                      <a:pt x="5188" y="4026"/>
                      <a:pt x="5188" y="2593"/>
                    </a:cubicBezTo>
                    <a:cubicBezTo>
                      <a:pt x="5188" y="1160"/>
                      <a:pt x="4027" y="0"/>
                      <a:pt x="2594" y="0"/>
                    </a:cubicBezTo>
                    <a:close/>
                  </a:path>
                </a:pathLst>
              </a:custGeom>
              <a:solidFill>
                <a:srgbClr val="F6687A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5957773" y="3069587"/>
                <a:ext cx="270647" cy="345367"/>
              </a:xfrm>
              <a:custGeom>
                <a:avLst/>
                <a:gdLst>
                  <a:gd name="connsiteX0" fmla="*/ 43815 w 258763"/>
                  <a:gd name="connsiteY0" fmla="*/ 130175 h 330201"/>
                  <a:gd name="connsiteX1" fmla="*/ 28575 w 258763"/>
                  <a:gd name="connsiteY1" fmla="*/ 147060 h 330201"/>
                  <a:gd name="connsiteX2" fmla="*/ 28575 w 258763"/>
                  <a:gd name="connsiteY2" fmla="*/ 227590 h 330201"/>
                  <a:gd name="connsiteX3" fmla="*/ 43815 w 258763"/>
                  <a:gd name="connsiteY3" fmla="*/ 244475 h 330201"/>
                  <a:gd name="connsiteX4" fmla="*/ 60325 w 258763"/>
                  <a:gd name="connsiteY4" fmla="*/ 227590 h 330201"/>
                  <a:gd name="connsiteX5" fmla="*/ 60325 w 258763"/>
                  <a:gd name="connsiteY5" fmla="*/ 147060 h 330201"/>
                  <a:gd name="connsiteX6" fmla="*/ 43815 w 258763"/>
                  <a:gd name="connsiteY6" fmla="*/ 130175 h 330201"/>
                  <a:gd name="connsiteX7" fmla="*/ 221457 w 258763"/>
                  <a:gd name="connsiteY7" fmla="*/ 98425 h 330201"/>
                  <a:gd name="connsiteX8" fmla="*/ 211138 w 258763"/>
                  <a:gd name="connsiteY8" fmla="*/ 110021 h 330201"/>
                  <a:gd name="connsiteX9" fmla="*/ 211138 w 258763"/>
                  <a:gd name="connsiteY9" fmla="*/ 265918 h 330201"/>
                  <a:gd name="connsiteX10" fmla="*/ 221457 w 258763"/>
                  <a:gd name="connsiteY10" fmla="*/ 276225 h 330201"/>
                  <a:gd name="connsiteX11" fmla="*/ 231776 w 258763"/>
                  <a:gd name="connsiteY11" fmla="*/ 265918 h 330201"/>
                  <a:gd name="connsiteX12" fmla="*/ 231776 w 258763"/>
                  <a:gd name="connsiteY12" fmla="*/ 110021 h 330201"/>
                  <a:gd name="connsiteX13" fmla="*/ 221457 w 258763"/>
                  <a:gd name="connsiteY13" fmla="*/ 98425 h 330201"/>
                  <a:gd name="connsiteX14" fmla="*/ 80216 w 258763"/>
                  <a:gd name="connsiteY14" fmla="*/ 71438 h 330201"/>
                  <a:gd name="connsiteX15" fmla="*/ 236768 w 258763"/>
                  <a:gd name="connsiteY15" fmla="*/ 71438 h 330201"/>
                  <a:gd name="connsiteX16" fmla="*/ 258763 w 258763"/>
                  <a:gd name="connsiteY16" fmla="*/ 93324 h 330201"/>
                  <a:gd name="connsiteX17" fmla="*/ 258763 w 258763"/>
                  <a:gd name="connsiteY17" fmla="*/ 274844 h 330201"/>
                  <a:gd name="connsiteX18" fmla="*/ 204423 w 258763"/>
                  <a:gd name="connsiteY18" fmla="*/ 330201 h 330201"/>
                  <a:gd name="connsiteX19" fmla="*/ 113856 w 258763"/>
                  <a:gd name="connsiteY19" fmla="*/ 330201 h 330201"/>
                  <a:gd name="connsiteX20" fmla="*/ 59515 w 258763"/>
                  <a:gd name="connsiteY20" fmla="*/ 274844 h 330201"/>
                  <a:gd name="connsiteX21" fmla="*/ 59515 w 258763"/>
                  <a:gd name="connsiteY21" fmla="*/ 267120 h 330201"/>
                  <a:gd name="connsiteX22" fmla="*/ 42696 w 258763"/>
                  <a:gd name="connsiteY22" fmla="*/ 270982 h 330201"/>
                  <a:gd name="connsiteX23" fmla="*/ 0 w 258763"/>
                  <a:gd name="connsiteY23" fmla="*/ 227211 h 330201"/>
                  <a:gd name="connsiteX24" fmla="*/ 0 w 258763"/>
                  <a:gd name="connsiteY24" fmla="*/ 147394 h 330201"/>
                  <a:gd name="connsiteX25" fmla="*/ 42696 w 258763"/>
                  <a:gd name="connsiteY25" fmla="*/ 103623 h 330201"/>
                  <a:gd name="connsiteX26" fmla="*/ 59515 w 258763"/>
                  <a:gd name="connsiteY26" fmla="*/ 107485 h 330201"/>
                  <a:gd name="connsiteX27" fmla="*/ 59515 w 258763"/>
                  <a:gd name="connsiteY27" fmla="*/ 93324 h 330201"/>
                  <a:gd name="connsiteX28" fmla="*/ 80216 w 258763"/>
                  <a:gd name="connsiteY28" fmla="*/ 71438 h 330201"/>
                  <a:gd name="connsiteX29" fmla="*/ 107950 w 258763"/>
                  <a:gd name="connsiteY29" fmla="*/ 0 h 330201"/>
                  <a:gd name="connsiteX30" fmla="*/ 109247 w 258763"/>
                  <a:gd name="connsiteY30" fmla="*/ 1290 h 330201"/>
                  <a:gd name="connsiteX31" fmla="*/ 113139 w 258763"/>
                  <a:gd name="connsiteY31" fmla="*/ 2580 h 330201"/>
                  <a:gd name="connsiteX32" fmla="*/ 119624 w 258763"/>
                  <a:gd name="connsiteY32" fmla="*/ 5160 h 330201"/>
                  <a:gd name="connsiteX33" fmla="*/ 126110 w 258763"/>
                  <a:gd name="connsiteY33" fmla="*/ 7739 h 330201"/>
                  <a:gd name="connsiteX34" fmla="*/ 144269 w 258763"/>
                  <a:gd name="connsiteY34" fmla="*/ 12899 h 330201"/>
                  <a:gd name="connsiteX35" fmla="*/ 145566 w 258763"/>
                  <a:gd name="connsiteY35" fmla="*/ 12899 h 330201"/>
                  <a:gd name="connsiteX36" fmla="*/ 146863 w 258763"/>
                  <a:gd name="connsiteY36" fmla="*/ 14189 h 330201"/>
                  <a:gd name="connsiteX37" fmla="*/ 148161 w 258763"/>
                  <a:gd name="connsiteY37" fmla="*/ 14189 h 330201"/>
                  <a:gd name="connsiteX38" fmla="*/ 149458 w 258763"/>
                  <a:gd name="connsiteY38" fmla="*/ 14189 h 330201"/>
                  <a:gd name="connsiteX39" fmla="*/ 152052 w 258763"/>
                  <a:gd name="connsiteY39" fmla="*/ 14189 h 330201"/>
                  <a:gd name="connsiteX40" fmla="*/ 154646 w 258763"/>
                  <a:gd name="connsiteY40" fmla="*/ 15478 h 330201"/>
                  <a:gd name="connsiteX41" fmla="*/ 155943 w 258763"/>
                  <a:gd name="connsiteY41" fmla="*/ 15478 h 330201"/>
                  <a:gd name="connsiteX42" fmla="*/ 157240 w 258763"/>
                  <a:gd name="connsiteY42" fmla="*/ 15478 h 330201"/>
                  <a:gd name="connsiteX43" fmla="*/ 158537 w 258763"/>
                  <a:gd name="connsiteY43" fmla="*/ 16768 h 330201"/>
                  <a:gd name="connsiteX44" fmla="*/ 159835 w 258763"/>
                  <a:gd name="connsiteY44" fmla="*/ 16768 h 330201"/>
                  <a:gd name="connsiteX45" fmla="*/ 162429 w 258763"/>
                  <a:gd name="connsiteY45" fmla="*/ 16768 h 330201"/>
                  <a:gd name="connsiteX46" fmla="*/ 165023 w 258763"/>
                  <a:gd name="connsiteY46" fmla="*/ 18058 h 330201"/>
                  <a:gd name="connsiteX47" fmla="*/ 166320 w 258763"/>
                  <a:gd name="connsiteY47" fmla="*/ 18058 h 330201"/>
                  <a:gd name="connsiteX48" fmla="*/ 167617 w 258763"/>
                  <a:gd name="connsiteY48" fmla="*/ 18058 h 330201"/>
                  <a:gd name="connsiteX49" fmla="*/ 168914 w 258763"/>
                  <a:gd name="connsiteY49" fmla="*/ 18058 h 330201"/>
                  <a:gd name="connsiteX50" fmla="*/ 170211 w 258763"/>
                  <a:gd name="connsiteY50" fmla="*/ 18058 h 330201"/>
                  <a:gd name="connsiteX51" fmla="*/ 176697 w 258763"/>
                  <a:gd name="connsiteY51" fmla="*/ 20638 h 330201"/>
                  <a:gd name="connsiteX52" fmla="*/ 188371 w 258763"/>
                  <a:gd name="connsiteY52" fmla="*/ 24507 h 330201"/>
                  <a:gd name="connsiteX53" fmla="*/ 193559 w 258763"/>
                  <a:gd name="connsiteY53" fmla="*/ 27087 h 330201"/>
                  <a:gd name="connsiteX54" fmla="*/ 194856 w 258763"/>
                  <a:gd name="connsiteY54" fmla="*/ 28377 h 330201"/>
                  <a:gd name="connsiteX55" fmla="*/ 196154 w 258763"/>
                  <a:gd name="connsiteY55" fmla="*/ 29667 h 330201"/>
                  <a:gd name="connsiteX56" fmla="*/ 197451 w 258763"/>
                  <a:gd name="connsiteY56" fmla="*/ 29667 h 330201"/>
                  <a:gd name="connsiteX57" fmla="*/ 198748 w 258763"/>
                  <a:gd name="connsiteY57" fmla="*/ 30957 h 330201"/>
                  <a:gd name="connsiteX58" fmla="*/ 207828 w 258763"/>
                  <a:gd name="connsiteY58" fmla="*/ 38696 h 330201"/>
                  <a:gd name="connsiteX59" fmla="*/ 213016 w 258763"/>
                  <a:gd name="connsiteY59" fmla="*/ 47725 h 330201"/>
                  <a:gd name="connsiteX60" fmla="*/ 214313 w 258763"/>
                  <a:gd name="connsiteY60" fmla="*/ 55464 h 330201"/>
                  <a:gd name="connsiteX61" fmla="*/ 214313 w 258763"/>
                  <a:gd name="connsiteY61" fmla="*/ 58044 h 330201"/>
                  <a:gd name="connsiteX62" fmla="*/ 213016 w 258763"/>
                  <a:gd name="connsiteY62" fmla="*/ 59334 h 330201"/>
                  <a:gd name="connsiteX63" fmla="*/ 213016 w 258763"/>
                  <a:gd name="connsiteY63" fmla="*/ 60623 h 330201"/>
                  <a:gd name="connsiteX64" fmla="*/ 213016 w 258763"/>
                  <a:gd name="connsiteY64" fmla="*/ 61913 h 330201"/>
                  <a:gd name="connsiteX65" fmla="*/ 211719 w 258763"/>
                  <a:gd name="connsiteY65" fmla="*/ 60623 h 330201"/>
                  <a:gd name="connsiteX66" fmla="*/ 210422 w 258763"/>
                  <a:gd name="connsiteY66" fmla="*/ 59334 h 330201"/>
                  <a:gd name="connsiteX67" fmla="*/ 209125 w 258763"/>
                  <a:gd name="connsiteY67" fmla="*/ 58044 h 330201"/>
                  <a:gd name="connsiteX68" fmla="*/ 203936 w 258763"/>
                  <a:gd name="connsiteY68" fmla="*/ 54174 h 330201"/>
                  <a:gd name="connsiteX69" fmla="*/ 197451 w 258763"/>
                  <a:gd name="connsiteY69" fmla="*/ 51594 h 330201"/>
                  <a:gd name="connsiteX70" fmla="*/ 189668 w 258763"/>
                  <a:gd name="connsiteY70" fmla="*/ 50305 h 330201"/>
                  <a:gd name="connsiteX71" fmla="*/ 187074 w 258763"/>
                  <a:gd name="connsiteY71" fmla="*/ 50305 h 330201"/>
                  <a:gd name="connsiteX72" fmla="*/ 184480 w 258763"/>
                  <a:gd name="connsiteY72" fmla="*/ 49015 h 330201"/>
                  <a:gd name="connsiteX73" fmla="*/ 180588 w 258763"/>
                  <a:gd name="connsiteY73" fmla="*/ 47725 h 330201"/>
                  <a:gd name="connsiteX74" fmla="*/ 170211 w 258763"/>
                  <a:gd name="connsiteY74" fmla="*/ 46435 h 330201"/>
                  <a:gd name="connsiteX75" fmla="*/ 165023 w 258763"/>
                  <a:gd name="connsiteY75" fmla="*/ 45145 h 330201"/>
                  <a:gd name="connsiteX76" fmla="*/ 163726 w 258763"/>
                  <a:gd name="connsiteY76" fmla="*/ 45145 h 330201"/>
                  <a:gd name="connsiteX77" fmla="*/ 162429 w 258763"/>
                  <a:gd name="connsiteY77" fmla="*/ 45145 h 330201"/>
                  <a:gd name="connsiteX78" fmla="*/ 159835 w 258763"/>
                  <a:gd name="connsiteY78" fmla="*/ 43855 h 330201"/>
                  <a:gd name="connsiteX79" fmla="*/ 158537 w 258763"/>
                  <a:gd name="connsiteY79" fmla="*/ 43855 h 330201"/>
                  <a:gd name="connsiteX80" fmla="*/ 155943 w 258763"/>
                  <a:gd name="connsiteY80" fmla="*/ 42565 h 330201"/>
                  <a:gd name="connsiteX81" fmla="*/ 152052 w 258763"/>
                  <a:gd name="connsiteY81" fmla="*/ 42565 h 330201"/>
                  <a:gd name="connsiteX82" fmla="*/ 149458 w 258763"/>
                  <a:gd name="connsiteY82" fmla="*/ 41276 h 330201"/>
                  <a:gd name="connsiteX83" fmla="*/ 146863 w 258763"/>
                  <a:gd name="connsiteY83" fmla="*/ 39986 h 330201"/>
                  <a:gd name="connsiteX84" fmla="*/ 135189 w 258763"/>
                  <a:gd name="connsiteY84" fmla="*/ 34826 h 330201"/>
                  <a:gd name="connsiteX85" fmla="*/ 124813 w 258763"/>
                  <a:gd name="connsiteY85" fmla="*/ 27087 h 330201"/>
                  <a:gd name="connsiteX86" fmla="*/ 117030 w 258763"/>
                  <a:gd name="connsiteY86" fmla="*/ 19348 h 330201"/>
                  <a:gd name="connsiteX87" fmla="*/ 111841 w 258763"/>
                  <a:gd name="connsiteY87" fmla="*/ 12899 h 330201"/>
                  <a:gd name="connsiteX88" fmla="*/ 109247 w 258763"/>
                  <a:gd name="connsiteY88" fmla="*/ 6450 h 330201"/>
                  <a:gd name="connsiteX89" fmla="*/ 107950 w 258763"/>
                  <a:gd name="connsiteY89" fmla="*/ 1290 h 330201"/>
                  <a:gd name="connsiteX90" fmla="*/ 107950 w 258763"/>
                  <a:gd name="connsiteY90" fmla="*/ 0 h 330201"/>
                  <a:gd name="connsiteX91" fmla="*/ 9525 w 258763"/>
                  <a:gd name="connsiteY91" fmla="*/ 0 h 330201"/>
                  <a:gd name="connsiteX92" fmla="*/ 10822 w 258763"/>
                  <a:gd name="connsiteY92" fmla="*/ 1290 h 330201"/>
                  <a:gd name="connsiteX93" fmla="*/ 14713 w 258763"/>
                  <a:gd name="connsiteY93" fmla="*/ 2580 h 330201"/>
                  <a:gd name="connsiteX94" fmla="*/ 19902 w 258763"/>
                  <a:gd name="connsiteY94" fmla="*/ 5160 h 330201"/>
                  <a:gd name="connsiteX95" fmla="*/ 27684 w 258763"/>
                  <a:gd name="connsiteY95" fmla="*/ 7739 h 330201"/>
                  <a:gd name="connsiteX96" fmla="*/ 45844 w 258763"/>
                  <a:gd name="connsiteY96" fmla="*/ 12899 h 330201"/>
                  <a:gd name="connsiteX97" fmla="*/ 47141 w 258763"/>
                  <a:gd name="connsiteY97" fmla="*/ 12899 h 330201"/>
                  <a:gd name="connsiteX98" fmla="*/ 48438 w 258763"/>
                  <a:gd name="connsiteY98" fmla="*/ 12899 h 330201"/>
                  <a:gd name="connsiteX99" fmla="*/ 48438 w 258763"/>
                  <a:gd name="connsiteY99" fmla="*/ 14189 h 330201"/>
                  <a:gd name="connsiteX100" fmla="*/ 49735 w 258763"/>
                  <a:gd name="connsiteY100" fmla="*/ 14189 h 330201"/>
                  <a:gd name="connsiteX101" fmla="*/ 52329 w 258763"/>
                  <a:gd name="connsiteY101" fmla="*/ 14189 h 330201"/>
                  <a:gd name="connsiteX102" fmla="*/ 54924 w 258763"/>
                  <a:gd name="connsiteY102" fmla="*/ 15478 h 330201"/>
                  <a:gd name="connsiteX103" fmla="*/ 56221 w 258763"/>
                  <a:gd name="connsiteY103" fmla="*/ 15478 h 330201"/>
                  <a:gd name="connsiteX104" fmla="*/ 57518 w 258763"/>
                  <a:gd name="connsiteY104" fmla="*/ 15478 h 330201"/>
                  <a:gd name="connsiteX105" fmla="*/ 58815 w 258763"/>
                  <a:gd name="connsiteY105" fmla="*/ 15478 h 330201"/>
                  <a:gd name="connsiteX106" fmla="*/ 60112 w 258763"/>
                  <a:gd name="connsiteY106" fmla="*/ 16768 h 330201"/>
                  <a:gd name="connsiteX107" fmla="*/ 62706 w 258763"/>
                  <a:gd name="connsiteY107" fmla="*/ 16768 h 330201"/>
                  <a:gd name="connsiteX108" fmla="*/ 65301 w 258763"/>
                  <a:gd name="connsiteY108" fmla="*/ 18058 h 330201"/>
                  <a:gd name="connsiteX109" fmla="*/ 66598 w 258763"/>
                  <a:gd name="connsiteY109" fmla="*/ 18058 h 330201"/>
                  <a:gd name="connsiteX110" fmla="*/ 69192 w 258763"/>
                  <a:gd name="connsiteY110" fmla="*/ 18058 h 330201"/>
                  <a:gd name="connsiteX111" fmla="*/ 70489 w 258763"/>
                  <a:gd name="connsiteY111" fmla="*/ 18058 h 330201"/>
                  <a:gd name="connsiteX112" fmla="*/ 71786 w 258763"/>
                  <a:gd name="connsiteY112" fmla="*/ 18058 h 330201"/>
                  <a:gd name="connsiteX113" fmla="*/ 76975 w 258763"/>
                  <a:gd name="connsiteY113" fmla="*/ 20638 h 330201"/>
                  <a:gd name="connsiteX114" fmla="*/ 89946 w 258763"/>
                  <a:gd name="connsiteY114" fmla="*/ 24507 h 330201"/>
                  <a:gd name="connsiteX115" fmla="*/ 95134 w 258763"/>
                  <a:gd name="connsiteY115" fmla="*/ 27087 h 330201"/>
                  <a:gd name="connsiteX116" fmla="*/ 96431 w 258763"/>
                  <a:gd name="connsiteY116" fmla="*/ 28377 h 330201"/>
                  <a:gd name="connsiteX117" fmla="*/ 97728 w 258763"/>
                  <a:gd name="connsiteY117" fmla="*/ 28377 h 330201"/>
                  <a:gd name="connsiteX118" fmla="*/ 99025 w 258763"/>
                  <a:gd name="connsiteY118" fmla="*/ 29667 h 330201"/>
                  <a:gd name="connsiteX119" fmla="*/ 100323 w 258763"/>
                  <a:gd name="connsiteY119" fmla="*/ 30957 h 330201"/>
                  <a:gd name="connsiteX120" fmla="*/ 108105 w 258763"/>
                  <a:gd name="connsiteY120" fmla="*/ 38696 h 330201"/>
                  <a:gd name="connsiteX121" fmla="*/ 113294 w 258763"/>
                  <a:gd name="connsiteY121" fmla="*/ 47725 h 330201"/>
                  <a:gd name="connsiteX122" fmla="*/ 114591 w 258763"/>
                  <a:gd name="connsiteY122" fmla="*/ 55464 h 330201"/>
                  <a:gd name="connsiteX123" fmla="*/ 114591 w 258763"/>
                  <a:gd name="connsiteY123" fmla="*/ 58044 h 330201"/>
                  <a:gd name="connsiteX124" fmla="*/ 114591 w 258763"/>
                  <a:gd name="connsiteY124" fmla="*/ 59334 h 330201"/>
                  <a:gd name="connsiteX125" fmla="*/ 114591 w 258763"/>
                  <a:gd name="connsiteY125" fmla="*/ 60623 h 330201"/>
                  <a:gd name="connsiteX126" fmla="*/ 113294 w 258763"/>
                  <a:gd name="connsiteY126" fmla="*/ 61913 h 330201"/>
                  <a:gd name="connsiteX127" fmla="*/ 111997 w 258763"/>
                  <a:gd name="connsiteY127" fmla="*/ 60623 h 330201"/>
                  <a:gd name="connsiteX128" fmla="*/ 111997 w 258763"/>
                  <a:gd name="connsiteY128" fmla="*/ 59334 h 330201"/>
                  <a:gd name="connsiteX129" fmla="*/ 110700 w 258763"/>
                  <a:gd name="connsiteY129" fmla="*/ 58044 h 330201"/>
                  <a:gd name="connsiteX130" fmla="*/ 109403 w 258763"/>
                  <a:gd name="connsiteY130" fmla="*/ 58044 h 330201"/>
                  <a:gd name="connsiteX131" fmla="*/ 104214 w 258763"/>
                  <a:gd name="connsiteY131" fmla="*/ 54174 h 330201"/>
                  <a:gd name="connsiteX132" fmla="*/ 97728 w 258763"/>
                  <a:gd name="connsiteY132" fmla="*/ 51594 h 330201"/>
                  <a:gd name="connsiteX133" fmla="*/ 89946 w 258763"/>
                  <a:gd name="connsiteY133" fmla="*/ 50305 h 330201"/>
                  <a:gd name="connsiteX134" fmla="*/ 88649 w 258763"/>
                  <a:gd name="connsiteY134" fmla="*/ 50305 h 330201"/>
                  <a:gd name="connsiteX135" fmla="*/ 86054 w 258763"/>
                  <a:gd name="connsiteY135" fmla="*/ 49015 h 330201"/>
                  <a:gd name="connsiteX136" fmla="*/ 80866 w 258763"/>
                  <a:gd name="connsiteY136" fmla="*/ 47725 h 330201"/>
                  <a:gd name="connsiteX137" fmla="*/ 71786 w 258763"/>
                  <a:gd name="connsiteY137" fmla="*/ 46435 h 330201"/>
                  <a:gd name="connsiteX138" fmla="*/ 66598 w 258763"/>
                  <a:gd name="connsiteY138" fmla="*/ 45145 h 330201"/>
                  <a:gd name="connsiteX139" fmla="*/ 65301 w 258763"/>
                  <a:gd name="connsiteY139" fmla="*/ 45145 h 330201"/>
                  <a:gd name="connsiteX140" fmla="*/ 64003 w 258763"/>
                  <a:gd name="connsiteY140" fmla="*/ 45145 h 330201"/>
                  <a:gd name="connsiteX141" fmla="*/ 62706 w 258763"/>
                  <a:gd name="connsiteY141" fmla="*/ 45145 h 330201"/>
                  <a:gd name="connsiteX142" fmla="*/ 61409 w 258763"/>
                  <a:gd name="connsiteY142" fmla="*/ 43855 h 330201"/>
                  <a:gd name="connsiteX143" fmla="*/ 60112 w 258763"/>
                  <a:gd name="connsiteY143" fmla="*/ 43855 h 330201"/>
                  <a:gd name="connsiteX144" fmla="*/ 56221 w 258763"/>
                  <a:gd name="connsiteY144" fmla="*/ 42565 h 330201"/>
                  <a:gd name="connsiteX145" fmla="*/ 53627 w 258763"/>
                  <a:gd name="connsiteY145" fmla="*/ 42565 h 330201"/>
                  <a:gd name="connsiteX146" fmla="*/ 51032 w 258763"/>
                  <a:gd name="connsiteY146" fmla="*/ 41276 h 330201"/>
                  <a:gd name="connsiteX147" fmla="*/ 47141 w 258763"/>
                  <a:gd name="connsiteY147" fmla="*/ 39986 h 330201"/>
                  <a:gd name="connsiteX148" fmla="*/ 36764 w 258763"/>
                  <a:gd name="connsiteY148" fmla="*/ 34826 h 330201"/>
                  <a:gd name="connsiteX149" fmla="*/ 26387 w 258763"/>
                  <a:gd name="connsiteY149" fmla="*/ 27087 h 330201"/>
                  <a:gd name="connsiteX150" fmla="*/ 18605 w 258763"/>
                  <a:gd name="connsiteY150" fmla="*/ 19348 h 330201"/>
                  <a:gd name="connsiteX151" fmla="*/ 13416 w 258763"/>
                  <a:gd name="connsiteY151" fmla="*/ 12899 h 330201"/>
                  <a:gd name="connsiteX152" fmla="*/ 10822 w 258763"/>
                  <a:gd name="connsiteY152" fmla="*/ 6450 h 330201"/>
                  <a:gd name="connsiteX153" fmla="*/ 9525 w 258763"/>
                  <a:gd name="connsiteY153" fmla="*/ 1290 h 330201"/>
                  <a:gd name="connsiteX154" fmla="*/ 9525 w 258763"/>
                  <a:gd name="connsiteY154" fmla="*/ 0 h 3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58763" h="330201">
                    <a:moveTo>
                      <a:pt x="43815" y="130175"/>
                    </a:moveTo>
                    <a:cubicBezTo>
                      <a:pt x="34925" y="130175"/>
                      <a:pt x="28575" y="137968"/>
                      <a:pt x="28575" y="147060"/>
                    </a:cubicBezTo>
                    <a:cubicBezTo>
                      <a:pt x="28575" y="147060"/>
                      <a:pt x="28575" y="147060"/>
                      <a:pt x="28575" y="227590"/>
                    </a:cubicBezTo>
                    <a:cubicBezTo>
                      <a:pt x="28575" y="236682"/>
                      <a:pt x="34925" y="244475"/>
                      <a:pt x="43815" y="244475"/>
                    </a:cubicBezTo>
                    <a:cubicBezTo>
                      <a:pt x="52705" y="244475"/>
                      <a:pt x="60325" y="236682"/>
                      <a:pt x="60325" y="227590"/>
                    </a:cubicBezTo>
                    <a:cubicBezTo>
                      <a:pt x="60325" y="227590"/>
                      <a:pt x="60325" y="227590"/>
                      <a:pt x="60325" y="147060"/>
                    </a:cubicBezTo>
                    <a:cubicBezTo>
                      <a:pt x="60325" y="137968"/>
                      <a:pt x="52705" y="130175"/>
                      <a:pt x="43815" y="130175"/>
                    </a:cubicBezTo>
                    <a:close/>
                    <a:moveTo>
                      <a:pt x="221457" y="98425"/>
                    </a:moveTo>
                    <a:cubicBezTo>
                      <a:pt x="215008" y="98425"/>
                      <a:pt x="211138" y="103579"/>
                      <a:pt x="211138" y="110021"/>
                    </a:cubicBezTo>
                    <a:lnTo>
                      <a:pt x="211138" y="265918"/>
                    </a:lnTo>
                    <a:cubicBezTo>
                      <a:pt x="211138" y="271072"/>
                      <a:pt x="215008" y="276225"/>
                      <a:pt x="221457" y="276225"/>
                    </a:cubicBezTo>
                    <a:cubicBezTo>
                      <a:pt x="227907" y="276225"/>
                      <a:pt x="231776" y="271072"/>
                      <a:pt x="231776" y="265918"/>
                    </a:cubicBezTo>
                    <a:cubicBezTo>
                      <a:pt x="231776" y="265918"/>
                      <a:pt x="231776" y="265918"/>
                      <a:pt x="231776" y="110021"/>
                    </a:cubicBezTo>
                    <a:cubicBezTo>
                      <a:pt x="231776" y="103579"/>
                      <a:pt x="227907" y="98425"/>
                      <a:pt x="221457" y="98425"/>
                    </a:cubicBezTo>
                    <a:close/>
                    <a:moveTo>
                      <a:pt x="80216" y="71438"/>
                    </a:moveTo>
                    <a:cubicBezTo>
                      <a:pt x="80216" y="71438"/>
                      <a:pt x="80216" y="71438"/>
                      <a:pt x="236768" y="71438"/>
                    </a:cubicBezTo>
                    <a:cubicBezTo>
                      <a:pt x="258763" y="71438"/>
                      <a:pt x="258763" y="71438"/>
                      <a:pt x="258763" y="93324"/>
                    </a:cubicBezTo>
                    <a:cubicBezTo>
                      <a:pt x="258763" y="93324"/>
                      <a:pt x="258763" y="93324"/>
                      <a:pt x="258763" y="274844"/>
                    </a:cubicBezTo>
                    <a:cubicBezTo>
                      <a:pt x="258763" y="330201"/>
                      <a:pt x="258763" y="330201"/>
                      <a:pt x="204423" y="330201"/>
                    </a:cubicBezTo>
                    <a:cubicBezTo>
                      <a:pt x="204423" y="330201"/>
                      <a:pt x="204423" y="330201"/>
                      <a:pt x="113856" y="330201"/>
                    </a:cubicBezTo>
                    <a:cubicBezTo>
                      <a:pt x="59515" y="330201"/>
                      <a:pt x="59515" y="330201"/>
                      <a:pt x="59515" y="274844"/>
                    </a:cubicBezTo>
                    <a:cubicBezTo>
                      <a:pt x="59515" y="274844"/>
                      <a:pt x="59515" y="274844"/>
                      <a:pt x="59515" y="267120"/>
                    </a:cubicBezTo>
                    <a:cubicBezTo>
                      <a:pt x="54340" y="269694"/>
                      <a:pt x="49165" y="270982"/>
                      <a:pt x="42696" y="270982"/>
                    </a:cubicBezTo>
                    <a:cubicBezTo>
                      <a:pt x="19407" y="270982"/>
                      <a:pt x="0" y="251671"/>
                      <a:pt x="0" y="227211"/>
                    </a:cubicBezTo>
                    <a:cubicBezTo>
                      <a:pt x="0" y="227211"/>
                      <a:pt x="0" y="227211"/>
                      <a:pt x="0" y="147394"/>
                    </a:cubicBezTo>
                    <a:cubicBezTo>
                      <a:pt x="0" y="122933"/>
                      <a:pt x="19407" y="103623"/>
                      <a:pt x="42696" y="103623"/>
                    </a:cubicBezTo>
                    <a:cubicBezTo>
                      <a:pt x="49165" y="103623"/>
                      <a:pt x="54340" y="104910"/>
                      <a:pt x="59515" y="107485"/>
                    </a:cubicBezTo>
                    <a:cubicBezTo>
                      <a:pt x="59515" y="107485"/>
                      <a:pt x="59515" y="107485"/>
                      <a:pt x="59515" y="93324"/>
                    </a:cubicBezTo>
                    <a:cubicBezTo>
                      <a:pt x="59515" y="71438"/>
                      <a:pt x="59515" y="71438"/>
                      <a:pt x="80216" y="71438"/>
                    </a:cubicBezTo>
                    <a:close/>
                    <a:moveTo>
                      <a:pt x="107950" y="0"/>
                    </a:moveTo>
                    <a:cubicBezTo>
                      <a:pt x="107950" y="0"/>
                      <a:pt x="107950" y="0"/>
                      <a:pt x="109247" y="1290"/>
                    </a:cubicBezTo>
                    <a:cubicBezTo>
                      <a:pt x="110544" y="1290"/>
                      <a:pt x="111841" y="2580"/>
                      <a:pt x="113139" y="2580"/>
                    </a:cubicBezTo>
                    <a:cubicBezTo>
                      <a:pt x="114436" y="3870"/>
                      <a:pt x="117030" y="3870"/>
                      <a:pt x="119624" y="5160"/>
                    </a:cubicBezTo>
                    <a:cubicBezTo>
                      <a:pt x="120921" y="6450"/>
                      <a:pt x="123515" y="6450"/>
                      <a:pt x="126110" y="7739"/>
                    </a:cubicBezTo>
                    <a:cubicBezTo>
                      <a:pt x="131298" y="10319"/>
                      <a:pt x="137784" y="11609"/>
                      <a:pt x="144269" y="12899"/>
                    </a:cubicBezTo>
                    <a:cubicBezTo>
                      <a:pt x="144269" y="12899"/>
                      <a:pt x="144269" y="12899"/>
                      <a:pt x="145566" y="12899"/>
                    </a:cubicBezTo>
                    <a:cubicBezTo>
                      <a:pt x="145566" y="12899"/>
                      <a:pt x="146863" y="12899"/>
                      <a:pt x="146863" y="14189"/>
                    </a:cubicBezTo>
                    <a:cubicBezTo>
                      <a:pt x="146863" y="14189"/>
                      <a:pt x="146863" y="14189"/>
                      <a:pt x="148161" y="14189"/>
                    </a:cubicBezTo>
                    <a:cubicBezTo>
                      <a:pt x="148161" y="14189"/>
                      <a:pt x="149458" y="14189"/>
                      <a:pt x="149458" y="14189"/>
                    </a:cubicBezTo>
                    <a:cubicBezTo>
                      <a:pt x="149458" y="14189"/>
                      <a:pt x="150755" y="14189"/>
                      <a:pt x="152052" y="14189"/>
                    </a:cubicBezTo>
                    <a:cubicBezTo>
                      <a:pt x="152052" y="15478"/>
                      <a:pt x="153349" y="15478"/>
                      <a:pt x="154646" y="15478"/>
                    </a:cubicBezTo>
                    <a:cubicBezTo>
                      <a:pt x="154646" y="15478"/>
                      <a:pt x="154646" y="15478"/>
                      <a:pt x="155943" y="15478"/>
                    </a:cubicBezTo>
                    <a:cubicBezTo>
                      <a:pt x="155943" y="15478"/>
                      <a:pt x="155943" y="15478"/>
                      <a:pt x="157240" y="15478"/>
                    </a:cubicBezTo>
                    <a:cubicBezTo>
                      <a:pt x="157240" y="15478"/>
                      <a:pt x="157240" y="15478"/>
                      <a:pt x="158537" y="16768"/>
                    </a:cubicBezTo>
                    <a:cubicBezTo>
                      <a:pt x="158537" y="16768"/>
                      <a:pt x="158537" y="16768"/>
                      <a:pt x="159835" y="16768"/>
                    </a:cubicBezTo>
                    <a:cubicBezTo>
                      <a:pt x="161132" y="16768"/>
                      <a:pt x="161132" y="16768"/>
                      <a:pt x="162429" y="16768"/>
                    </a:cubicBezTo>
                    <a:cubicBezTo>
                      <a:pt x="163726" y="16768"/>
                      <a:pt x="163726" y="16768"/>
                      <a:pt x="165023" y="18058"/>
                    </a:cubicBezTo>
                    <a:cubicBezTo>
                      <a:pt x="165023" y="18058"/>
                      <a:pt x="165023" y="18058"/>
                      <a:pt x="166320" y="18058"/>
                    </a:cubicBezTo>
                    <a:cubicBezTo>
                      <a:pt x="166320" y="18058"/>
                      <a:pt x="166320" y="18058"/>
                      <a:pt x="167617" y="18058"/>
                    </a:cubicBezTo>
                    <a:cubicBezTo>
                      <a:pt x="167617" y="18058"/>
                      <a:pt x="167617" y="18058"/>
                      <a:pt x="168914" y="18058"/>
                    </a:cubicBezTo>
                    <a:cubicBezTo>
                      <a:pt x="168914" y="18058"/>
                      <a:pt x="168914" y="18058"/>
                      <a:pt x="170211" y="18058"/>
                    </a:cubicBezTo>
                    <a:cubicBezTo>
                      <a:pt x="172806" y="19348"/>
                      <a:pt x="174103" y="19348"/>
                      <a:pt x="176697" y="20638"/>
                    </a:cubicBezTo>
                    <a:cubicBezTo>
                      <a:pt x="180588" y="21928"/>
                      <a:pt x="184480" y="23218"/>
                      <a:pt x="188371" y="24507"/>
                    </a:cubicBezTo>
                    <a:cubicBezTo>
                      <a:pt x="190965" y="25797"/>
                      <a:pt x="192262" y="25797"/>
                      <a:pt x="193559" y="27087"/>
                    </a:cubicBezTo>
                    <a:cubicBezTo>
                      <a:pt x="194856" y="28377"/>
                      <a:pt x="194856" y="28377"/>
                      <a:pt x="194856" y="28377"/>
                    </a:cubicBezTo>
                    <a:cubicBezTo>
                      <a:pt x="196154" y="28377"/>
                      <a:pt x="196154" y="28377"/>
                      <a:pt x="196154" y="29667"/>
                    </a:cubicBezTo>
                    <a:cubicBezTo>
                      <a:pt x="197451" y="29667"/>
                      <a:pt x="197451" y="29667"/>
                      <a:pt x="197451" y="29667"/>
                    </a:cubicBezTo>
                    <a:cubicBezTo>
                      <a:pt x="198748" y="29667"/>
                      <a:pt x="198748" y="30957"/>
                      <a:pt x="198748" y="30957"/>
                    </a:cubicBezTo>
                    <a:cubicBezTo>
                      <a:pt x="202639" y="33536"/>
                      <a:pt x="205233" y="36116"/>
                      <a:pt x="207828" y="38696"/>
                    </a:cubicBezTo>
                    <a:cubicBezTo>
                      <a:pt x="210422" y="41276"/>
                      <a:pt x="211719" y="45145"/>
                      <a:pt x="213016" y="47725"/>
                    </a:cubicBezTo>
                    <a:cubicBezTo>
                      <a:pt x="214313" y="50305"/>
                      <a:pt x="214313" y="52884"/>
                      <a:pt x="214313" y="55464"/>
                    </a:cubicBezTo>
                    <a:cubicBezTo>
                      <a:pt x="214313" y="56754"/>
                      <a:pt x="214313" y="56754"/>
                      <a:pt x="214313" y="58044"/>
                    </a:cubicBezTo>
                    <a:cubicBezTo>
                      <a:pt x="214313" y="58044"/>
                      <a:pt x="214313" y="59334"/>
                      <a:pt x="213016" y="59334"/>
                    </a:cubicBezTo>
                    <a:cubicBezTo>
                      <a:pt x="213016" y="59334"/>
                      <a:pt x="213016" y="59334"/>
                      <a:pt x="213016" y="60623"/>
                    </a:cubicBezTo>
                    <a:cubicBezTo>
                      <a:pt x="213016" y="61913"/>
                      <a:pt x="213016" y="61913"/>
                      <a:pt x="213016" y="61913"/>
                    </a:cubicBezTo>
                    <a:cubicBezTo>
                      <a:pt x="213016" y="61913"/>
                      <a:pt x="213016" y="61913"/>
                      <a:pt x="211719" y="60623"/>
                    </a:cubicBezTo>
                    <a:cubicBezTo>
                      <a:pt x="211719" y="60623"/>
                      <a:pt x="211719" y="59334"/>
                      <a:pt x="210422" y="59334"/>
                    </a:cubicBezTo>
                    <a:cubicBezTo>
                      <a:pt x="210422" y="59334"/>
                      <a:pt x="210422" y="58044"/>
                      <a:pt x="209125" y="58044"/>
                    </a:cubicBezTo>
                    <a:cubicBezTo>
                      <a:pt x="207828" y="56754"/>
                      <a:pt x="205233" y="55464"/>
                      <a:pt x="203936" y="54174"/>
                    </a:cubicBezTo>
                    <a:cubicBezTo>
                      <a:pt x="201342" y="54174"/>
                      <a:pt x="200045" y="52884"/>
                      <a:pt x="197451" y="51594"/>
                    </a:cubicBezTo>
                    <a:cubicBezTo>
                      <a:pt x="194856" y="51594"/>
                      <a:pt x="192262" y="50305"/>
                      <a:pt x="189668" y="50305"/>
                    </a:cubicBezTo>
                    <a:cubicBezTo>
                      <a:pt x="188371" y="50305"/>
                      <a:pt x="188371" y="50305"/>
                      <a:pt x="187074" y="50305"/>
                    </a:cubicBezTo>
                    <a:cubicBezTo>
                      <a:pt x="187074" y="49015"/>
                      <a:pt x="185777" y="49015"/>
                      <a:pt x="184480" y="49015"/>
                    </a:cubicBezTo>
                    <a:cubicBezTo>
                      <a:pt x="183182" y="49015"/>
                      <a:pt x="181885" y="49015"/>
                      <a:pt x="180588" y="47725"/>
                    </a:cubicBezTo>
                    <a:cubicBezTo>
                      <a:pt x="176697" y="47725"/>
                      <a:pt x="174103" y="47725"/>
                      <a:pt x="170211" y="46435"/>
                    </a:cubicBezTo>
                    <a:cubicBezTo>
                      <a:pt x="168914" y="46435"/>
                      <a:pt x="166320" y="45145"/>
                      <a:pt x="165023" y="45145"/>
                    </a:cubicBezTo>
                    <a:cubicBezTo>
                      <a:pt x="165023" y="45145"/>
                      <a:pt x="165023" y="45145"/>
                      <a:pt x="163726" y="45145"/>
                    </a:cubicBezTo>
                    <a:cubicBezTo>
                      <a:pt x="163726" y="45145"/>
                      <a:pt x="163726" y="45145"/>
                      <a:pt x="162429" y="45145"/>
                    </a:cubicBezTo>
                    <a:cubicBezTo>
                      <a:pt x="162429" y="45145"/>
                      <a:pt x="162429" y="45145"/>
                      <a:pt x="159835" y="43855"/>
                    </a:cubicBezTo>
                    <a:cubicBezTo>
                      <a:pt x="159835" y="43855"/>
                      <a:pt x="159835" y="43855"/>
                      <a:pt x="158537" y="43855"/>
                    </a:cubicBezTo>
                    <a:cubicBezTo>
                      <a:pt x="157240" y="43855"/>
                      <a:pt x="157240" y="43855"/>
                      <a:pt x="155943" y="42565"/>
                    </a:cubicBezTo>
                    <a:cubicBezTo>
                      <a:pt x="154646" y="42565"/>
                      <a:pt x="153349" y="42565"/>
                      <a:pt x="152052" y="42565"/>
                    </a:cubicBezTo>
                    <a:cubicBezTo>
                      <a:pt x="152052" y="41276"/>
                      <a:pt x="150755" y="41276"/>
                      <a:pt x="149458" y="41276"/>
                    </a:cubicBezTo>
                    <a:cubicBezTo>
                      <a:pt x="148161" y="41276"/>
                      <a:pt x="146863" y="39986"/>
                      <a:pt x="146863" y="39986"/>
                    </a:cubicBezTo>
                    <a:cubicBezTo>
                      <a:pt x="142972" y="38696"/>
                      <a:pt x="139081" y="36116"/>
                      <a:pt x="135189" y="34826"/>
                    </a:cubicBezTo>
                    <a:cubicBezTo>
                      <a:pt x="131298" y="32247"/>
                      <a:pt x="128704" y="29667"/>
                      <a:pt x="124813" y="27087"/>
                    </a:cubicBezTo>
                    <a:cubicBezTo>
                      <a:pt x="122218" y="24507"/>
                      <a:pt x="119624" y="21928"/>
                      <a:pt x="117030" y="19348"/>
                    </a:cubicBezTo>
                    <a:cubicBezTo>
                      <a:pt x="115733" y="16768"/>
                      <a:pt x="113139" y="15478"/>
                      <a:pt x="111841" y="12899"/>
                    </a:cubicBezTo>
                    <a:cubicBezTo>
                      <a:pt x="110544" y="10319"/>
                      <a:pt x="110544" y="7739"/>
                      <a:pt x="109247" y="6450"/>
                    </a:cubicBezTo>
                    <a:cubicBezTo>
                      <a:pt x="109247" y="3870"/>
                      <a:pt x="107950" y="2580"/>
                      <a:pt x="107950" y="1290"/>
                    </a:cubicBezTo>
                    <a:cubicBezTo>
                      <a:pt x="107950" y="1290"/>
                      <a:pt x="107950" y="0"/>
                      <a:pt x="107950" y="0"/>
                    </a:cubicBezTo>
                    <a:close/>
                    <a:moveTo>
                      <a:pt x="9525" y="0"/>
                    </a:moveTo>
                    <a:cubicBezTo>
                      <a:pt x="9525" y="0"/>
                      <a:pt x="9525" y="0"/>
                      <a:pt x="10822" y="1290"/>
                    </a:cubicBezTo>
                    <a:cubicBezTo>
                      <a:pt x="12119" y="1290"/>
                      <a:pt x="12119" y="2580"/>
                      <a:pt x="14713" y="2580"/>
                    </a:cubicBezTo>
                    <a:cubicBezTo>
                      <a:pt x="16010" y="3870"/>
                      <a:pt x="17308" y="3870"/>
                      <a:pt x="19902" y="5160"/>
                    </a:cubicBezTo>
                    <a:cubicBezTo>
                      <a:pt x="22496" y="6450"/>
                      <a:pt x="25090" y="6450"/>
                      <a:pt x="27684" y="7739"/>
                    </a:cubicBezTo>
                    <a:cubicBezTo>
                      <a:pt x="32873" y="9029"/>
                      <a:pt x="39358" y="11609"/>
                      <a:pt x="45844" y="12899"/>
                    </a:cubicBezTo>
                    <a:cubicBezTo>
                      <a:pt x="45844" y="12899"/>
                      <a:pt x="45844" y="12899"/>
                      <a:pt x="47141" y="12899"/>
                    </a:cubicBezTo>
                    <a:cubicBezTo>
                      <a:pt x="47141" y="12899"/>
                      <a:pt x="47141" y="12899"/>
                      <a:pt x="48438" y="12899"/>
                    </a:cubicBezTo>
                    <a:cubicBezTo>
                      <a:pt x="48438" y="12899"/>
                      <a:pt x="48438" y="12899"/>
                      <a:pt x="48438" y="14189"/>
                    </a:cubicBezTo>
                    <a:cubicBezTo>
                      <a:pt x="49735" y="14189"/>
                      <a:pt x="49735" y="14189"/>
                      <a:pt x="49735" y="14189"/>
                    </a:cubicBezTo>
                    <a:cubicBezTo>
                      <a:pt x="51032" y="14189"/>
                      <a:pt x="52329" y="14189"/>
                      <a:pt x="52329" y="14189"/>
                    </a:cubicBezTo>
                    <a:cubicBezTo>
                      <a:pt x="53627" y="15478"/>
                      <a:pt x="54924" y="15478"/>
                      <a:pt x="54924" y="15478"/>
                    </a:cubicBezTo>
                    <a:cubicBezTo>
                      <a:pt x="56221" y="15478"/>
                      <a:pt x="56221" y="15478"/>
                      <a:pt x="56221" y="15478"/>
                    </a:cubicBezTo>
                    <a:cubicBezTo>
                      <a:pt x="57518" y="15478"/>
                      <a:pt x="57518" y="15478"/>
                      <a:pt x="57518" y="15478"/>
                    </a:cubicBezTo>
                    <a:cubicBezTo>
                      <a:pt x="58815" y="15478"/>
                      <a:pt x="58815" y="15478"/>
                      <a:pt x="58815" y="15478"/>
                    </a:cubicBezTo>
                    <a:cubicBezTo>
                      <a:pt x="60112" y="16768"/>
                      <a:pt x="60112" y="16768"/>
                      <a:pt x="60112" y="16768"/>
                    </a:cubicBezTo>
                    <a:cubicBezTo>
                      <a:pt x="61409" y="16768"/>
                      <a:pt x="62706" y="16768"/>
                      <a:pt x="62706" y="16768"/>
                    </a:cubicBezTo>
                    <a:cubicBezTo>
                      <a:pt x="64003" y="16768"/>
                      <a:pt x="65301" y="16768"/>
                      <a:pt x="65301" y="18058"/>
                    </a:cubicBezTo>
                    <a:cubicBezTo>
                      <a:pt x="65301" y="18058"/>
                      <a:pt x="65301" y="18058"/>
                      <a:pt x="66598" y="18058"/>
                    </a:cubicBezTo>
                    <a:cubicBezTo>
                      <a:pt x="66598" y="18058"/>
                      <a:pt x="66598" y="18058"/>
                      <a:pt x="69192" y="18058"/>
                    </a:cubicBezTo>
                    <a:cubicBezTo>
                      <a:pt x="69192" y="18058"/>
                      <a:pt x="69192" y="18058"/>
                      <a:pt x="70489" y="18058"/>
                    </a:cubicBezTo>
                    <a:cubicBezTo>
                      <a:pt x="70489" y="18058"/>
                      <a:pt x="70489" y="18058"/>
                      <a:pt x="71786" y="18058"/>
                    </a:cubicBezTo>
                    <a:cubicBezTo>
                      <a:pt x="73083" y="19348"/>
                      <a:pt x="75677" y="19348"/>
                      <a:pt x="76975" y="20638"/>
                    </a:cubicBezTo>
                    <a:cubicBezTo>
                      <a:pt x="82163" y="20638"/>
                      <a:pt x="86054" y="23218"/>
                      <a:pt x="89946" y="24507"/>
                    </a:cubicBezTo>
                    <a:cubicBezTo>
                      <a:pt x="91243" y="25797"/>
                      <a:pt x="93837" y="25797"/>
                      <a:pt x="95134" y="27087"/>
                    </a:cubicBezTo>
                    <a:cubicBezTo>
                      <a:pt x="95134" y="27087"/>
                      <a:pt x="96431" y="28377"/>
                      <a:pt x="96431" y="28377"/>
                    </a:cubicBezTo>
                    <a:cubicBezTo>
                      <a:pt x="96431" y="28377"/>
                      <a:pt x="97728" y="28377"/>
                      <a:pt x="97728" y="28377"/>
                    </a:cubicBezTo>
                    <a:cubicBezTo>
                      <a:pt x="97728" y="29667"/>
                      <a:pt x="99025" y="29667"/>
                      <a:pt x="99025" y="29667"/>
                    </a:cubicBezTo>
                    <a:cubicBezTo>
                      <a:pt x="99025" y="29667"/>
                      <a:pt x="100323" y="30957"/>
                      <a:pt x="100323" y="30957"/>
                    </a:cubicBezTo>
                    <a:cubicBezTo>
                      <a:pt x="102917" y="33536"/>
                      <a:pt x="106808" y="36116"/>
                      <a:pt x="108105" y="38696"/>
                    </a:cubicBezTo>
                    <a:cubicBezTo>
                      <a:pt x="110700" y="41276"/>
                      <a:pt x="111997" y="45145"/>
                      <a:pt x="113294" y="47725"/>
                    </a:cubicBezTo>
                    <a:cubicBezTo>
                      <a:pt x="114591" y="50305"/>
                      <a:pt x="115888" y="52884"/>
                      <a:pt x="114591" y="55464"/>
                    </a:cubicBezTo>
                    <a:cubicBezTo>
                      <a:pt x="114591" y="56754"/>
                      <a:pt x="114591" y="56754"/>
                      <a:pt x="114591" y="58044"/>
                    </a:cubicBezTo>
                    <a:cubicBezTo>
                      <a:pt x="114591" y="58044"/>
                      <a:pt x="114591" y="59334"/>
                      <a:pt x="114591" y="59334"/>
                    </a:cubicBezTo>
                    <a:cubicBezTo>
                      <a:pt x="114591" y="59334"/>
                      <a:pt x="114591" y="59334"/>
                      <a:pt x="114591" y="60623"/>
                    </a:cubicBezTo>
                    <a:cubicBezTo>
                      <a:pt x="114591" y="60623"/>
                      <a:pt x="113294" y="60623"/>
                      <a:pt x="113294" y="61913"/>
                    </a:cubicBezTo>
                    <a:cubicBezTo>
                      <a:pt x="113294" y="60623"/>
                      <a:pt x="113294" y="60623"/>
                      <a:pt x="111997" y="60623"/>
                    </a:cubicBezTo>
                    <a:cubicBezTo>
                      <a:pt x="111997" y="60623"/>
                      <a:pt x="111997" y="59334"/>
                      <a:pt x="111997" y="59334"/>
                    </a:cubicBezTo>
                    <a:cubicBezTo>
                      <a:pt x="110700" y="59334"/>
                      <a:pt x="110700" y="58044"/>
                      <a:pt x="110700" y="58044"/>
                    </a:cubicBezTo>
                    <a:cubicBezTo>
                      <a:pt x="110700" y="58044"/>
                      <a:pt x="110700" y="58044"/>
                      <a:pt x="109403" y="58044"/>
                    </a:cubicBezTo>
                    <a:cubicBezTo>
                      <a:pt x="108105" y="56754"/>
                      <a:pt x="106808" y="55464"/>
                      <a:pt x="104214" y="54174"/>
                    </a:cubicBezTo>
                    <a:cubicBezTo>
                      <a:pt x="102917" y="54174"/>
                      <a:pt x="100323" y="52884"/>
                      <a:pt x="97728" y="51594"/>
                    </a:cubicBezTo>
                    <a:cubicBezTo>
                      <a:pt x="96431" y="51594"/>
                      <a:pt x="93837" y="50305"/>
                      <a:pt x="89946" y="50305"/>
                    </a:cubicBezTo>
                    <a:cubicBezTo>
                      <a:pt x="89946" y="50305"/>
                      <a:pt x="88649" y="50305"/>
                      <a:pt x="88649" y="50305"/>
                    </a:cubicBezTo>
                    <a:cubicBezTo>
                      <a:pt x="87351" y="49015"/>
                      <a:pt x="87351" y="49015"/>
                      <a:pt x="86054" y="49015"/>
                    </a:cubicBezTo>
                    <a:cubicBezTo>
                      <a:pt x="84757" y="49015"/>
                      <a:pt x="83460" y="49015"/>
                      <a:pt x="80866" y="47725"/>
                    </a:cubicBezTo>
                    <a:cubicBezTo>
                      <a:pt x="78272" y="47725"/>
                      <a:pt x="74380" y="47725"/>
                      <a:pt x="71786" y="46435"/>
                    </a:cubicBezTo>
                    <a:cubicBezTo>
                      <a:pt x="69192" y="46435"/>
                      <a:pt x="67895" y="45145"/>
                      <a:pt x="66598" y="45145"/>
                    </a:cubicBezTo>
                    <a:cubicBezTo>
                      <a:pt x="66598" y="45145"/>
                      <a:pt x="66598" y="45145"/>
                      <a:pt x="65301" y="45145"/>
                    </a:cubicBezTo>
                    <a:cubicBezTo>
                      <a:pt x="65301" y="45145"/>
                      <a:pt x="65301" y="45145"/>
                      <a:pt x="64003" y="45145"/>
                    </a:cubicBezTo>
                    <a:cubicBezTo>
                      <a:pt x="64003" y="45145"/>
                      <a:pt x="64003" y="45145"/>
                      <a:pt x="62706" y="45145"/>
                    </a:cubicBezTo>
                    <a:cubicBezTo>
                      <a:pt x="62706" y="45145"/>
                      <a:pt x="62706" y="45145"/>
                      <a:pt x="61409" y="43855"/>
                    </a:cubicBezTo>
                    <a:cubicBezTo>
                      <a:pt x="61409" y="43855"/>
                      <a:pt x="61409" y="43855"/>
                      <a:pt x="60112" y="43855"/>
                    </a:cubicBezTo>
                    <a:cubicBezTo>
                      <a:pt x="58815" y="43855"/>
                      <a:pt x="57518" y="43855"/>
                      <a:pt x="56221" y="42565"/>
                    </a:cubicBezTo>
                    <a:cubicBezTo>
                      <a:pt x="56221" y="42565"/>
                      <a:pt x="54924" y="42565"/>
                      <a:pt x="53627" y="42565"/>
                    </a:cubicBezTo>
                    <a:cubicBezTo>
                      <a:pt x="52329" y="41276"/>
                      <a:pt x="51032" y="41276"/>
                      <a:pt x="51032" y="41276"/>
                    </a:cubicBezTo>
                    <a:cubicBezTo>
                      <a:pt x="49735" y="41276"/>
                      <a:pt x="48438" y="39986"/>
                      <a:pt x="47141" y="39986"/>
                    </a:cubicBezTo>
                    <a:cubicBezTo>
                      <a:pt x="43250" y="38696"/>
                      <a:pt x="39358" y="36116"/>
                      <a:pt x="36764" y="34826"/>
                    </a:cubicBezTo>
                    <a:cubicBezTo>
                      <a:pt x="32873" y="32247"/>
                      <a:pt x="28982" y="29667"/>
                      <a:pt x="26387" y="27087"/>
                    </a:cubicBezTo>
                    <a:cubicBezTo>
                      <a:pt x="23793" y="24507"/>
                      <a:pt x="21199" y="21928"/>
                      <a:pt x="18605" y="19348"/>
                    </a:cubicBezTo>
                    <a:cubicBezTo>
                      <a:pt x="16010" y="18058"/>
                      <a:pt x="14713" y="15478"/>
                      <a:pt x="13416" y="12899"/>
                    </a:cubicBezTo>
                    <a:cubicBezTo>
                      <a:pt x="12119" y="10319"/>
                      <a:pt x="10822" y="7739"/>
                      <a:pt x="10822" y="6450"/>
                    </a:cubicBezTo>
                    <a:cubicBezTo>
                      <a:pt x="9525" y="3870"/>
                      <a:pt x="9525" y="2580"/>
                      <a:pt x="9525" y="1290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647" y="4074"/>
              <a:ext cx="1904" cy="1914"/>
              <a:chOff x="5746699" y="2048352"/>
              <a:chExt cx="712151" cy="715702"/>
            </a:xfrm>
            <a:effectLst/>
          </p:grpSpPr>
          <p:sp>
            <p:nvSpPr>
              <p:cNvPr id="33" name="任意多边形: 形状 32"/>
              <p:cNvSpPr/>
              <p:nvPr/>
            </p:nvSpPr>
            <p:spPr bwMode="auto">
              <a:xfrm>
                <a:off x="5746699" y="2048352"/>
                <a:ext cx="712151" cy="715702"/>
              </a:xfrm>
              <a:custGeom>
                <a:avLst/>
                <a:gdLst>
                  <a:gd name="T0" fmla="*/ 1285 w 2570"/>
                  <a:gd name="T1" fmla="*/ 0 h 2569"/>
                  <a:gd name="T2" fmla="*/ 1285 w 2570"/>
                  <a:gd name="T3" fmla="*/ 0 h 2569"/>
                  <a:gd name="T4" fmla="*/ 0 w 2570"/>
                  <a:gd name="T5" fmla="*/ 1284 h 2569"/>
                  <a:gd name="T6" fmla="*/ 1285 w 2570"/>
                  <a:gd name="T7" fmla="*/ 2569 h 2569"/>
                  <a:gd name="T8" fmla="*/ 2570 w 2570"/>
                  <a:gd name="T9" fmla="*/ 1284 h 2569"/>
                  <a:gd name="T10" fmla="*/ 1285 w 2570"/>
                  <a:gd name="T11" fmla="*/ 0 h 2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0" h="2569">
                    <a:moveTo>
                      <a:pt x="1285" y="0"/>
                    </a:moveTo>
                    <a:lnTo>
                      <a:pt x="1285" y="0"/>
                    </a:lnTo>
                    <a:cubicBezTo>
                      <a:pt x="575" y="0"/>
                      <a:pt x="0" y="574"/>
                      <a:pt x="0" y="1284"/>
                    </a:cubicBezTo>
                    <a:cubicBezTo>
                      <a:pt x="0" y="1994"/>
                      <a:pt x="575" y="2569"/>
                      <a:pt x="1285" y="2569"/>
                    </a:cubicBezTo>
                    <a:cubicBezTo>
                      <a:pt x="1995" y="2569"/>
                      <a:pt x="2570" y="1994"/>
                      <a:pt x="2570" y="1284"/>
                    </a:cubicBezTo>
                    <a:cubicBezTo>
                      <a:pt x="2570" y="574"/>
                      <a:pt x="1995" y="0"/>
                      <a:pt x="1285" y="0"/>
                    </a:cubicBezTo>
                    <a:close/>
                  </a:path>
                </a:pathLst>
              </a:custGeom>
              <a:solidFill>
                <a:srgbClr val="F6687A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5941326" y="2239317"/>
                <a:ext cx="350166" cy="333411"/>
              </a:xfrm>
              <a:custGeom>
                <a:avLst/>
                <a:gdLst>
                  <a:gd name="connsiteX0" fmla="*/ 101402 w 331788"/>
                  <a:gd name="connsiteY0" fmla="*/ 200025 h 315913"/>
                  <a:gd name="connsiteX1" fmla="*/ 93663 w 331788"/>
                  <a:gd name="connsiteY1" fmla="*/ 207840 h 315913"/>
                  <a:gd name="connsiteX2" fmla="*/ 93663 w 331788"/>
                  <a:gd name="connsiteY2" fmla="*/ 301625 h 315913"/>
                  <a:gd name="connsiteX3" fmla="*/ 137518 w 331788"/>
                  <a:gd name="connsiteY3" fmla="*/ 301625 h 315913"/>
                  <a:gd name="connsiteX4" fmla="*/ 137518 w 331788"/>
                  <a:gd name="connsiteY4" fmla="*/ 250825 h 315913"/>
                  <a:gd name="connsiteX5" fmla="*/ 143967 w 331788"/>
                  <a:gd name="connsiteY5" fmla="*/ 244312 h 315913"/>
                  <a:gd name="connsiteX6" fmla="*/ 187822 w 331788"/>
                  <a:gd name="connsiteY6" fmla="*/ 244312 h 315913"/>
                  <a:gd name="connsiteX7" fmla="*/ 194271 w 331788"/>
                  <a:gd name="connsiteY7" fmla="*/ 250825 h 315913"/>
                  <a:gd name="connsiteX8" fmla="*/ 194271 w 331788"/>
                  <a:gd name="connsiteY8" fmla="*/ 301625 h 315913"/>
                  <a:gd name="connsiteX9" fmla="*/ 230387 w 331788"/>
                  <a:gd name="connsiteY9" fmla="*/ 301625 h 315913"/>
                  <a:gd name="connsiteX10" fmla="*/ 238126 w 331788"/>
                  <a:gd name="connsiteY10" fmla="*/ 295112 h 315913"/>
                  <a:gd name="connsiteX11" fmla="*/ 238126 w 331788"/>
                  <a:gd name="connsiteY11" fmla="*/ 207840 h 315913"/>
                  <a:gd name="connsiteX12" fmla="*/ 230387 w 331788"/>
                  <a:gd name="connsiteY12" fmla="*/ 200025 h 315913"/>
                  <a:gd name="connsiteX13" fmla="*/ 101402 w 331788"/>
                  <a:gd name="connsiteY13" fmla="*/ 200025 h 315913"/>
                  <a:gd name="connsiteX14" fmla="*/ 258908 w 331788"/>
                  <a:gd name="connsiteY14" fmla="*/ 122237 h 315913"/>
                  <a:gd name="connsiteX15" fmla="*/ 252413 w 331788"/>
                  <a:gd name="connsiteY15" fmla="*/ 129801 h 315913"/>
                  <a:gd name="connsiteX16" fmla="*/ 252413 w 331788"/>
                  <a:gd name="connsiteY16" fmla="*/ 157536 h 315913"/>
                  <a:gd name="connsiteX17" fmla="*/ 258908 w 331788"/>
                  <a:gd name="connsiteY17" fmla="*/ 165100 h 315913"/>
                  <a:gd name="connsiteX18" fmla="*/ 266701 w 331788"/>
                  <a:gd name="connsiteY18" fmla="*/ 157536 h 315913"/>
                  <a:gd name="connsiteX19" fmla="*/ 266701 w 331788"/>
                  <a:gd name="connsiteY19" fmla="*/ 129801 h 315913"/>
                  <a:gd name="connsiteX20" fmla="*/ 258908 w 331788"/>
                  <a:gd name="connsiteY20" fmla="*/ 122237 h 315913"/>
                  <a:gd name="connsiteX21" fmla="*/ 230332 w 331788"/>
                  <a:gd name="connsiteY21" fmla="*/ 122237 h 315913"/>
                  <a:gd name="connsiteX22" fmla="*/ 223838 w 331788"/>
                  <a:gd name="connsiteY22" fmla="*/ 129801 h 315913"/>
                  <a:gd name="connsiteX23" fmla="*/ 223838 w 331788"/>
                  <a:gd name="connsiteY23" fmla="*/ 157536 h 315913"/>
                  <a:gd name="connsiteX24" fmla="*/ 230332 w 331788"/>
                  <a:gd name="connsiteY24" fmla="*/ 165100 h 315913"/>
                  <a:gd name="connsiteX25" fmla="*/ 238126 w 331788"/>
                  <a:gd name="connsiteY25" fmla="*/ 157536 h 315913"/>
                  <a:gd name="connsiteX26" fmla="*/ 238126 w 331788"/>
                  <a:gd name="connsiteY26" fmla="*/ 129801 h 315913"/>
                  <a:gd name="connsiteX27" fmla="*/ 230332 w 331788"/>
                  <a:gd name="connsiteY27" fmla="*/ 122237 h 315913"/>
                  <a:gd name="connsiteX28" fmla="*/ 201468 w 331788"/>
                  <a:gd name="connsiteY28" fmla="*/ 122237 h 315913"/>
                  <a:gd name="connsiteX29" fmla="*/ 193675 w 331788"/>
                  <a:gd name="connsiteY29" fmla="*/ 129801 h 315913"/>
                  <a:gd name="connsiteX30" fmla="*/ 193675 w 331788"/>
                  <a:gd name="connsiteY30" fmla="*/ 157536 h 315913"/>
                  <a:gd name="connsiteX31" fmla="*/ 201468 w 331788"/>
                  <a:gd name="connsiteY31" fmla="*/ 165100 h 315913"/>
                  <a:gd name="connsiteX32" fmla="*/ 207963 w 331788"/>
                  <a:gd name="connsiteY32" fmla="*/ 157536 h 315913"/>
                  <a:gd name="connsiteX33" fmla="*/ 207963 w 331788"/>
                  <a:gd name="connsiteY33" fmla="*/ 129801 h 315913"/>
                  <a:gd name="connsiteX34" fmla="*/ 201468 w 331788"/>
                  <a:gd name="connsiteY34" fmla="*/ 122237 h 315913"/>
                  <a:gd name="connsiteX35" fmla="*/ 128732 w 331788"/>
                  <a:gd name="connsiteY35" fmla="*/ 122237 h 315913"/>
                  <a:gd name="connsiteX36" fmla="*/ 122238 w 331788"/>
                  <a:gd name="connsiteY36" fmla="*/ 129801 h 315913"/>
                  <a:gd name="connsiteX37" fmla="*/ 122238 w 331788"/>
                  <a:gd name="connsiteY37" fmla="*/ 157536 h 315913"/>
                  <a:gd name="connsiteX38" fmla="*/ 128732 w 331788"/>
                  <a:gd name="connsiteY38" fmla="*/ 165100 h 315913"/>
                  <a:gd name="connsiteX39" fmla="*/ 136526 w 331788"/>
                  <a:gd name="connsiteY39" fmla="*/ 157536 h 315913"/>
                  <a:gd name="connsiteX40" fmla="*/ 136526 w 331788"/>
                  <a:gd name="connsiteY40" fmla="*/ 129801 h 315913"/>
                  <a:gd name="connsiteX41" fmla="*/ 128732 w 331788"/>
                  <a:gd name="connsiteY41" fmla="*/ 122237 h 315913"/>
                  <a:gd name="connsiteX42" fmla="*/ 101456 w 331788"/>
                  <a:gd name="connsiteY42" fmla="*/ 122237 h 315913"/>
                  <a:gd name="connsiteX43" fmla="*/ 93663 w 331788"/>
                  <a:gd name="connsiteY43" fmla="*/ 129801 h 315913"/>
                  <a:gd name="connsiteX44" fmla="*/ 93663 w 331788"/>
                  <a:gd name="connsiteY44" fmla="*/ 157536 h 315913"/>
                  <a:gd name="connsiteX45" fmla="*/ 101456 w 331788"/>
                  <a:gd name="connsiteY45" fmla="*/ 165100 h 315913"/>
                  <a:gd name="connsiteX46" fmla="*/ 107951 w 331788"/>
                  <a:gd name="connsiteY46" fmla="*/ 157536 h 315913"/>
                  <a:gd name="connsiteX47" fmla="*/ 107951 w 331788"/>
                  <a:gd name="connsiteY47" fmla="*/ 129801 h 315913"/>
                  <a:gd name="connsiteX48" fmla="*/ 101456 w 331788"/>
                  <a:gd name="connsiteY48" fmla="*/ 122237 h 315913"/>
                  <a:gd name="connsiteX49" fmla="*/ 72881 w 331788"/>
                  <a:gd name="connsiteY49" fmla="*/ 122237 h 315913"/>
                  <a:gd name="connsiteX50" fmla="*/ 65088 w 331788"/>
                  <a:gd name="connsiteY50" fmla="*/ 129801 h 315913"/>
                  <a:gd name="connsiteX51" fmla="*/ 65088 w 331788"/>
                  <a:gd name="connsiteY51" fmla="*/ 157536 h 315913"/>
                  <a:gd name="connsiteX52" fmla="*/ 72881 w 331788"/>
                  <a:gd name="connsiteY52" fmla="*/ 165100 h 315913"/>
                  <a:gd name="connsiteX53" fmla="*/ 79376 w 331788"/>
                  <a:gd name="connsiteY53" fmla="*/ 157536 h 315913"/>
                  <a:gd name="connsiteX54" fmla="*/ 79376 w 331788"/>
                  <a:gd name="connsiteY54" fmla="*/ 129801 h 315913"/>
                  <a:gd name="connsiteX55" fmla="*/ 72881 w 331788"/>
                  <a:gd name="connsiteY55" fmla="*/ 122237 h 315913"/>
                  <a:gd name="connsiteX56" fmla="*/ 258908 w 331788"/>
                  <a:gd name="connsiteY56" fmla="*/ 65087 h 315913"/>
                  <a:gd name="connsiteX57" fmla="*/ 252413 w 331788"/>
                  <a:gd name="connsiteY57" fmla="*/ 71581 h 315913"/>
                  <a:gd name="connsiteX58" fmla="*/ 252413 w 331788"/>
                  <a:gd name="connsiteY58" fmla="*/ 100157 h 315913"/>
                  <a:gd name="connsiteX59" fmla="*/ 258908 w 331788"/>
                  <a:gd name="connsiteY59" fmla="*/ 107950 h 315913"/>
                  <a:gd name="connsiteX60" fmla="*/ 266701 w 331788"/>
                  <a:gd name="connsiteY60" fmla="*/ 100157 h 315913"/>
                  <a:gd name="connsiteX61" fmla="*/ 266701 w 331788"/>
                  <a:gd name="connsiteY61" fmla="*/ 71581 h 315913"/>
                  <a:gd name="connsiteX62" fmla="*/ 258908 w 331788"/>
                  <a:gd name="connsiteY62" fmla="*/ 65087 h 315913"/>
                  <a:gd name="connsiteX63" fmla="*/ 230332 w 331788"/>
                  <a:gd name="connsiteY63" fmla="*/ 65087 h 315913"/>
                  <a:gd name="connsiteX64" fmla="*/ 223838 w 331788"/>
                  <a:gd name="connsiteY64" fmla="*/ 71581 h 315913"/>
                  <a:gd name="connsiteX65" fmla="*/ 223838 w 331788"/>
                  <a:gd name="connsiteY65" fmla="*/ 100157 h 315913"/>
                  <a:gd name="connsiteX66" fmla="*/ 230332 w 331788"/>
                  <a:gd name="connsiteY66" fmla="*/ 107950 h 315913"/>
                  <a:gd name="connsiteX67" fmla="*/ 238126 w 331788"/>
                  <a:gd name="connsiteY67" fmla="*/ 100157 h 315913"/>
                  <a:gd name="connsiteX68" fmla="*/ 238126 w 331788"/>
                  <a:gd name="connsiteY68" fmla="*/ 71581 h 315913"/>
                  <a:gd name="connsiteX69" fmla="*/ 230332 w 331788"/>
                  <a:gd name="connsiteY69" fmla="*/ 65087 h 315913"/>
                  <a:gd name="connsiteX70" fmla="*/ 201468 w 331788"/>
                  <a:gd name="connsiteY70" fmla="*/ 65087 h 315913"/>
                  <a:gd name="connsiteX71" fmla="*/ 193675 w 331788"/>
                  <a:gd name="connsiteY71" fmla="*/ 71581 h 315913"/>
                  <a:gd name="connsiteX72" fmla="*/ 193675 w 331788"/>
                  <a:gd name="connsiteY72" fmla="*/ 100157 h 315913"/>
                  <a:gd name="connsiteX73" fmla="*/ 201468 w 331788"/>
                  <a:gd name="connsiteY73" fmla="*/ 107950 h 315913"/>
                  <a:gd name="connsiteX74" fmla="*/ 207963 w 331788"/>
                  <a:gd name="connsiteY74" fmla="*/ 100157 h 315913"/>
                  <a:gd name="connsiteX75" fmla="*/ 207963 w 331788"/>
                  <a:gd name="connsiteY75" fmla="*/ 71581 h 315913"/>
                  <a:gd name="connsiteX76" fmla="*/ 201468 w 331788"/>
                  <a:gd name="connsiteY76" fmla="*/ 65087 h 315913"/>
                  <a:gd name="connsiteX77" fmla="*/ 128732 w 331788"/>
                  <a:gd name="connsiteY77" fmla="*/ 65087 h 315913"/>
                  <a:gd name="connsiteX78" fmla="*/ 122238 w 331788"/>
                  <a:gd name="connsiteY78" fmla="*/ 71581 h 315913"/>
                  <a:gd name="connsiteX79" fmla="*/ 122238 w 331788"/>
                  <a:gd name="connsiteY79" fmla="*/ 100157 h 315913"/>
                  <a:gd name="connsiteX80" fmla="*/ 128732 w 331788"/>
                  <a:gd name="connsiteY80" fmla="*/ 107950 h 315913"/>
                  <a:gd name="connsiteX81" fmla="*/ 136526 w 331788"/>
                  <a:gd name="connsiteY81" fmla="*/ 100157 h 315913"/>
                  <a:gd name="connsiteX82" fmla="*/ 136526 w 331788"/>
                  <a:gd name="connsiteY82" fmla="*/ 71581 h 315913"/>
                  <a:gd name="connsiteX83" fmla="*/ 128732 w 331788"/>
                  <a:gd name="connsiteY83" fmla="*/ 65087 h 315913"/>
                  <a:gd name="connsiteX84" fmla="*/ 101456 w 331788"/>
                  <a:gd name="connsiteY84" fmla="*/ 65087 h 315913"/>
                  <a:gd name="connsiteX85" fmla="*/ 93663 w 331788"/>
                  <a:gd name="connsiteY85" fmla="*/ 71581 h 315913"/>
                  <a:gd name="connsiteX86" fmla="*/ 93663 w 331788"/>
                  <a:gd name="connsiteY86" fmla="*/ 100157 h 315913"/>
                  <a:gd name="connsiteX87" fmla="*/ 101456 w 331788"/>
                  <a:gd name="connsiteY87" fmla="*/ 107950 h 315913"/>
                  <a:gd name="connsiteX88" fmla="*/ 107951 w 331788"/>
                  <a:gd name="connsiteY88" fmla="*/ 100157 h 315913"/>
                  <a:gd name="connsiteX89" fmla="*/ 107951 w 331788"/>
                  <a:gd name="connsiteY89" fmla="*/ 71581 h 315913"/>
                  <a:gd name="connsiteX90" fmla="*/ 101456 w 331788"/>
                  <a:gd name="connsiteY90" fmla="*/ 65087 h 315913"/>
                  <a:gd name="connsiteX91" fmla="*/ 72881 w 331788"/>
                  <a:gd name="connsiteY91" fmla="*/ 65087 h 315913"/>
                  <a:gd name="connsiteX92" fmla="*/ 65088 w 331788"/>
                  <a:gd name="connsiteY92" fmla="*/ 71581 h 315913"/>
                  <a:gd name="connsiteX93" fmla="*/ 65088 w 331788"/>
                  <a:gd name="connsiteY93" fmla="*/ 100157 h 315913"/>
                  <a:gd name="connsiteX94" fmla="*/ 72881 w 331788"/>
                  <a:gd name="connsiteY94" fmla="*/ 107950 h 315913"/>
                  <a:gd name="connsiteX95" fmla="*/ 79376 w 331788"/>
                  <a:gd name="connsiteY95" fmla="*/ 100157 h 315913"/>
                  <a:gd name="connsiteX96" fmla="*/ 79376 w 331788"/>
                  <a:gd name="connsiteY96" fmla="*/ 71581 h 315913"/>
                  <a:gd name="connsiteX97" fmla="*/ 72881 w 331788"/>
                  <a:gd name="connsiteY97" fmla="*/ 65087 h 315913"/>
                  <a:gd name="connsiteX98" fmla="*/ 107950 w 331788"/>
                  <a:gd name="connsiteY98" fmla="*/ 14287 h 315913"/>
                  <a:gd name="connsiteX99" fmla="*/ 107950 w 331788"/>
                  <a:gd name="connsiteY99" fmla="*/ 28575 h 315913"/>
                  <a:gd name="connsiteX100" fmla="*/ 223838 w 331788"/>
                  <a:gd name="connsiteY100" fmla="*/ 28575 h 315913"/>
                  <a:gd name="connsiteX101" fmla="*/ 223838 w 331788"/>
                  <a:gd name="connsiteY101" fmla="*/ 14287 h 315913"/>
                  <a:gd name="connsiteX102" fmla="*/ 64802 w 331788"/>
                  <a:gd name="connsiteY102" fmla="*/ 0 h 315913"/>
                  <a:gd name="connsiteX103" fmla="*/ 266986 w 331788"/>
                  <a:gd name="connsiteY103" fmla="*/ 0 h 315913"/>
                  <a:gd name="connsiteX104" fmla="*/ 273466 w 331788"/>
                  <a:gd name="connsiteY104" fmla="*/ 6474 h 315913"/>
                  <a:gd name="connsiteX105" fmla="*/ 266986 w 331788"/>
                  <a:gd name="connsiteY105" fmla="*/ 14242 h 315913"/>
                  <a:gd name="connsiteX106" fmla="*/ 238472 w 331788"/>
                  <a:gd name="connsiteY106" fmla="*/ 14242 h 315913"/>
                  <a:gd name="connsiteX107" fmla="*/ 238472 w 331788"/>
                  <a:gd name="connsiteY107" fmla="*/ 28484 h 315913"/>
                  <a:gd name="connsiteX108" fmla="*/ 303275 w 331788"/>
                  <a:gd name="connsiteY108" fmla="*/ 28484 h 315913"/>
                  <a:gd name="connsiteX109" fmla="*/ 309755 w 331788"/>
                  <a:gd name="connsiteY109" fmla="*/ 34958 h 315913"/>
                  <a:gd name="connsiteX110" fmla="*/ 309755 w 331788"/>
                  <a:gd name="connsiteY110" fmla="*/ 301671 h 315913"/>
                  <a:gd name="connsiteX111" fmla="*/ 324012 w 331788"/>
                  <a:gd name="connsiteY111" fmla="*/ 301671 h 315913"/>
                  <a:gd name="connsiteX112" fmla="*/ 331788 w 331788"/>
                  <a:gd name="connsiteY112" fmla="*/ 309439 h 315913"/>
                  <a:gd name="connsiteX113" fmla="*/ 324012 w 331788"/>
                  <a:gd name="connsiteY113" fmla="*/ 315913 h 315913"/>
                  <a:gd name="connsiteX114" fmla="*/ 7776 w 331788"/>
                  <a:gd name="connsiteY114" fmla="*/ 315913 h 315913"/>
                  <a:gd name="connsiteX115" fmla="*/ 0 w 331788"/>
                  <a:gd name="connsiteY115" fmla="*/ 309439 h 315913"/>
                  <a:gd name="connsiteX116" fmla="*/ 7776 w 331788"/>
                  <a:gd name="connsiteY116" fmla="*/ 301671 h 315913"/>
                  <a:gd name="connsiteX117" fmla="*/ 22033 w 331788"/>
                  <a:gd name="connsiteY117" fmla="*/ 301671 h 315913"/>
                  <a:gd name="connsiteX118" fmla="*/ 22033 w 331788"/>
                  <a:gd name="connsiteY118" fmla="*/ 34958 h 315913"/>
                  <a:gd name="connsiteX119" fmla="*/ 28513 w 331788"/>
                  <a:gd name="connsiteY119" fmla="*/ 28484 h 315913"/>
                  <a:gd name="connsiteX120" fmla="*/ 93315 w 331788"/>
                  <a:gd name="connsiteY120" fmla="*/ 28484 h 315913"/>
                  <a:gd name="connsiteX121" fmla="*/ 93315 w 331788"/>
                  <a:gd name="connsiteY121" fmla="*/ 14242 h 315913"/>
                  <a:gd name="connsiteX122" fmla="*/ 64802 w 331788"/>
                  <a:gd name="connsiteY122" fmla="*/ 14242 h 315913"/>
                  <a:gd name="connsiteX123" fmla="*/ 58322 w 331788"/>
                  <a:gd name="connsiteY123" fmla="*/ 6474 h 315913"/>
                  <a:gd name="connsiteX124" fmla="*/ 64802 w 331788"/>
                  <a:gd name="connsiteY124" fmla="*/ 0 h 315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31788" h="315913">
                    <a:moveTo>
                      <a:pt x="101402" y="200025"/>
                    </a:moveTo>
                    <a:cubicBezTo>
                      <a:pt x="97532" y="200025"/>
                      <a:pt x="93663" y="203933"/>
                      <a:pt x="93663" y="207840"/>
                    </a:cubicBezTo>
                    <a:cubicBezTo>
                      <a:pt x="93663" y="207840"/>
                      <a:pt x="93663" y="207840"/>
                      <a:pt x="93663" y="301625"/>
                    </a:cubicBezTo>
                    <a:cubicBezTo>
                      <a:pt x="93663" y="301625"/>
                      <a:pt x="93663" y="301625"/>
                      <a:pt x="137518" y="301625"/>
                    </a:cubicBezTo>
                    <a:cubicBezTo>
                      <a:pt x="137518" y="301625"/>
                      <a:pt x="137518" y="301625"/>
                      <a:pt x="137518" y="250825"/>
                    </a:cubicBezTo>
                    <a:cubicBezTo>
                      <a:pt x="137518" y="246917"/>
                      <a:pt x="140097" y="244312"/>
                      <a:pt x="143967" y="244312"/>
                    </a:cubicBezTo>
                    <a:cubicBezTo>
                      <a:pt x="143967" y="244312"/>
                      <a:pt x="143967" y="244312"/>
                      <a:pt x="187822" y="244312"/>
                    </a:cubicBezTo>
                    <a:cubicBezTo>
                      <a:pt x="191691" y="244312"/>
                      <a:pt x="194271" y="246917"/>
                      <a:pt x="194271" y="250825"/>
                    </a:cubicBezTo>
                    <a:cubicBezTo>
                      <a:pt x="194271" y="250825"/>
                      <a:pt x="194271" y="250825"/>
                      <a:pt x="194271" y="301625"/>
                    </a:cubicBezTo>
                    <a:cubicBezTo>
                      <a:pt x="194271" y="301625"/>
                      <a:pt x="194271" y="301625"/>
                      <a:pt x="230387" y="301625"/>
                    </a:cubicBezTo>
                    <a:cubicBezTo>
                      <a:pt x="234256" y="301625"/>
                      <a:pt x="238126" y="299020"/>
                      <a:pt x="238126" y="295112"/>
                    </a:cubicBezTo>
                    <a:lnTo>
                      <a:pt x="238126" y="207840"/>
                    </a:lnTo>
                    <a:cubicBezTo>
                      <a:pt x="238126" y="203933"/>
                      <a:pt x="234256" y="200025"/>
                      <a:pt x="230387" y="200025"/>
                    </a:cubicBezTo>
                    <a:cubicBezTo>
                      <a:pt x="230387" y="200025"/>
                      <a:pt x="230387" y="200025"/>
                      <a:pt x="101402" y="200025"/>
                    </a:cubicBezTo>
                    <a:close/>
                    <a:moveTo>
                      <a:pt x="258908" y="122237"/>
                    </a:moveTo>
                    <a:cubicBezTo>
                      <a:pt x="255011" y="122237"/>
                      <a:pt x="252413" y="124758"/>
                      <a:pt x="252413" y="129801"/>
                    </a:cubicBezTo>
                    <a:cubicBezTo>
                      <a:pt x="252413" y="129801"/>
                      <a:pt x="252413" y="129801"/>
                      <a:pt x="252413" y="157536"/>
                    </a:cubicBezTo>
                    <a:cubicBezTo>
                      <a:pt x="252413" y="161318"/>
                      <a:pt x="255011" y="165100"/>
                      <a:pt x="258908" y="165100"/>
                    </a:cubicBezTo>
                    <a:cubicBezTo>
                      <a:pt x="264103" y="165100"/>
                      <a:pt x="266701" y="161318"/>
                      <a:pt x="266701" y="157536"/>
                    </a:cubicBezTo>
                    <a:lnTo>
                      <a:pt x="266701" y="129801"/>
                    </a:lnTo>
                    <a:cubicBezTo>
                      <a:pt x="266701" y="124758"/>
                      <a:pt x="264103" y="122237"/>
                      <a:pt x="258908" y="122237"/>
                    </a:cubicBezTo>
                    <a:close/>
                    <a:moveTo>
                      <a:pt x="230332" y="122237"/>
                    </a:moveTo>
                    <a:cubicBezTo>
                      <a:pt x="226436" y="122237"/>
                      <a:pt x="223838" y="124758"/>
                      <a:pt x="223838" y="129801"/>
                    </a:cubicBezTo>
                    <a:cubicBezTo>
                      <a:pt x="223838" y="129801"/>
                      <a:pt x="223838" y="129801"/>
                      <a:pt x="223838" y="157536"/>
                    </a:cubicBezTo>
                    <a:cubicBezTo>
                      <a:pt x="223838" y="161318"/>
                      <a:pt x="226436" y="165100"/>
                      <a:pt x="230332" y="165100"/>
                    </a:cubicBezTo>
                    <a:cubicBezTo>
                      <a:pt x="234229" y="165100"/>
                      <a:pt x="238126" y="161318"/>
                      <a:pt x="238126" y="157536"/>
                    </a:cubicBezTo>
                    <a:lnTo>
                      <a:pt x="238126" y="129801"/>
                    </a:lnTo>
                    <a:cubicBezTo>
                      <a:pt x="238126" y="124758"/>
                      <a:pt x="234229" y="122237"/>
                      <a:pt x="230332" y="122237"/>
                    </a:cubicBezTo>
                    <a:close/>
                    <a:moveTo>
                      <a:pt x="201468" y="122237"/>
                    </a:moveTo>
                    <a:cubicBezTo>
                      <a:pt x="196273" y="122237"/>
                      <a:pt x="193675" y="124758"/>
                      <a:pt x="193675" y="129801"/>
                    </a:cubicBezTo>
                    <a:cubicBezTo>
                      <a:pt x="193675" y="129801"/>
                      <a:pt x="193675" y="129801"/>
                      <a:pt x="193675" y="157536"/>
                    </a:cubicBezTo>
                    <a:cubicBezTo>
                      <a:pt x="193675" y="161318"/>
                      <a:pt x="196273" y="165100"/>
                      <a:pt x="201468" y="165100"/>
                    </a:cubicBezTo>
                    <a:cubicBezTo>
                      <a:pt x="205365" y="165100"/>
                      <a:pt x="207963" y="161318"/>
                      <a:pt x="207963" y="157536"/>
                    </a:cubicBezTo>
                    <a:cubicBezTo>
                      <a:pt x="207963" y="157536"/>
                      <a:pt x="207963" y="157536"/>
                      <a:pt x="207963" y="129801"/>
                    </a:cubicBezTo>
                    <a:cubicBezTo>
                      <a:pt x="207963" y="124758"/>
                      <a:pt x="205365" y="122237"/>
                      <a:pt x="201468" y="122237"/>
                    </a:cubicBezTo>
                    <a:close/>
                    <a:moveTo>
                      <a:pt x="128732" y="122237"/>
                    </a:moveTo>
                    <a:cubicBezTo>
                      <a:pt x="124836" y="122237"/>
                      <a:pt x="122238" y="124758"/>
                      <a:pt x="122238" y="129801"/>
                    </a:cubicBezTo>
                    <a:cubicBezTo>
                      <a:pt x="122238" y="129801"/>
                      <a:pt x="122238" y="129801"/>
                      <a:pt x="122238" y="157536"/>
                    </a:cubicBezTo>
                    <a:cubicBezTo>
                      <a:pt x="122238" y="161318"/>
                      <a:pt x="124836" y="165100"/>
                      <a:pt x="128732" y="165100"/>
                    </a:cubicBezTo>
                    <a:cubicBezTo>
                      <a:pt x="133928" y="165100"/>
                      <a:pt x="136526" y="161318"/>
                      <a:pt x="136526" y="157536"/>
                    </a:cubicBezTo>
                    <a:cubicBezTo>
                      <a:pt x="136526" y="157536"/>
                      <a:pt x="136526" y="157536"/>
                      <a:pt x="136526" y="129801"/>
                    </a:cubicBezTo>
                    <a:cubicBezTo>
                      <a:pt x="136526" y="124758"/>
                      <a:pt x="133928" y="122237"/>
                      <a:pt x="128732" y="122237"/>
                    </a:cubicBezTo>
                    <a:close/>
                    <a:moveTo>
                      <a:pt x="101456" y="122237"/>
                    </a:moveTo>
                    <a:cubicBezTo>
                      <a:pt x="97559" y="122237"/>
                      <a:pt x="93663" y="124758"/>
                      <a:pt x="93663" y="129801"/>
                    </a:cubicBezTo>
                    <a:lnTo>
                      <a:pt x="93663" y="157536"/>
                    </a:lnTo>
                    <a:cubicBezTo>
                      <a:pt x="93663" y="161318"/>
                      <a:pt x="97559" y="165100"/>
                      <a:pt x="101456" y="165100"/>
                    </a:cubicBezTo>
                    <a:cubicBezTo>
                      <a:pt x="105353" y="165100"/>
                      <a:pt x="107951" y="161318"/>
                      <a:pt x="107951" y="157536"/>
                    </a:cubicBezTo>
                    <a:cubicBezTo>
                      <a:pt x="107951" y="157536"/>
                      <a:pt x="107951" y="157536"/>
                      <a:pt x="107951" y="129801"/>
                    </a:cubicBezTo>
                    <a:cubicBezTo>
                      <a:pt x="107951" y="124758"/>
                      <a:pt x="105353" y="122237"/>
                      <a:pt x="101456" y="122237"/>
                    </a:cubicBezTo>
                    <a:close/>
                    <a:moveTo>
                      <a:pt x="72881" y="122237"/>
                    </a:moveTo>
                    <a:cubicBezTo>
                      <a:pt x="67686" y="122237"/>
                      <a:pt x="65088" y="124758"/>
                      <a:pt x="65088" y="129801"/>
                    </a:cubicBezTo>
                    <a:cubicBezTo>
                      <a:pt x="65088" y="129801"/>
                      <a:pt x="65088" y="129801"/>
                      <a:pt x="65088" y="157536"/>
                    </a:cubicBezTo>
                    <a:cubicBezTo>
                      <a:pt x="65088" y="161318"/>
                      <a:pt x="67686" y="165100"/>
                      <a:pt x="72881" y="165100"/>
                    </a:cubicBezTo>
                    <a:cubicBezTo>
                      <a:pt x="76778" y="165100"/>
                      <a:pt x="79376" y="161318"/>
                      <a:pt x="79376" y="157536"/>
                    </a:cubicBezTo>
                    <a:lnTo>
                      <a:pt x="79376" y="129801"/>
                    </a:lnTo>
                    <a:cubicBezTo>
                      <a:pt x="79376" y="124758"/>
                      <a:pt x="76778" y="122237"/>
                      <a:pt x="72881" y="122237"/>
                    </a:cubicBezTo>
                    <a:close/>
                    <a:moveTo>
                      <a:pt x="258908" y="65087"/>
                    </a:moveTo>
                    <a:cubicBezTo>
                      <a:pt x="255011" y="65087"/>
                      <a:pt x="252413" y="67685"/>
                      <a:pt x="252413" y="71581"/>
                    </a:cubicBezTo>
                    <a:cubicBezTo>
                      <a:pt x="252413" y="71581"/>
                      <a:pt x="252413" y="71581"/>
                      <a:pt x="252413" y="100157"/>
                    </a:cubicBezTo>
                    <a:cubicBezTo>
                      <a:pt x="252413" y="105352"/>
                      <a:pt x="255011" y="107950"/>
                      <a:pt x="258908" y="107950"/>
                    </a:cubicBezTo>
                    <a:cubicBezTo>
                      <a:pt x="264103" y="107950"/>
                      <a:pt x="266701" y="105352"/>
                      <a:pt x="266701" y="100157"/>
                    </a:cubicBezTo>
                    <a:lnTo>
                      <a:pt x="266701" y="71581"/>
                    </a:lnTo>
                    <a:cubicBezTo>
                      <a:pt x="266701" y="67685"/>
                      <a:pt x="264103" y="65087"/>
                      <a:pt x="258908" y="65087"/>
                    </a:cubicBezTo>
                    <a:close/>
                    <a:moveTo>
                      <a:pt x="230332" y="65087"/>
                    </a:moveTo>
                    <a:cubicBezTo>
                      <a:pt x="226436" y="65087"/>
                      <a:pt x="223838" y="67685"/>
                      <a:pt x="223838" y="71581"/>
                    </a:cubicBezTo>
                    <a:cubicBezTo>
                      <a:pt x="223838" y="71581"/>
                      <a:pt x="223838" y="71581"/>
                      <a:pt x="223838" y="100157"/>
                    </a:cubicBezTo>
                    <a:cubicBezTo>
                      <a:pt x="223838" y="105352"/>
                      <a:pt x="226436" y="107950"/>
                      <a:pt x="230332" y="107950"/>
                    </a:cubicBezTo>
                    <a:cubicBezTo>
                      <a:pt x="234229" y="107950"/>
                      <a:pt x="238126" y="105352"/>
                      <a:pt x="238126" y="100157"/>
                    </a:cubicBezTo>
                    <a:lnTo>
                      <a:pt x="238126" y="71581"/>
                    </a:lnTo>
                    <a:cubicBezTo>
                      <a:pt x="238126" y="67685"/>
                      <a:pt x="234229" y="65087"/>
                      <a:pt x="230332" y="65087"/>
                    </a:cubicBezTo>
                    <a:close/>
                    <a:moveTo>
                      <a:pt x="201468" y="65087"/>
                    </a:moveTo>
                    <a:cubicBezTo>
                      <a:pt x="196273" y="65087"/>
                      <a:pt x="193675" y="67685"/>
                      <a:pt x="193675" y="71581"/>
                    </a:cubicBezTo>
                    <a:cubicBezTo>
                      <a:pt x="193675" y="71581"/>
                      <a:pt x="193675" y="71581"/>
                      <a:pt x="193675" y="100157"/>
                    </a:cubicBezTo>
                    <a:cubicBezTo>
                      <a:pt x="193675" y="105352"/>
                      <a:pt x="196273" y="107950"/>
                      <a:pt x="201468" y="107950"/>
                    </a:cubicBezTo>
                    <a:cubicBezTo>
                      <a:pt x="205365" y="107950"/>
                      <a:pt x="207963" y="105352"/>
                      <a:pt x="207963" y="100157"/>
                    </a:cubicBezTo>
                    <a:cubicBezTo>
                      <a:pt x="207963" y="100157"/>
                      <a:pt x="207963" y="100157"/>
                      <a:pt x="207963" y="71581"/>
                    </a:cubicBezTo>
                    <a:cubicBezTo>
                      <a:pt x="207963" y="67685"/>
                      <a:pt x="205365" y="65087"/>
                      <a:pt x="201468" y="65087"/>
                    </a:cubicBezTo>
                    <a:close/>
                    <a:moveTo>
                      <a:pt x="128732" y="65087"/>
                    </a:moveTo>
                    <a:cubicBezTo>
                      <a:pt x="124836" y="65087"/>
                      <a:pt x="122238" y="67685"/>
                      <a:pt x="122238" y="71581"/>
                    </a:cubicBezTo>
                    <a:cubicBezTo>
                      <a:pt x="122238" y="71581"/>
                      <a:pt x="122238" y="71581"/>
                      <a:pt x="122238" y="100157"/>
                    </a:cubicBezTo>
                    <a:cubicBezTo>
                      <a:pt x="122238" y="105352"/>
                      <a:pt x="124836" y="107950"/>
                      <a:pt x="128732" y="107950"/>
                    </a:cubicBezTo>
                    <a:cubicBezTo>
                      <a:pt x="133928" y="107950"/>
                      <a:pt x="136526" y="105352"/>
                      <a:pt x="136526" y="100157"/>
                    </a:cubicBezTo>
                    <a:cubicBezTo>
                      <a:pt x="136526" y="100157"/>
                      <a:pt x="136526" y="100157"/>
                      <a:pt x="136526" y="71581"/>
                    </a:cubicBezTo>
                    <a:cubicBezTo>
                      <a:pt x="136526" y="67685"/>
                      <a:pt x="133928" y="65087"/>
                      <a:pt x="128732" y="65087"/>
                    </a:cubicBezTo>
                    <a:close/>
                    <a:moveTo>
                      <a:pt x="101456" y="65087"/>
                    </a:moveTo>
                    <a:cubicBezTo>
                      <a:pt x="97559" y="65087"/>
                      <a:pt x="93663" y="67685"/>
                      <a:pt x="93663" y="71581"/>
                    </a:cubicBezTo>
                    <a:lnTo>
                      <a:pt x="93663" y="100157"/>
                    </a:lnTo>
                    <a:cubicBezTo>
                      <a:pt x="93663" y="105352"/>
                      <a:pt x="97559" y="107950"/>
                      <a:pt x="101456" y="107950"/>
                    </a:cubicBezTo>
                    <a:cubicBezTo>
                      <a:pt x="105353" y="107950"/>
                      <a:pt x="107951" y="105352"/>
                      <a:pt x="107951" y="100157"/>
                    </a:cubicBezTo>
                    <a:cubicBezTo>
                      <a:pt x="107951" y="100157"/>
                      <a:pt x="107951" y="100157"/>
                      <a:pt x="107951" y="71581"/>
                    </a:cubicBezTo>
                    <a:cubicBezTo>
                      <a:pt x="107951" y="67685"/>
                      <a:pt x="105353" y="65087"/>
                      <a:pt x="101456" y="65087"/>
                    </a:cubicBezTo>
                    <a:close/>
                    <a:moveTo>
                      <a:pt x="72881" y="65087"/>
                    </a:moveTo>
                    <a:cubicBezTo>
                      <a:pt x="67686" y="65087"/>
                      <a:pt x="65088" y="67685"/>
                      <a:pt x="65088" y="71581"/>
                    </a:cubicBezTo>
                    <a:cubicBezTo>
                      <a:pt x="65088" y="71581"/>
                      <a:pt x="65088" y="71581"/>
                      <a:pt x="65088" y="100157"/>
                    </a:cubicBezTo>
                    <a:cubicBezTo>
                      <a:pt x="65088" y="105352"/>
                      <a:pt x="67686" y="107950"/>
                      <a:pt x="72881" y="107950"/>
                    </a:cubicBezTo>
                    <a:cubicBezTo>
                      <a:pt x="76778" y="107950"/>
                      <a:pt x="79376" y="105352"/>
                      <a:pt x="79376" y="100157"/>
                    </a:cubicBezTo>
                    <a:lnTo>
                      <a:pt x="79376" y="71581"/>
                    </a:lnTo>
                    <a:cubicBezTo>
                      <a:pt x="79376" y="67685"/>
                      <a:pt x="76778" y="65087"/>
                      <a:pt x="72881" y="65087"/>
                    </a:cubicBezTo>
                    <a:close/>
                    <a:moveTo>
                      <a:pt x="107950" y="14287"/>
                    </a:moveTo>
                    <a:lnTo>
                      <a:pt x="107950" y="28575"/>
                    </a:lnTo>
                    <a:lnTo>
                      <a:pt x="223838" y="28575"/>
                    </a:lnTo>
                    <a:lnTo>
                      <a:pt x="223838" y="14287"/>
                    </a:lnTo>
                    <a:close/>
                    <a:moveTo>
                      <a:pt x="64802" y="0"/>
                    </a:moveTo>
                    <a:cubicBezTo>
                      <a:pt x="64802" y="0"/>
                      <a:pt x="64802" y="0"/>
                      <a:pt x="266986" y="0"/>
                    </a:cubicBezTo>
                    <a:cubicBezTo>
                      <a:pt x="270874" y="0"/>
                      <a:pt x="273466" y="2589"/>
                      <a:pt x="273466" y="6474"/>
                    </a:cubicBezTo>
                    <a:cubicBezTo>
                      <a:pt x="273466" y="10358"/>
                      <a:pt x="270874" y="14242"/>
                      <a:pt x="266986" y="14242"/>
                    </a:cubicBezTo>
                    <a:cubicBezTo>
                      <a:pt x="266986" y="14242"/>
                      <a:pt x="266986" y="14242"/>
                      <a:pt x="238472" y="14242"/>
                    </a:cubicBezTo>
                    <a:cubicBezTo>
                      <a:pt x="238472" y="14242"/>
                      <a:pt x="238472" y="14242"/>
                      <a:pt x="238472" y="28484"/>
                    </a:cubicBezTo>
                    <a:cubicBezTo>
                      <a:pt x="238472" y="28484"/>
                      <a:pt x="238472" y="28484"/>
                      <a:pt x="303275" y="28484"/>
                    </a:cubicBezTo>
                    <a:cubicBezTo>
                      <a:pt x="307163" y="28484"/>
                      <a:pt x="309755" y="31073"/>
                      <a:pt x="309755" y="34958"/>
                    </a:cubicBezTo>
                    <a:cubicBezTo>
                      <a:pt x="309755" y="34958"/>
                      <a:pt x="309755" y="34958"/>
                      <a:pt x="309755" y="301671"/>
                    </a:cubicBezTo>
                    <a:cubicBezTo>
                      <a:pt x="309755" y="301671"/>
                      <a:pt x="309755" y="301671"/>
                      <a:pt x="324012" y="301671"/>
                    </a:cubicBezTo>
                    <a:cubicBezTo>
                      <a:pt x="329196" y="301671"/>
                      <a:pt x="331788" y="305555"/>
                      <a:pt x="331788" y="309439"/>
                    </a:cubicBezTo>
                    <a:cubicBezTo>
                      <a:pt x="331788" y="313324"/>
                      <a:pt x="329196" y="315913"/>
                      <a:pt x="324012" y="315913"/>
                    </a:cubicBezTo>
                    <a:cubicBezTo>
                      <a:pt x="324012" y="315913"/>
                      <a:pt x="324012" y="315913"/>
                      <a:pt x="7776" y="315913"/>
                    </a:cubicBezTo>
                    <a:cubicBezTo>
                      <a:pt x="2592" y="315913"/>
                      <a:pt x="0" y="313324"/>
                      <a:pt x="0" y="309439"/>
                    </a:cubicBezTo>
                    <a:cubicBezTo>
                      <a:pt x="0" y="305555"/>
                      <a:pt x="2592" y="301671"/>
                      <a:pt x="7776" y="301671"/>
                    </a:cubicBezTo>
                    <a:cubicBezTo>
                      <a:pt x="7776" y="301671"/>
                      <a:pt x="7776" y="301671"/>
                      <a:pt x="22033" y="301671"/>
                    </a:cubicBezTo>
                    <a:cubicBezTo>
                      <a:pt x="22033" y="301671"/>
                      <a:pt x="22033" y="301671"/>
                      <a:pt x="22033" y="34958"/>
                    </a:cubicBezTo>
                    <a:cubicBezTo>
                      <a:pt x="22033" y="31073"/>
                      <a:pt x="24625" y="28484"/>
                      <a:pt x="28513" y="28484"/>
                    </a:cubicBezTo>
                    <a:cubicBezTo>
                      <a:pt x="28513" y="28484"/>
                      <a:pt x="28513" y="28484"/>
                      <a:pt x="93315" y="28484"/>
                    </a:cubicBezTo>
                    <a:cubicBezTo>
                      <a:pt x="93315" y="28484"/>
                      <a:pt x="93315" y="28484"/>
                      <a:pt x="93315" y="14242"/>
                    </a:cubicBezTo>
                    <a:cubicBezTo>
                      <a:pt x="93315" y="14242"/>
                      <a:pt x="93315" y="14242"/>
                      <a:pt x="64802" y="14242"/>
                    </a:cubicBezTo>
                    <a:cubicBezTo>
                      <a:pt x="60914" y="14242"/>
                      <a:pt x="58322" y="10358"/>
                      <a:pt x="58322" y="6474"/>
                    </a:cubicBezTo>
                    <a:cubicBezTo>
                      <a:pt x="58322" y="2589"/>
                      <a:pt x="60914" y="0"/>
                      <a:pt x="64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074" y="6914"/>
              <a:ext cx="1909" cy="1914"/>
              <a:chOff x="5746696" y="4552422"/>
              <a:chExt cx="713926" cy="715702"/>
            </a:xfrm>
            <a:effectLst/>
          </p:grpSpPr>
          <p:sp>
            <p:nvSpPr>
              <p:cNvPr id="31" name="任意多边形: 形状 30"/>
              <p:cNvSpPr/>
              <p:nvPr/>
            </p:nvSpPr>
            <p:spPr bwMode="auto">
              <a:xfrm>
                <a:off x="5746696" y="4552422"/>
                <a:ext cx="713926" cy="715702"/>
              </a:xfrm>
              <a:custGeom>
                <a:avLst/>
                <a:gdLst>
                  <a:gd name="T0" fmla="*/ 1726 w 3453"/>
                  <a:gd name="T1" fmla="*/ 0 h 3453"/>
                  <a:gd name="T2" fmla="*/ 1726 w 3453"/>
                  <a:gd name="T3" fmla="*/ 0 h 3453"/>
                  <a:gd name="T4" fmla="*/ 0 w 3453"/>
                  <a:gd name="T5" fmla="*/ 1726 h 3453"/>
                  <a:gd name="T6" fmla="*/ 1726 w 3453"/>
                  <a:gd name="T7" fmla="*/ 3453 h 3453"/>
                  <a:gd name="T8" fmla="*/ 3453 w 3453"/>
                  <a:gd name="T9" fmla="*/ 1726 h 3453"/>
                  <a:gd name="T10" fmla="*/ 1726 w 3453"/>
                  <a:gd name="T11" fmla="*/ 0 h 3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53" h="3453">
                    <a:moveTo>
                      <a:pt x="1726" y="0"/>
                    </a:moveTo>
                    <a:lnTo>
                      <a:pt x="1726" y="0"/>
                    </a:lnTo>
                    <a:cubicBezTo>
                      <a:pt x="773" y="0"/>
                      <a:pt x="0" y="772"/>
                      <a:pt x="0" y="1726"/>
                    </a:cubicBezTo>
                    <a:cubicBezTo>
                      <a:pt x="0" y="2679"/>
                      <a:pt x="773" y="3453"/>
                      <a:pt x="1726" y="3453"/>
                    </a:cubicBezTo>
                    <a:cubicBezTo>
                      <a:pt x="2680" y="3453"/>
                      <a:pt x="3453" y="2679"/>
                      <a:pt x="3453" y="1726"/>
                    </a:cubicBezTo>
                    <a:cubicBezTo>
                      <a:pt x="3453" y="772"/>
                      <a:pt x="2680" y="0"/>
                      <a:pt x="1726" y="0"/>
                    </a:cubicBezTo>
                    <a:close/>
                  </a:path>
                </a:pathLst>
              </a:custGeom>
              <a:solidFill>
                <a:srgbClr val="F6687A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5945318" y="4753898"/>
                <a:ext cx="314912" cy="314327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957" y="7600"/>
              <a:ext cx="409" cy="1004"/>
              <a:chOff x="4650" y="4357"/>
              <a:chExt cx="372" cy="614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4650" y="4664"/>
                <a:ext cx="372" cy="0"/>
              </a:xfrm>
              <a:prstGeom prst="line">
                <a:avLst/>
              </a:prstGeom>
              <a:ln>
                <a:solidFill>
                  <a:srgbClr val="F56B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4650" y="4357"/>
                <a:ext cx="0" cy="614"/>
              </a:xfrm>
              <a:prstGeom prst="line">
                <a:avLst/>
              </a:prstGeom>
              <a:ln w="28575">
                <a:solidFill>
                  <a:srgbClr val="F668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 rot="5400000">
              <a:off x="9430" y="3025"/>
              <a:ext cx="409" cy="1004"/>
              <a:chOff x="4650" y="4357"/>
              <a:chExt cx="372" cy="614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4650" y="4664"/>
                <a:ext cx="372" cy="0"/>
              </a:xfrm>
              <a:prstGeom prst="line">
                <a:avLst/>
              </a:prstGeom>
              <a:ln>
                <a:solidFill>
                  <a:srgbClr val="F56B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650" y="4357"/>
                <a:ext cx="0" cy="614"/>
              </a:xfrm>
              <a:prstGeom prst="line">
                <a:avLst/>
              </a:prstGeom>
              <a:ln w="28575">
                <a:solidFill>
                  <a:srgbClr val="F668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 flipH="1">
              <a:off x="12833" y="7600"/>
              <a:ext cx="409" cy="1004"/>
              <a:chOff x="4650" y="4357"/>
              <a:chExt cx="372" cy="614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4650" y="4664"/>
                <a:ext cx="372" cy="0"/>
              </a:xfrm>
              <a:prstGeom prst="line">
                <a:avLst/>
              </a:prstGeom>
              <a:ln>
                <a:solidFill>
                  <a:srgbClr val="F56B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4650" y="4357"/>
                <a:ext cx="0" cy="614"/>
              </a:xfrm>
              <a:prstGeom prst="line">
                <a:avLst/>
              </a:prstGeom>
              <a:ln w="28575">
                <a:solidFill>
                  <a:srgbClr val="F668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7055425" y="544100"/>
            <a:ext cx="4105748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56B8D"/>
                    </a:gs>
                    <a:gs pos="100000">
                      <a:srgbClr val="F6687A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rPr>
              <a:t>标题文字添加此处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8780744" y="1191419"/>
            <a:ext cx="65666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759585" y="1600200"/>
            <a:ext cx="10111740" cy="4418330"/>
          </a:xfrm>
          <a:prstGeom prst="rect">
            <a:avLst/>
          </a:prstGeom>
          <a:gradFill>
            <a:gsLst>
              <a:gs pos="0">
                <a:srgbClr val="F56B8D">
                  <a:alpha val="90000"/>
                </a:srgbClr>
              </a:gs>
              <a:gs pos="56000">
                <a:srgbClr val="F66A84">
                  <a:alpha val="80000"/>
                </a:srgbClr>
              </a:gs>
              <a:gs pos="100000">
                <a:srgbClr val="F6687A">
                  <a:alpha val="24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482080" y="2828925"/>
            <a:ext cx="510349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Arial" panose="020B0604020202020204" pitchFamily="34" charset="0"/>
              </a:rPr>
              <a:t>单击此处编辑您要的内容，本模版所有图形线条及其相应素材均可自由编辑、改色、替换。</a:t>
            </a:r>
          </a:p>
        </p:txBody>
      </p:sp>
      <p:sp>
        <p:nvSpPr>
          <p:cNvPr id="8" name="标题 3"/>
          <p:cNvSpPr>
            <a:spLocks noGrp="1"/>
          </p:cNvSpPr>
          <p:nvPr/>
        </p:nvSpPr>
        <p:spPr>
          <a:xfrm>
            <a:off x="6482080" y="2298700"/>
            <a:ext cx="2556510" cy="530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在此添大标题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82080" y="4435475"/>
            <a:ext cx="510349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Arial" panose="020B0604020202020204" pitchFamily="34" charset="0"/>
              </a:rPr>
              <a:t>单击此处编辑您要的内容，本模版所有图形线条及其相应素材均可自由编辑、改色、替换。</a:t>
            </a:r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6482080" y="3905250"/>
            <a:ext cx="2556510" cy="530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在此添大标题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27144">
            <a:off x="-398957" y="1357070"/>
            <a:ext cx="6341263" cy="44811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4042985" y="391065"/>
            <a:ext cx="4105748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56B8D"/>
                    </a:gs>
                    <a:gs pos="100000">
                      <a:srgbClr val="F6687A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rPr>
              <a:t>标题文字添加此处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768304" y="1038384"/>
            <a:ext cx="65666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îṩľiḋe"/>
          <p:cNvSpPr/>
          <p:nvPr/>
        </p:nvSpPr>
        <p:spPr>
          <a:xfrm>
            <a:off x="9311156" y="3448074"/>
            <a:ext cx="2428892" cy="1550916"/>
          </a:xfrm>
          <a:prstGeom prst="bentArrow">
            <a:avLst/>
          </a:prstGeom>
          <a:solidFill>
            <a:srgbClr val="FD8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</a:endParaRPr>
          </a:p>
        </p:txBody>
      </p:sp>
      <p:sp>
        <p:nvSpPr>
          <p:cNvPr id="6" name="í$1íḑé"/>
          <p:cNvSpPr/>
          <p:nvPr/>
        </p:nvSpPr>
        <p:spPr>
          <a:xfrm>
            <a:off x="893469" y="3542717"/>
            <a:ext cx="2428892" cy="1550916"/>
          </a:xfrm>
          <a:prstGeom prst="bentArrow">
            <a:avLst/>
          </a:prstGeom>
          <a:solidFill>
            <a:srgbClr val="FD8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</a:endParaRPr>
          </a:p>
        </p:txBody>
      </p:sp>
      <p:sp>
        <p:nvSpPr>
          <p:cNvPr id="7" name="išlîdè"/>
          <p:cNvSpPr/>
          <p:nvPr/>
        </p:nvSpPr>
        <p:spPr>
          <a:xfrm>
            <a:off x="6446050" y="3518981"/>
            <a:ext cx="2428892" cy="1550916"/>
          </a:xfrm>
          <a:prstGeom prst="bentArrow">
            <a:avLst/>
          </a:prstGeom>
          <a:solidFill>
            <a:srgbClr val="FD8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</a:endParaRPr>
          </a:p>
        </p:txBody>
      </p:sp>
      <p:sp>
        <p:nvSpPr>
          <p:cNvPr id="8" name="í$ḻiďê"/>
          <p:cNvSpPr/>
          <p:nvPr/>
        </p:nvSpPr>
        <p:spPr>
          <a:xfrm>
            <a:off x="3665737" y="3518981"/>
            <a:ext cx="2428892" cy="1550916"/>
          </a:xfrm>
          <a:prstGeom prst="bentArrow">
            <a:avLst/>
          </a:prstGeom>
          <a:solidFill>
            <a:srgbClr val="FD8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</a:endParaRPr>
          </a:p>
        </p:txBody>
      </p:sp>
      <p:sp>
        <p:nvSpPr>
          <p:cNvPr id="9" name="ï$ļîďè"/>
          <p:cNvSpPr/>
          <p:nvPr/>
        </p:nvSpPr>
        <p:spPr bwMode="auto">
          <a:xfrm>
            <a:off x="1904995" y="4336787"/>
            <a:ext cx="405841" cy="387047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rgbClr val="FD839A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</a:endParaRPr>
          </a:p>
        </p:txBody>
      </p:sp>
      <p:sp>
        <p:nvSpPr>
          <p:cNvPr id="10" name="ïṡ1îḑè"/>
          <p:cNvSpPr txBox="1"/>
          <p:nvPr/>
        </p:nvSpPr>
        <p:spPr>
          <a:xfrm>
            <a:off x="1320276" y="4585356"/>
            <a:ext cx="1575278" cy="74815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关键词</a:t>
            </a:r>
          </a:p>
        </p:txBody>
      </p:sp>
      <p:sp>
        <p:nvSpPr>
          <p:cNvPr id="11" name="iśḻîḍé"/>
          <p:cNvSpPr/>
          <p:nvPr/>
        </p:nvSpPr>
        <p:spPr bwMode="auto">
          <a:xfrm>
            <a:off x="4677263" y="4322549"/>
            <a:ext cx="405841" cy="405275"/>
          </a:xfrm>
          <a:custGeom>
            <a:avLst/>
            <a:gdLst>
              <a:gd name="connsiteX0" fmla="*/ 126452 w 606933"/>
              <a:gd name="connsiteY0" fmla="*/ 239923 h 606087"/>
              <a:gd name="connsiteX1" fmla="*/ 191364 w 606933"/>
              <a:gd name="connsiteY1" fmla="*/ 239923 h 606087"/>
              <a:gd name="connsiteX2" fmla="*/ 289791 w 606933"/>
              <a:gd name="connsiteY2" fmla="*/ 336874 h 606087"/>
              <a:gd name="connsiteX3" fmla="*/ 303467 w 606933"/>
              <a:gd name="connsiteY3" fmla="*/ 345627 h 606087"/>
              <a:gd name="connsiteX4" fmla="*/ 317142 w 606933"/>
              <a:gd name="connsiteY4" fmla="*/ 336874 h 606087"/>
              <a:gd name="connsiteX5" fmla="*/ 415569 w 606933"/>
              <a:gd name="connsiteY5" fmla="*/ 239923 h 606087"/>
              <a:gd name="connsiteX6" fmla="*/ 480481 w 606933"/>
              <a:gd name="connsiteY6" fmla="*/ 239923 h 606087"/>
              <a:gd name="connsiteX7" fmla="*/ 480481 w 606933"/>
              <a:gd name="connsiteY7" fmla="*/ 404009 h 606087"/>
              <a:gd name="connsiteX8" fmla="*/ 316083 w 606933"/>
              <a:gd name="connsiteY8" fmla="*/ 404009 h 606087"/>
              <a:gd name="connsiteX9" fmla="*/ 316083 w 606933"/>
              <a:gd name="connsiteY9" fmla="*/ 441905 h 606087"/>
              <a:gd name="connsiteX10" fmla="*/ 568988 w 606933"/>
              <a:gd name="connsiteY10" fmla="*/ 441905 h 606087"/>
              <a:gd name="connsiteX11" fmla="*/ 568988 w 606933"/>
              <a:gd name="connsiteY11" fmla="*/ 505096 h 606087"/>
              <a:gd name="connsiteX12" fmla="*/ 606933 w 606933"/>
              <a:gd name="connsiteY12" fmla="*/ 505096 h 606087"/>
              <a:gd name="connsiteX13" fmla="*/ 606933 w 606933"/>
              <a:gd name="connsiteY13" fmla="*/ 606087 h 606087"/>
              <a:gd name="connsiteX14" fmla="*/ 505714 w 606933"/>
              <a:gd name="connsiteY14" fmla="*/ 606087 h 606087"/>
              <a:gd name="connsiteX15" fmla="*/ 505714 w 606933"/>
              <a:gd name="connsiteY15" fmla="*/ 505096 h 606087"/>
              <a:gd name="connsiteX16" fmla="*/ 543659 w 606933"/>
              <a:gd name="connsiteY16" fmla="*/ 505096 h 606087"/>
              <a:gd name="connsiteX17" fmla="*/ 543659 w 606933"/>
              <a:gd name="connsiteY17" fmla="*/ 467105 h 606087"/>
              <a:gd name="connsiteX18" fmla="*/ 316083 w 606933"/>
              <a:gd name="connsiteY18" fmla="*/ 467105 h 606087"/>
              <a:gd name="connsiteX19" fmla="*/ 316083 w 606933"/>
              <a:gd name="connsiteY19" fmla="*/ 505096 h 606087"/>
              <a:gd name="connsiteX20" fmla="*/ 354028 w 606933"/>
              <a:gd name="connsiteY20" fmla="*/ 505096 h 606087"/>
              <a:gd name="connsiteX21" fmla="*/ 354028 w 606933"/>
              <a:gd name="connsiteY21" fmla="*/ 606087 h 606087"/>
              <a:gd name="connsiteX22" fmla="*/ 252905 w 606933"/>
              <a:gd name="connsiteY22" fmla="*/ 606087 h 606087"/>
              <a:gd name="connsiteX23" fmla="*/ 252905 w 606933"/>
              <a:gd name="connsiteY23" fmla="*/ 505096 h 606087"/>
              <a:gd name="connsiteX24" fmla="*/ 290850 w 606933"/>
              <a:gd name="connsiteY24" fmla="*/ 505096 h 606087"/>
              <a:gd name="connsiteX25" fmla="*/ 290850 w 606933"/>
              <a:gd name="connsiteY25" fmla="*/ 467105 h 606087"/>
              <a:gd name="connsiteX26" fmla="*/ 63274 w 606933"/>
              <a:gd name="connsiteY26" fmla="*/ 467105 h 606087"/>
              <a:gd name="connsiteX27" fmla="*/ 63274 w 606933"/>
              <a:gd name="connsiteY27" fmla="*/ 505096 h 606087"/>
              <a:gd name="connsiteX28" fmla="*/ 101123 w 606933"/>
              <a:gd name="connsiteY28" fmla="*/ 505096 h 606087"/>
              <a:gd name="connsiteX29" fmla="*/ 101123 w 606933"/>
              <a:gd name="connsiteY29" fmla="*/ 606087 h 606087"/>
              <a:gd name="connsiteX30" fmla="*/ 0 w 606933"/>
              <a:gd name="connsiteY30" fmla="*/ 606087 h 606087"/>
              <a:gd name="connsiteX31" fmla="*/ 0 w 606933"/>
              <a:gd name="connsiteY31" fmla="*/ 505096 h 606087"/>
              <a:gd name="connsiteX32" fmla="*/ 37945 w 606933"/>
              <a:gd name="connsiteY32" fmla="*/ 505096 h 606087"/>
              <a:gd name="connsiteX33" fmla="*/ 37945 w 606933"/>
              <a:gd name="connsiteY33" fmla="*/ 441905 h 606087"/>
              <a:gd name="connsiteX34" fmla="*/ 290850 w 606933"/>
              <a:gd name="connsiteY34" fmla="*/ 441905 h 606087"/>
              <a:gd name="connsiteX35" fmla="*/ 290850 w 606933"/>
              <a:gd name="connsiteY35" fmla="*/ 404009 h 606087"/>
              <a:gd name="connsiteX36" fmla="*/ 126452 w 606933"/>
              <a:gd name="connsiteY36" fmla="*/ 404009 h 606087"/>
              <a:gd name="connsiteX37" fmla="*/ 303502 w 606933"/>
              <a:gd name="connsiteY37" fmla="*/ 71264 h 606087"/>
              <a:gd name="connsiteX38" fmla="*/ 250822 w 606933"/>
              <a:gd name="connsiteY38" fmla="*/ 122140 h 606087"/>
              <a:gd name="connsiteX39" fmla="*/ 303502 w 606933"/>
              <a:gd name="connsiteY39" fmla="*/ 173111 h 606087"/>
              <a:gd name="connsiteX40" fmla="*/ 356183 w 606933"/>
              <a:gd name="connsiteY40" fmla="*/ 122140 h 606087"/>
              <a:gd name="connsiteX41" fmla="*/ 303502 w 606933"/>
              <a:gd name="connsiteY41" fmla="*/ 71264 h 606087"/>
              <a:gd name="connsiteX42" fmla="*/ 303502 w 606933"/>
              <a:gd name="connsiteY42" fmla="*/ 0 h 606087"/>
              <a:gd name="connsiteX43" fmla="*/ 429955 w 606933"/>
              <a:gd name="connsiteY43" fmla="*/ 122140 h 606087"/>
              <a:gd name="connsiteX44" fmla="*/ 303502 w 606933"/>
              <a:gd name="connsiteY44" fmla="*/ 315639 h 606087"/>
              <a:gd name="connsiteX45" fmla="*/ 177049 w 606933"/>
              <a:gd name="connsiteY45" fmla="*/ 122140 h 606087"/>
              <a:gd name="connsiteX46" fmla="*/ 303502 w 606933"/>
              <a:gd name="connsiteY46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6933" h="606087">
                <a:moveTo>
                  <a:pt x="126452" y="239923"/>
                </a:moveTo>
                <a:lnTo>
                  <a:pt x="191364" y="239923"/>
                </a:lnTo>
                <a:cubicBezTo>
                  <a:pt x="230851" y="298209"/>
                  <a:pt x="286131" y="334566"/>
                  <a:pt x="289791" y="336874"/>
                </a:cubicBezTo>
                <a:lnTo>
                  <a:pt x="303467" y="345627"/>
                </a:lnTo>
                <a:lnTo>
                  <a:pt x="317142" y="336874"/>
                </a:lnTo>
                <a:cubicBezTo>
                  <a:pt x="320802" y="334566"/>
                  <a:pt x="376083" y="298209"/>
                  <a:pt x="415569" y="239923"/>
                </a:cubicBezTo>
                <a:lnTo>
                  <a:pt x="480481" y="239923"/>
                </a:lnTo>
                <a:lnTo>
                  <a:pt x="480481" y="404009"/>
                </a:lnTo>
                <a:lnTo>
                  <a:pt x="316083" y="404009"/>
                </a:lnTo>
                <a:lnTo>
                  <a:pt x="316083" y="441905"/>
                </a:lnTo>
                <a:lnTo>
                  <a:pt x="568988" y="441905"/>
                </a:lnTo>
                <a:lnTo>
                  <a:pt x="568988" y="505096"/>
                </a:lnTo>
                <a:lnTo>
                  <a:pt x="606933" y="505096"/>
                </a:lnTo>
                <a:lnTo>
                  <a:pt x="606933" y="606087"/>
                </a:lnTo>
                <a:lnTo>
                  <a:pt x="505714" y="606087"/>
                </a:lnTo>
                <a:lnTo>
                  <a:pt x="505714" y="505096"/>
                </a:lnTo>
                <a:lnTo>
                  <a:pt x="543659" y="505096"/>
                </a:lnTo>
                <a:lnTo>
                  <a:pt x="543659" y="467105"/>
                </a:lnTo>
                <a:lnTo>
                  <a:pt x="316083" y="467105"/>
                </a:lnTo>
                <a:lnTo>
                  <a:pt x="316083" y="505096"/>
                </a:lnTo>
                <a:lnTo>
                  <a:pt x="354028" y="505096"/>
                </a:lnTo>
                <a:lnTo>
                  <a:pt x="354028" y="606087"/>
                </a:lnTo>
                <a:lnTo>
                  <a:pt x="252905" y="606087"/>
                </a:lnTo>
                <a:lnTo>
                  <a:pt x="252905" y="505096"/>
                </a:lnTo>
                <a:lnTo>
                  <a:pt x="290850" y="505096"/>
                </a:lnTo>
                <a:lnTo>
                  <a:pt x="290850" y="467105"/>
                </a:lnTo>
                <a:lnTo>
                  <a:pt x="63274" y="467105"/>
                </a:lnTo>
                <a:lnTo>
                  <a:pt x="63274" y="505096"/>
                </a:lnTo>
                <a:lnTo>
                  <a:pt x="101123" y="505096"/>
                </a:lnTo>
                <a:lnTo>
                  <a:pt x="101123" y="606087"/>
                </a:lnTo>
                <a:lnTo>
                  <a:pt x="0" y="606087"/>
                </a:lnTo>
                <a:lnTo>
                  <a:pt x="0" y="505096"/>
                </a:lnTo>
                <a:lnTo>
                  <a:pt x="37945" y="505096"/>
                </a:lnTo>
                <a:lnTo>
                  <a:pt x="37945" y="441905"/>
                </a:lnTo>
                <a:lnTo>
                  <a:pt x="290850" y="441905"/>
                </a:lnTo>
                <a:lnTo>
                  <a:pt x="290850" y="404009"/>
                </a:lnTo>
                <a:lnTo>
                  <a:pt x="126452" y="404009"/>
                </a:lnTo>
                <a:close/>
                <a:moveTo>
                  <a:pt x="303502" y="71264"/>
                </a:moveTo>
                <a:cubicBezTo>
                  <a:pt x="274417" y="71264"/>
                  <a:pt x="250822" y="94057"/>
                  <a:pt x="250822" y="122140"/>
                </a:cubicBezTo>
                <a:cubicBezTo>
                  <a:pt x="250822" y="150318"/>
                  <a:pt x="274417" y="173111"/>
                  <a:pt x="303502" y="173111"/>
                </a:cubicBezTo>
                <a:cubicBezTo>
                  <a:pt x="332587" y="173111"/>
                  <a:pt x="356183" y="150318"/>
                  <a:pt x="356183" y="122140"/>
                </a:cubicBezTo>
                <a:cubicBezTo>
                  <a:pt x="356183" y="94057"/>
                  <a:pt x="332587" y="71264"/>
                  <a:pt x="303502" y="71264"/>
                </a:cubicBezTo>
                <a:close/>
                <a:moveTo>
                  <a:pt x="303502" y="0"/>
                </a:moveTo>
                <a:cubicBezTo>
                  <a:pt x="373326" y="0"/>
                  <a:pt x="429955" y="54723"/>
                  <a:pt x="429955" y="122140"/>
                </a:cubicBezTo>
                <a:cubicBezTo>
                  <a:pt x="429955" y="234181"/>
                  <a:pt x="303502" y="315639"/>
                  <a:pt x="303502" y="315639"/>
                </a:cubicBezTo>
                <a:cubicBezTo>
                  <a:pt x="303502" y="315639"/>
                  <a:pt x="177049" y="234181"/>
                  <a:pt x="177049" y="122140"/>
                </a:cubicBezTo>
                <a:cubicBezTo>
                  <a:pt x="177049" y="54723"/>
                  <a:pt x="233679" y="0"/>
                  <a:pt x="303502" y="0"/>
                </a:cubicBezTo>
                <a:close/>
              </a:path>
            </a:pathLst>
          </a:custGeom>
          <a:solidFill>
            <a:srgbClr val="FD839A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</a:endParaRPr>
          </a:p>
        </p:txBody>
      </p:sp>
      <p:sp>
        <p:nvSpPr>
          <p:cNvPr id="12" name="ïSľïḋê"/>
          <p:cNvSpPr txBox="1"/>
          <p:nvPr/>
        </p:nvSpPr>
        <p:spPr>
          <a:xfrm>
            <a:off x="4092544" y="4580232"/>
            <a:ext cx="1575278" cy="74815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关键词</a:t>
            </a:r>
          </a:p>
        </p:txBody>
      </p:sp>
      <p:sp>
        <p:nvSpPr>
          <p:cNvPr id="13" name="íŝḷîḓe"/>
          <p:cNvSpPr/>
          <p:nvPr/>
        </p:nvSpPr>
        <p:spPr bwMode="auto">
          <a:xfrm>
            <a:off x="7457576" y="4318175"/>
            <a:ext cx="405841" cy="367048"/>
          </a:xfrm>
          <a:custGeom>
            <a:avLst/>
            <a:gdLst>
              <a:gd name="connsiteX0" fmla="*/ 503202 w 607568"/>
              <a:gd name="connsiteY0" fmla="*/ 459310 h 549494"/>
              <a:gd name="connsiteX1" fmla="*/ 548364 w 607568"/>
              <a:gd name="connsiteY1" fmla="*/ 504402 h 549494"/>
              <a:gd name="connsiteX2" fmla="*/ 503202 w 607568"/>
              <a:gd name="connsiteY2" fmla="*/ 549494 h 549494"/>
              <a:gd name="connsiteX3" fmla="*/ 458040 w 607568"/>
              <a:gd name="connsiteY3" fmla="*/ 504402 h 549494"/>
              <a:gd name="connsiteX4" fmla="*/ 503202 w 607568"/>
              <a:gd name="connsiteY4" fmla="*/ 459310 h 549494"/>
              <a:gd name="connsiteX5" fmla="*/ 197795 w 607568"/>
              <a:gd name="connsiteY5" fmla="*/ 459310 h 549494"/>
              <a:gd name="connsiteX6" fmla="*/ 242957 w 607568"/>
              <a:gd name="connsiteY6" fmla="*/ 504402 h 549494"/>
              <a:gd name="connsiteX7" fmla="*/ 197795 w 607568"/>
              <a:gd name="connsiteY7" fmla="*/ 549494 h 549494"/>
              <a:gd name="connsiteX8" fmla="*/ 152633 w 607568"/>
              <a:gd name="connsiteY8" fmla="*/ 504402 h 549494"/>
              <a:gd name="connsiteX9" fmla="*/ 197795 w 607568"/>
              <a:gd name="connsiteY9" fmla="*/ 459310 h 549494"/>
              <a:gd name="connsiteX10" fmla="*/ 143318 w 607568"/>
              <a:gd name="connsiteY10" fmla="*/ 390791 h 549494"/>
              <a:gd name="connsiteX11" fmla="*/ 554573 w 607568"/>
              <a:gd name="connsiteY11" fmla="*/ 390791 h 549494"/>
              <a:gd name="connsiteX12" fmla="*/ 554573 w 607568"/>
              <a:gd name="connsiteY12" fmla="*/ 437435 h 549494"/>
              <a:gd name="connsiteX13" fmla="*/ 143318 w 607568"/>
              <a:gd name="connsiteY13" fmla="*/ 437435 h 549494"/>
              <a:gd name="connsiteX14" fmla="*/ 115304 w 607568"/>
              <a:gd name="connsiteY14" fmla="*/ 313028 h 549494"/>
              <a:gd name="connsiteX15" fmla="*/ 582659 w 607568"/>
              <a:gd name="connsiteY15" fmla="*/ 313028 h 549494"/>
              <a:gd name="connsiteX16" fmla="*/ 582659 w 607568"/>
              <a:gd name="connsiteY16" fmla="*/ 359672 h 549494"/>
              <a:gd name="connsiteX17" fmla="*/ 115304 w 607568"/>
              <a:gd name="connsiteY17" fmla="*/ 359672 h 549494"/>
              <a:gd name="connsiteX18" fmla="*/ 0 w 607568"/>
              <a:gd name="connsiteY18" fmla="*/ 169922 h 549494"/>
              <a:gd name="connsiteX19" fmla="*/ 78962 w 607568"/>
              <a:gd name="connsiteY19" fmla="*/ 169922 h 549494"/>
              <a:gd name="connsiteX20" fmla="*/ 108516 w 607568"/>
              <a:gd name="connsiteY20" fmla="*/ 235254 h 549494"/>
              <a:gd name="connsiteX21" fmla="*/ 607568 w 607568"/>
              <a:gd name="connsiteY21" fmla="*/ 235254 h 549494"/>
              <a:gd name="connsiteX22" fmla="*/ 607568 w 607568"/>
              <a:gd name="connsiteY22" fmla="*/ 281909 h 549494"/>
              <a:gd name="connsiteX23" fmla="*/ 78428 w 607568"/>
              <a:gd name="connsiteY23" fmla="*/ 281909 h 549494"/>
              <a:gd name="connsiteX24" fmla="*/ 48798 w 607568"/>
              <a:gd name="connsiteY24" fmla="*/ 216577 h 549494"/>
              <a:gd name="connsiteX25" fmla="*/ 0 w 607568"/>
              <a:gd name="connsiteY25" fmla="*/ 216577 h 549494"/>
              <a:gd name="connsiteX26" fmla="*/ 257720 w 607568"/>
              <a:gd name="connsiteY26" fmla="*/ 0 h 549494"/>
              <a:gd name="connsiteX27" fmla="*/ 254207 w 607568"/>
              <a:gd name="connsiteY27" fmla="*/ 30201 h 549494"/>
              <a:gd name="connsiteX28" fmla="*/ 407797 w 607568"/>
              <a:gd name="connsiteY28" fmla="*/ 197372 h 549494"/>
              <a:gd name="connsiteX29" fmla="*/ 241147 w 607568"/>
              <a:gd name="connsiteY29" fmla="*/ 144063 h 549494"/>
              <a:gd name="connsiteX30" fmla="*/ 237633 w 607568"/>
              <a:gd name="connsiteY30" fmla="*/ 174264 h 549494"/>
              <a:gd name="connsiteX31" fmla="*/ 115586 w 607568"/>
              <a:gd name="connsiteY31" fmla="*/ 71993 h 5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568" h="549494">
                <a:moveTo>
                  <a:pt x="503202" y="459310"/>
                </a:moveTo>
                <a:cubicBezTo>
                  <a:pt x="528144" y="459310"/>
                  <a:pt x="548364" y="479498"/>
                  <a:pt x="548364" y="504402"/>
                </a:cubicBezTo>
                <a:cubicBezTo>
                  <a:pt x="548364" y="529306"/>
                  <a:pt x="528144" y="549494"/>
                  <a:pt x="503202" y="549494"/>
                </a:cubicBezTo>
                <a:cubicBezTo>
                  <a:pt x="478260" y="549494"/>
                  <a:pt x="458040" y="529306"/>
                  <a:pt x="458040" y="504402"/>
                </a:cubicBezTo>
                <a:cubicBezTo>
                  <a:pt x="458040" y="479498"/>
                  <a:pt x="478260" y="459310"/>
                  <a:pt x="503202" y="459310"/>
                </a:cubicBezTo>
                <a:close/>
                <a:moveTo>
                  <a:pt x="197795" y="459310"/>
                </a:moveTo>
                <a:cubicBezTo>
                  <a:pt x="222737" y="459310"/>
                  <a:pt x="242957" y="479498"/>
                  <a:pt x="242957" y="504402"/>
                </a:cubicBezTo>
                <a:cubicBezTo>
                  <a:pt x="242957" y="529306"/>
                  <a:pt x="222737" y="549494"/>
                  <a:pt x="197795" y="549494"/>
                </a:cubicBezTo>
                <a:cubicBezTo>
                  <a:pt x="172853" y="549494"/>
                  <a:pt x="152633" y="529306"/>
                  <a:pt x="152633" y="504402"/>
                </a:cubicBezTo>
                <a:cubicBezTo>
                  <a:pt x="152633" y="479498"/>
                  <a:pt x="172853" y="459310"/>
                  <a:pt x="197795" y="459310"/>
                </a:cubicBezTo>
                <a:close/>
                <a:moveTo>
                  <a:pt x="143318" y="390791"/>
                </a:moveTo>
                <a:lnTo>
                  <a:pt x="554573" y="390791"/>
                </a:lnTo>
                <a:lnTo>
                  <a:pt x="554573" y="437435"/>
                </a:lnTo>
                <a:lnTo>
                  <a:pt x="143318" y="437435"/>
                </a:lnTo>
                <a:close/>
                <a:moveTo>
                  <a:pt x="115304" y="313028"/>
                </a:moveTo>
                <a:lnTo>
                  <a:pt x="582659" y="313028"/>
                </a:lnTo>
                <a:lnTo>
                  <a:pt x="582659" y="359672"/>
                </a:lnTo>
                <a:lnTo>
                  <a:pt x="115304" y="359672"/>
                </a:lnTo>
                <a:close/>
                <a:moveTo>
                  <a:pt x="0" y="169922"/>
                </a:moveTo>
                <a:lnTo>
                  <a:pt x="78962" y="169922"/>
                </a:lnTo>
                <a:lnTo>
                  <a:pt x="108516" y="235254"/>
                </a:lnTo>
                <a:lnTo>
                  <a:pt x="607568" y="235254"/>
                </a:lnTo>
                <a:lnTo>
                  <a:pt x="607568" y="281909"/>
                </a:lnTo>
                <a:lnTo>
                  <a:pt x="78428" y="281909"/>
                </a:lnTo>
                <a:lnTo>
                  <a:pt x="48798" y="216577"/>
                </a:lnTo>
                <a:lnTo>
                  <a:pt x="0" y="216577"/>
                </a:lnTo>
                <a:close/>
                <a:moveTo>
                  <a:pt x="257720" y="0"/>
                </a:moveTo>
                <a:lnTo>
                  <a:pt x="254207" y="30201"/>
                </a:lnTo>
                <a:cubicBezTo>
                  <a:pt x="405964" y="47665"/>
                  <a:pt x="407797" y="197372"/>
                  <a:pt x="407797" y="197372"/>
                </a:cubicBezTo>
                <a:cubicBezTo>
                  <a:pt x="407797" y="197372"/>
                  <a:pt x="364340" y="158248"/>
                  <a:pt x="241147" y="144063"/>
                </a:cubicBezTo>
                <a:lnTo>
                  <a:pt x="237633" y="174264"/>
                </a:lnTo>
                <a:lnTo>
                  <a:pt x="115586" y="71993"/>
                </a:lnTo>
                <a:close/>
              </a:path>
            </a:pathLst>
          </a:custGeom>
          <a:solidFill>
            <a:srgbClr val="FD839A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</a:endParaRPr>
          </a:p>
        </p:txBody>
      </p:sp>
      <p:sp>
        <p:nvSpPr>
          <p:cNvPr id="14" name="íṩļîde"/>
          <p:cNvSpPr txBox="1"/>
          <p:nvPr/>
        </p:nvSpPr>
        <p:spPr>
          <a:xfrm>
            <a:off x="6872857" y="4556745"/>
            <a:ext cx="1575278" cy="74815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关键词</a:t>
            </a:r>
          </a:p>
        </p:txBody>
      </p:sp>
      <p:sp>
        <p:nvSpPr>
          <p:cNvPr id="15" name="îṣlîḍè"/>
          <p:cNvSpPr/>
          <p:nvPr/>
        </p:nvSpPr>
        <p:spPr bwMode="auto">
          <a:xfrm>
            <a:off x="10346630" y="4294439"/>
            <a:ext cx="357945" cy="405841"/>
          </a:xfrm>
          <a:custGeom>
            <a:avLst/>
            <a:gdLst>
              <a:gd name="T0" fmla="*/ 2125 w 2288"/>
              <a:gd name="T1" fmla="*/ 924 h 2598"/>
              <a:gd name="T2" fmla="*/ 1863 w 2288"/>
              <a:gd name="T3" fmla="*/ 1258 h 2598"/>
              <a:gd name="T4" fmla="*/ 1848 w 2288"/>
              <a:gd name="T5" fmla="*/ 1586 h 2598"/>
              <a:gd name="T6" fmla="*/ 1899 w 2288"/>
              <a:gd name="T7" fmla="*/ 1716 h 2598"/>
              <a:gd name="T8" fmla="*/ 1211 w 2288"/>
              <a:gd name="T9" fmla="*/ 2079 h 2598"/>
              <a:gd name="T10" fmla="*/ 1176 w 2288"/>
              <a:gd name="T11" fmla="*/ 2038 h 2598"/>
              <a:gd name="T12" fmla="*/ 1200 w 2288"/>
              <a:gd name="T13" fmla="*/ 965 h 2598"/>
              <a:gd name="T14" fmla="*/ 1409 w 2288"/>
              <a:gd name="T15" fmla="*/ 1012 h 2598"/>
              <a:gd name="T16" fmla="*/ 1522 w 2288"/>
              <a:gd name="T17" fmla="*/ 978 h 2598"/>
              <a:gd name="T18" fmla="*/ 1526 w 2288"/>
              <a:gd name="T19" fmla="*/ 847 h 2598"/>
              <a:gd name="T20" fmla="*/ 1387 w 2288"/>
              <a:gd name="T21" fmla="*/ 828 h 2598"/>
              <a:gd name="T22" fmla="*/ 1193 w 2288"/>
              <a:gd name="T23" fmla="*/ 584 h 2598"/>
              <a:gd name="T24" fmla="*/ 1375 w 2288"/>
              <a:gd name="T25" fmla="*/ 124 h 2598"/>
              <a:gd name="T26" fmla="*/ 1109 w 2288"/>
              <a:gd name="T27" fmla="*/ 37 h 2598"/>
              <a:gd name="T28" fmla="*/ 1013 w 2288"/>
              <a:gd name="T29" fmla="*/ 570 h 2598"/>
              <a:gd name="T30" fmla="*/ 1056 w 2288"/>
              <a:gd name="T31" fmla="*/ 808 h 2598"/>
              <a:gd name="T32" fmla="*/ 891 w 2288"/>
              <a:gd name="T33" fmla="*/ 784 h 2598"/>
              <a:gd name="T34" fmla="*/ 748 w 2288"/>
              <a:gd name="T35" fmla="*/ 921 h 2598"/>
              <a:gd name="T36" fmla="*/ 899 w 2288"/>
              <a:gd name="T37" fmla="*/ 946 h 2598"/>
              <a:gd name="T38" fmla="*/ 1024 w 2288"/>
              <a:gd name="T39" fmla="*/ 1479 h 2598"/>
              <a:gd name="T40" fmla="*/ 1022 w 2288"/>
              <a:gd name="T41" fmla="*/ 2081 h 2598"/>
              <a:gd name="T42" fmla="*/ 434 w 2288"/>
              <a:gd name="T43" fmla="*/ 1569 h 2598"/>
              <a:gd name="T44" fmla="*/ 395 w 2288"/>
              <a:gd name="T45" fmla="*/ 1470 h 2598"/>
              <a:gd name="T46" fmla="*/ 88 w 2288"/>
              <a:gd name="T47" fmla="*/ 1148 h 2598"/>
              <a:gd name="T48" fmla="*/ 101 w 2288"/>
              <a:gd name="T49" fmla="*/ 1658 h 2598"/>
              <a:gd name="T50" fmla="*/ 906 w 2288"/>
              <a:gd name="T51" fmla="*/ 2228 h 2598"/>
              <a:gd name="T52" fmla="*/ 1177 w 2288"/>
              <a:gd name="T53" fmla="*/ 2500 h 2598"/>
              <a:gd name="T54" fmla="*/ 1223 w 2288"/>
              <a:gd name="T55" fmla="*/ 2405 h 2598"/>
              <a:gd name="T56" fmla="*/ 1273 w 2288"/>
              <a:gd name="T57" fmla="*/ 2328 h 2598"/>
              <a:gd name="T58" fmla="*/ 1280 w 2288"/>
              <a:gd name="T59" fmla="*/ 2234 h 2598"/>
              <a:gd name="T60" fmla="*/ 2094 w 2288"/>
              <a:gd name="T61" fmla="*/ 1624 h 2598"/>
              <a:gd name="T62" fmla="*/ 2274 w 2288"/>
              <a:gd name="T63" fmla="*/ 1517 h 2598"/>
              <a:gd name="T64" fmla="*/ 1065 w 2288"/>
              <a:gd name="T65" fmla="*/ 420 h 2598"/>
              <a:gd name="T66" fmla="*/ 1131 w 2288"/>
              <a:gd name="T67" fmla="*/ 148 h 2598"/>
              <a:gd name="T68" fmla="*/ 1165 w 2288"/>
              <a:gd name="T69" fmla="*/ 430 h 2598"/>
              <a:gd name="T70" fmla="*/ 1065 w 2288"/>
              <a:gd name="T71" fmla="*/ 420 h 2598"/>
              <a:gd name="T72" fmla="*/ 1040 w 2288"/>
              <a:gd name="T73" fmla="*/ 2287 h 2598"/>
              <a:gd name="T74" fmla="*/ 1032 w 2288"/>
              <a:gd name="T75" fmla="*/ 2241 h 2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88" h="2598">
                <a:moveTo>
                  <a:pt x="2281" y="1465"/>
                </a:moveTo>
                <a:cubicBezTo>
                  <a:pt x="2220" y="1286"/>
                  <a:pt x="2159" y="1111"/>
                  <a:pt x="2125" y="924"/>
                </a:cubicBezTo>
                <a:cubicBezTo>
                  <a:pt x="2112" y="850"/>
                  <a:pt x="2015" y="868"/>
                  <a:pt x="1992" y="924"/>
                </a:cubicBezTo>
                <a:cubicBezTo>
                  <a:pt x="1948" y="1035"/>
                  <a:pt x="1904" y="1146"/>
                  <a:pt x="1863" y="1258"/>
                </a:cubicBezTo>
                <a:cubicBezTo>
                  <a:pt x="1840" y="1319"/>
                  <a:pt x="1790" y="1411"/>
                  <a:pt x="1809" y="1480"/>
                </a:cubicBezTo>
                <a:cubicBezTo>
                  <a:pt x="1783" y="1516"/>
                  <a:pt x="1783" y="1565"/>
                  <a:pt x="1848" y="1586"/>
                </a:cubicBezTo>
                <a:cubicBezTo>
                  <a:pt x="1878" y="1596"/>
                  <a:pt x="1908" y="1602"/>
                  <a:pt x="1938" y="1607"/>
                </a:cubicBezTo>
                <a:cubicBezTo>
                  <a:pt x="1927" y="1644"/>
                  <a:pt x="1916" y="1681"/>
                  <a:pt x="1899" y="1716"/>
                </a:cubicBezTo>
                <a:cubicBezTo>
                  <a:pt x="1861" y="1789"/>
                  <a:pt x="1799" y="1850"/>
                  <a:pt x="1734" y="1899"/>
                </a:cubicBezTo>
                <a:cubicBezTo>
                  <a:pt x="1586" y="2012"/>
                  <a:pt x="1393" y="2062"/>
                  <a:pt x="1211" y="2079"/>
                </a:cubicBezTo>
                <a:cubicBezTo>
                  <a:pt x="1201" y="2080"/>
                  <a:pt x="1190" y="2080"/>
                  <a:pt x="1180" y="2081"/>
                </a:cubicBezTo>
                <a:cubicBezTo>
                  <a:pt x="1178" y="2066"/>
                  <a:pt x="1177" y="2052"/>
                  <a:pt x="1176" y="2038"/>
                </a:cubicBezTo>
                <a:cubicBezTo>
                  <a:pt x="1167" y="1852"/>
                  <a:pt x="1173" y="1665"/>
                  <a:pt x="1178" y="1479"/>
                </a:cubicBezTo>
                <a:cubicBezTo>
                  <a:pt x="1183" y="1309"/>
                  <a:pt x="1195" y="1137"/>
                  <a:pt x="1200" y="965"/>
                </a:cubicBezTo>
                <a:cubicBezTo>
                  <a:pt x="1262" y="972"/>
                  <a:pt x="1326" y="981"/>
                  <a:pt x="1388" y="979"/>
                </a:cubicBezTo>
                <a:cubicBezTo>
                  <a:pt x="1391" y="992"/>
                  <a:pt x="1399" y="1003"/>
                  <a:pt x="1409" y="1012"/>
                </a:cubicBezTo>
                <a:cubicBezTo>
                  <a:pt x="1434" y="1041"/>
                  <a:pt x="1476" y="1041"/>
                  <a:pt x="1501" y="1012"/>
                </a:cubicBezTo>
                <a:cubicBezTo>
                  <a:pt x="1511" y="1003"/>
                  <a:pt x="1519" y="991"/>
                  <a:pt x="1522" y="978"/>
                </a:cubicBezTo>
                <a:cubicBezTo>
                  <a:pt x="1528" y="956"/>
                  <a:pt x="1526" y="931"/>
                  <a:pt x="1526" y="908"/>
                </a:cubicBezTo>
                <a:lnTo>
                  <a:pt x="1526" y="847"/>
                </a:lnTo>
                <a:cubicBezTo>
                  <a:pt x="1526" y="809"/>
                  <a:pt x="1493" y="776"/>
                  <a:pt x="1455" y="776"/>
                </a:cubicBezTo>
                <a:cubicBezTo>
                  <a:pt x="1423" y="776"/>
                  <a:pt x="1395" y="799"/>
                  <a:pt x="1387" y="828"/>
                </a:cubicBezTo>
                <a:cubicBezTo>
                  <a:pt x="1327" y="813"/>
                  <a:pt x="1264" y="812"/>
                  <a:pt x="1202" y="810"/>
                </a:cubicBezTo>
                <a:cubicBezTo>
                  <a:pt x="1202" y="735"/>
                  <a:pt x="1199" y="659"/>
                  <a:pt x="1193" y="584"/>
                </a:cubicBezTo>
                <a:cubicBezTo>
                  <a:pt x="1297" y="558"/>
                  <a:pt x="1391" y="480"/>
                  <a:pt x="1431" y="385"/>
                </a:cubicBezTo>
                <a:cubicBezTo>
                  <a:pt x="1470" y="292"/>
                  <a:pt x="1441" y="197"/>
                  <a:pt x="1375" y="124"/>
                </a:cubicBezTo>
                <a:cubicBezTo>
                  <a:pt x="1315" y="57"/>
                  <a:pt x="1196" y="0"/>
                  <a:pt x="1109" y="37"/>
                </a:cubicBezTo>
                <a:cubicBezTo>
                  <a:pt x="1109" y="37"/>
                  <a:pt x="1109" y="37"/>
                  <a:pt x="1109" y="37"/>
                </a:cubicBezTo>
                <a:cubicBezTo>
                  <a:pt x="988" y="48"/>
                  <a:pt x="885" y="127"/>
                  <a:pt x="860" y="255"/>
                </a:cubicBezTo>
                <a:cubicBezTo>
                  <a:pt x="837" y="376"/>
                  <a:pt x="900" y="516"/>
                  <a:pt x="1013" y="570"/>
                </a:cubicBezTo>
                <a:cubicBezTo>
                  <a:pt x="1033" y="580"/>
                  <a:pt x="1055" y="586"/>
                  <a:pt x="1077" y="590"/>
                </a:cubicBezTo>
                <a:cubicBezTo>
                  <a:pt x="1068" y="662"/>
                  <a:pt x="1062" y="735"/>
                  <a:pt x="1056" y="808"/>
                </a:cubicBezTo>
                <a:cubicBezTo>
                  <a:pt x="1001" y="808"/>
                  <a:pt x="947" y="810"/>
                  <a:pt x="892" y="813"/>
                </a:cubicBezTo>
                <a:cubicBezTo>
                  <a:pt x="892" y="803"/>
                  <a:pt x="891" y="793"/>
                  <a:pt x="891" y="784"/>
                </a:cubicBezTo>
                <a:cubicBezTo>
                  <a:pt x="896" y="691"/>
                  <a:pt x="748" y="690"/>
                  <a:pt x="747" y="784"/>
                </a:cubicBezTo>
                <a:cubicBezTo>
                  <a:pt x="747" y="829"/>
                  <a:pt x="742" y="876"/>
                  <a:pt x="748" y="921"/>
                </a:cubicBezTo>
                <a:cubicBezTo>
                  <a:pt x="756" y="983"/>
                  <a:pt x="811" y="1002"/>
                  <a:pt x="851" y="981"/>
                </a:cubicBezTo>
                <a:cubicBezTo>
                  <a:pt x="872" y="980"/>
                  <a:pt x="891" y="967"/>
                  <a:pt x="899" y="946"/>
                </a:cubicBezTo>
                <a:cubicBezTo>
                  <a:pt x="948" y="949"/>
                  <a:pt x="998" y="951"/>
                  <a:pt x="1047" y="954"/>
                </a:cubicBezTo>
                <a:cubicBezTo>
                  <a:pt x="1037" y="1129"/>
                  <a:pt x="1031" y="1305"/>
                  <a:pt x="1024" y="1479"/>
                </a:cubicBezTo>
                <a:cubicBezTo>
                  <a:pt x="1017" y="1665"/>
                  <a:pt x="1014" y="1851"/>
                  <a:pt x="1021" y="2038"/>
                </a:cubicBezTo>
                <a:cubicBezTo>
                  <a:pt x="1022" y="2051"/>
                  <a:pt x="1022" y="2066"/>
                  <a:pt x="1022" y="2081"/>
                </a:cubicBezTo>
                <a:cubicBezTo>
                  <a:pt x="722" y="2061"/>
                  <a:pt x="421" y="1927"/>
                  <a:pt x="289" y="1649"/>
                </a:cubicBezTo>
                <a:cubicBezTo>
                  <a:pt x="342" y="1639"/>
                  <a:pt x="422" y="1633"/>
                  <a:pt x="434" y="1569"/>
                </a:cubicBezTo>
                <a:cubicBezTo>
                  <a:pt x="439" y="1539"/>
                  <a:pt x="429" y="1506"/>
                  <a:pt x="402" y="1492"/>
                </a:cubicBezTo>
                <a:cubicBezTo>
                  <a:pt x="401" y="1485"/>
                  <a:pt x="399" y="1478"/>
                  <a:pt x="395" y="1470"/>
                </a:cubicBezTo>
                <a:cubicBezTo>
                  <a:pt x="338" y="1362"/>
                  <a:pt x="258" y="1263"/>
                  <a:pt x="215" y="1148"/>
                </a:cubicBezTo>
                <a:cubicBezTo>
                  <a:pt x="192" y="1085"/>
                  <a:pt x="111" y="1085"/>
                  <a:pt x="88" y="1148"/>
                </a:cubicBezTo>
                <a:cubicBezTo>
                  <a:pt x="29" y="1306"/>
                  <a:pt x="0" y="1457"/>
                  <a:pt x="39" y="1624"/>
                </a:cubicBezTo>
                <a:cubicBezTo>
                  <a:pt x="45" y="1653"/>
                  <a:pt x="75" y="1663"/>
                  <a:pt x="101" y="1658"/>
                </a:cubicBezTo>
                <a:cubicBezTo>
                  <a:pt x="125" y="1661"/>
                  <a:pt x="149" y="1661"/>
                  <a:pt x="172" y="1661"/>
                </a:cubicBezTo>
                <a:cubicBezTo>
                  <a:pt x="253" y="2008"/>
                  <a:pt x="572" y="2179"/>
                  <a:pt x="906" y="2228"/>
                </a:cubicBezTo>
                <a:cubicBezTo>
                  <a:pt x="931" y="2337"/>
                  <a:pt x="982" y="2443"/>
                  <a:pt x="1043" y="2536"/>
                </a:cubicBezTo>
                <a:cubicBezTo>
                  <a:pt x="1083" y="2598"/>
                  <a:pt x="1172" y="2572"/>
                  <a:pt x="1177" y="2500"/>
                </a:cubicBezTo>
                <a:cubicBezTo>
                  <a:pt x="1177" y="2509"/>
                  <a:pt x="1185" y="2477"/>
                  <a:pt x="1189" y="2468"/>
                </a:cubicBezTo>
                <a:cubicBezTo>
                  <a:pt x="1199" y="2446"/>
                  <a:pt x="1211" y="2426"/>
                  <a:pt x="1223" y="2405"/>
                </a:cubicBezTo>
                <a:cubicBezTo>
                  <a:pt x="1234" y="2386"/>
                  <a:pt x="1247" y="2368"/>
                  <a:pt x="1259" y="2349"/>
                </a:cubicBezTo>
                <a:cubicBezTo>
                  <a:pt x="1264" y="2342"/>
                  <a:pt x="1268" y="2335"/>
                  <a:pt x="1273" y="2328"/>
                </a:cubicBezTo>
                <a:cubicBezTo>
                  <a:pt x="1277" y="2322"/>
                  <a:pt x="1293" y="2305"/>
                  <a:pt x="1277" y="2322"/>
                </a:cubicBezTo>
                <a:cubicBezTo>
                  <a:pt x="1304" y="2294"/>
                  <a:pt x="1300" y="2258"/>
                  <a:pt x="1280" y="2234"/>
                </a:cubicBezTo>
                <a:cubicBezTo>
                  <a:pt x="1483" y="2210"/>
                  <a:pt x="1683" y="2139"/>
                  <a:pt x="1845" y="2015"/>
                </a:cubicBezTo>
                <a:cubicBezTo>
                  <a:pt x="1948" y="1936"/>
                  <a:pt x="2086" y="1773"/>
                  <a:pt x="2094" y="1624"/>
                </a:cubicBezTo>
                <a:cubicBezTo>
                  <a:pt x="2146" y="1628"/>
                  <a:pt x="2201" y="1630"/>
                  <a:pt x="2245" y="1609"/>
                </a:cubicBezTo>
                <a:cubicBezTo>
                  <a:pt x="2278" y="1594"/>
                  <a:pt x="2287" y="1550"/>
                  <a:pt x="2274" y="1517"/>
                </a:cubicBezTo>
                <a:cubicBezTo>
                  <a:pt x="2284" y="1503"/>
                  <a:pt x="2288" y="1485"/>
                  <a:pt x="2281" y="1465"/>
                </a:cubicBezTo>
                <a:close/>
                <a:moveTo>
                  <a:pt x="1065" y="420"/>
                </a:moveTo>
                <a:cubicBezTo>
                  <a:pt x="1019" y="392"/>
                  <a:pt x="1002" y="323"/>
                  <a:pt x="1010" y="274"/>
                </a:cubicBezTo>
                <a:cubicBezTo>
                  <a:pt x="1021" y="207"/>
                  <a:pt x="1073" y="171"/>
                  <a:pt x="1131" y="148"/>
                </a:cubicBezTo>
                <a:cubicBezTo>
                  <a:pt x="1208" y="195"/>
                  <a:pt x="1340" y="234"/>
                  <a:pt x="1280" y="343"/>
                </a:cubicBezTo>
                <a:cubicBezTo>
                  <a:pt x="1258" y="383"/>
                  <a:pt x="1213" y="417"/>
                  <a:pt x="1165" y="430"/>
                </a:cubicBezTo>
                <a:cubicBezTo>
                  <a:pt x="1148" y="418"/>
                  <a:pt x="1121" y="420"/>
                  <a:pt x="1105" y="434"/>
                </a:cubicBezTo>
                <a:cubicBezTo>
                  <a:pt x="1091" y="432"/>
                  <a:pt x="1077" y="428"/>
                  <a:pt x="1065" y="420"/>
                </a:cubicBezTo>
                <a:close/>
                <a:moveTo>
                  <a:pt x="1032" y="2241"/>
                </a:moveTo>
                <a:cubicBezTo>
                  <a:pt x="1034" y="2257"/>
                  <a:pt x="1037" y="2272"/>
                  <a:pt x="1040" y="2287"/>
                </a:cubicBezTo>
                <a:cubicBezTo>
                  <a:pt x="1029" y="2271"/>
                  <a:pt x="1019" y="2255"/>
                  <a:pt x="1010" y="2239"/>
                </a:cubicBezTo>
                <a:cubicBezTo>
                  <a:pt x="1017" y="2240"/>
                  <a:pt x="1025" y="2241"/>
                  <a:pt x="1032" y="2241"/>
                </a:cubicBezTo>
                <a:close/>
              </a:path>
            </a:pathLst>
          </a:custGeom>
          <a:solidFill>
            <a:srgbClr val="FD839A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</a:endParaRPr>
          </a:p>
        </p:txBody>
      </p:sp>
      <p:sp>
        <p:nvSpPr>
          <p:cNvPr id="16" name="îṥlïḍê"/>
          <p:cNvSpPr txBox="1"/>
          <p:nvPr/>
        </p:nvSpPr>
        <p:spPr>
          <a:xfrm>
            <a:off x="9737963" y="4552405"/>
            <a:ext cx="1575278" cy="74815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关键词</a:t>
            </a:r>
          </a:p>
        </p:txBody>
      </p:sp>
      <p:sp>
        <p:nvSpPr>
          <p:cNvPr id="17" name="íṧḷíḍê"/>
          <p:cNvSpPr/>
          <p:nvPr/>
        </p:nvSpPr>
        <p:spPr bwMode="auto">
          <a:xfrm>
            <a:off x="906911" y="2900458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此部分内容作为文字排版占位显示</a:t>
            </a:r>
            <a:b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</a:b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 （建议使用主题字体）</a:t>
            </a:r>
          </a:p>
        </p:txBody>
      </p:sp>
      <p:sp>
        <p:nvSpPr>
          <p:cNvPr id="18" name="íşḻîḋe"/>
          <p:cNvSpPr txBox="1"/>
          <p:nvPr/>
        </p:nvSpPr>
        <p:spPr bwMode="auto">
          <a:xfrm>
            <a:off x="906911" y="2548357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点击添加标题</a:t>
            </a:r>
          </a:p>
        </p:txBody>
      </p:sp>
      <p:sp>
        <p:nvSpPr>
          <p:cNvPr id="19" name="îśḷïḋe"/>
          <p:cNvSpPr/>
          <p:nvPr/>
        </p:nvSpPr>
        <p:spPr bwMode="auto">
          <a:xfrm>
            <a:off x="3599071" y="2799601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此部分内容作为文字排版占位显示</a:t>
            </a:r>
            <a:b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</a:b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 （建议使用主题字体）</a:t>
            </a:r>
          </a:p>
        </p:txBody>
      </p:sp>
      <p:sp>
        <p:nvSpPr>
          <p:cNvPr id="20" name="ïṣlïdê"/>
          <p:cNvSpPr txBox="1"/>
          <p:nvPr/>
        </p:nvSpPr>
        <p:spPr bwMode="auto">
          <a:xfrm>
            <a:off x="3599071" y="2447500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点击添加标题</a:t>
            </a:r>
          </a:p>
        </p:txBody>
      </p:sp>
      <p:sp>
        <p:nvSpPr>
          <p:cNvPr id="21" name="iśļiḍé"/>
          <p:cNvSpPr/>
          <p:nvPr/>
        </p:nvSpPr>
        <p:spPr bwMode="auto">
          <a:xfrm>
            <a:off x="6464949" y="2985492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此部分内容作为文字排版占位显示</a:t>
            </a:r>
            <a:b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</a:b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 （建议使用主题字体）</a:t>
            </a:r>
          </a:p>
        </p:txBody>
      </p:sp>
      <p:sp>
        <p:nvSpPr>
          <p:cNvPr id="22" name="îṣľïḋê"/>
          <p:cNvSpPr txBox="1"/>
          <p:nvPr/>
        </p:nvSpPr>
        <p:spPr bwMode="auto">
          <a:xfrm>
            <a:off x="6464949" y="2633391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点击添加标题</a:t>
            </a:r>
          </a:p>
        </p:txBody>
      </p:sp>
      <p:sp>
        <p:nvSpPr>
          <p:cNvPr id="23" name="íṧ1ïde"/>
          <p:cNvSpPr/>
          <p:nvPr/>
        </p:nvSpPr>
        <p:spPr bwMode="auto">
          <a:xfrm>
            <a:off x="9292282" y="2876783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此部分内容作为文字排版占位显示</a:t>
            </a:r>
            <a:b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</a:b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 （建议使用主题字体）</a:t>
            </a:r>
          </a:p>
        </p:txBody>
      </p:sp>
      <p:sp>
        <p:nvSpPr>
          <p:cNvPr id="24" name="işľiḓe"/>
          <p:cNvSpPr txBox="1"/>
          <p:nvPr/>
        </p:nvSpPr>
        <p:spPr bwMode="auto">
          <a:xfrm>
            <a:off x="9292282" y="2524682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点击添加标题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b="11709"/>
          <a:stretch>
            <a:fillRect/>
          </a:stretch>
        </p:blipFill>
        <p:spPr>
          <a:xfrm rot="10800000">
            <a:off x="0" y="-18415"/>
            <a:ext cx="12192000" cy="689483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3227705" y="3971925"/>
            <a:ext cx="13106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685405" y="3971925"/>
            <a:ext cx="13106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/>
          <p:nvPr/>
        </p:nvSpPr>
        <p:spPr>
          <a:xfrm>
            <a:off x="3327424" y="3069272"/>
            <a:ext cx="5740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spc="300" dirty="0">
                <a:solidFill>
                  <a:srgbClr val="FD839A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感谢您的聆听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3179702" y="3874780"/>
            <a:ext cx="6055036" cy="43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600" spc="300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PASTE IN THIS BOX, AND SELECT ONLY THE TEXT. YOUR CONTENT TO CONTENT TO PLAY HERE, OR THROUGH YOUR COPY, PASTE IN THIS BOX, </a:t>
            </a:r>
            <a:endParaRPr lang="zh-CN" altLang="en-US" sz="600" spc="300"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24" y="1126559"/>
            <a:ext cx="5308600" cy="21115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4"/>
          <p:cNvPicPr>
            <a:picLocks noChangeAspect="1"/>
          </p:cNvPicPr>
          <p:nvPr/>
        </p:nvPicPr>
        <p:blipFill>
          <a:blip r:embed="rId3"/>
          <a:srcRect b="11709"/>
          <a:stretch>
            <a:fillRect/>
          </a:stretch>
        </p:blipFill>
        <p:spPr>
          <a:xfrm rot="10800000">
            <a:off x="0" y="-18415"/>
            <a:ext cx="12192000" cy="689483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2143125" y="1857375"/>
            <a:ext cx="1228090" cy="1228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428490" y="1857375"/>
            <a:ext cx="1228090" cy="1228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13855" y="1857375"/>
            <a:ext cx="1228090" cy="1228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8999220" y="1857375"/>
            <a:ext cx="1228090" cy="1228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爱心 (1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0455" y="2096135"/>
            <a:ext cx="799465" cy="799465"/>
          </a:xfrm>
          <a:prstGeom prst="rect">
            <a:avLst/>
          </a:prstGeom>
        </p:spPr>
      </p:pic>
      <p:pic>
        <p:nvPicPr>
          <p:cNvPr id="11" name="图片 10" descr="爱心 (1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6455" y="2096135"/>
            <a:ext cx="799465" cy="799465"/>
          </a:xfrm>
          <a:prstGeom prst="rect">
            <a:avLst/>
          </a:prstGeom>
        </p:spPr>
      </p:pic>
      <p:pic>
        <p:nvPicPr>
          <p:cNvPr id="12" name="图片 11" descr="爱心 (1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1820" y="2096135"/>
            <a:ext cx="799465" cy="799465"/>
          </a:xfrm>
          <a:prstGeom prst="rect">
            <a:avLst/>
          </a:prstGeom>
        </p:spPr>
      </p:pic>
      <p:pic>
        <p:nvPicPr>
          <p:cNvPr id="13" name="图片 12" descr="爱心 (1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6550" y="2096135"/>
            <a:ext cx="799465" cy="799465"/>
          </a:xfrm>
          <a:prstGeom prst="rect">
            <a:avLst/>
          </a:prstGeom>
        </p:spPr>
      </p:pic>
      <p:sp>
        <p:nvSpPr>
          <p:cNvPr id="18434" name="标题 3"/>
          <p:cNvSpPr>
            <a:spLocks noGrp="1"/>
          </p:cNvSpPr>
          <p:nvPr/>
        </p:nvSpPr>
        <p:spPr>
          <a:xfrm>
            <a:off x="1390015" y="3463290"/>
            <a:ext cx="2556510" cy="530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请在此添标题</a:t>
            </a:r>
          </a:p>
        </p:txBody>
      </p:sp>
      <p:sp>
        <p:nvSpPr>
          <p:cNvPr id="14" name="标题 3"/>
          <p:cNvSpPr>
            <a:spLocks noGrp="1"/>
          </p:cNvSpPr>
          <p:nvPr/>
        </p:nvSpPr>
        <p:spPr>
          <a:xfrm>
            <a:off x="3764280" y="3488690"/>
            <a:ext cx="2556510" cy="530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请在此添标题</a:t>
            </a:r>
          </a:p>
        </p:txBody>
      </p:sp>
      <p:sp>
        <p:nvSpPr>
          <p:cNvPr id="15" name="标题 3"/>
          <p:cNvSpPr>
            <a:spLocks noGrp="1"/>
          </p:cNvSpPr>
          <p:nvPr/>
        </p:nvSpPr>
        <p:spPr>
          <a:xfrm>
            <a:off x="6050280" y="3488690"/>
            <a:ext cx="2556510" cy="530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请在此添标题</a:t>
            </a:r>
          </a:p>
        </p:txBody>
      </p:sp>
      <p:sp>
        <p:nvSpPr>
          <p:cNvPr id="16" name="标题 3"/>
          <p:cNvSpPr>
            <a:spLocks noGrp="1"/>
          </p:cNvSpPr>
          <p:nvPr/>
        </p:nvSpPr>
        <p:spPr>
          <a:xfrm>
            <a:off x="8334375" y="3488690"/>
            <a:ext cx="2556510" cy="530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请在此添标题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4"/>
          <p:cNvPicPr>
            <a:picLocks noChangeAspect="1"/>
          </p:cNvPicPr>
          <p:nvPr/>
        </p:nvPicPr>
        <p:blipFill>
          <a:blip r:embed="rId3"/>
          <a:srcRect b="11709"/>
          <a:stretch>
            <a:fillRect/>
          </a:stretch>
        </p:blipFill>
        <p:spPr>
          <a:xfrm rot="10800000">
            <a:off x="0" y="-18415"/>
            <a:ext cx="12192000" cy="6894830"/>
          </a:xfrm>
          <a:prstGeom prst="rect">
            <a:avLst/>
          </a:prstGeom>
        </p:spPr>
      </p:pic>
      <p:sp>
        <p:nvSpPr>
          <p:cNvPr id="21" name="标题 3"/>
          <p:cNvSpPr>
            <a:spLocks noGrp="1"/>
          </p:cNvSpPr>
          <p:nvPr/>
        </p:nvSpPr>
        <p:spPr>
          <a:xfrm>
            <a:off x="4383405" y="2454275"/>
            <a:ext cx="6213475" cy="1217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zh-CN" altLang="en-US" sz="4800" dirty="0">
                <a:solidFill>
                  <a:srgbClr val="F6687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请在此添大标题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604770" y="2602865"/>
            <a:ext cx="15036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6687A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108450" y="2502535"/>
            <a:ext cx="0" cy="11220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2430">
            <a:off x="495300" y="2018030"/>
            <a:ext cx="4799330" cy="364998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107048" y="2090019"/>
            <a:ext cx="2707766" cy="1130932"/>
            <a:chOff x="1634830" y="4833257"/>
            <a:chExt cx="2707766" cy="11309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830" y="4833257"/>
              <a:ext cx="353138" cy="53076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1987969" y="5057422"/>
              <a:ext cx="2354627" cy="906767"/>
              <a:chOff x="1465896" y="1647632"/>
              <a:chExt cx="2354627" cy="906767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1480537" y="1647632"/>
                <a:ext cx="2339986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请输入你的题目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465896" y="1954235"/>
                <a:ext cx="2106330" cy="6001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请在此处添加详细描述文本，尽量与标题文本</a:t>
                </a:r>
                <a:r>
                  <a:rPr lang="zh-CN" alt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语言</a:t>
                </a:r>
                <a:endPara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8760782" y="2090019"/>
            <a:ext cx="2707766" cy="1130932"/>
            <a:chOff x="1634830" y="4833257"/>
            <a:chExt cx="2707766" cy="113093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830" y="4833257"/>
              <a:ext cx="353138" cy="530768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1987969" y="5057422"/>
              <a:ext cx="2354627" cy="906767"/>
              <a:chOff x="1465896" y="1647632"/>
              <a:chExt cx="2354627" cy="906767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480537" y="1647632"/>
                <a:ext cx="2339986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请输入你的题目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465896" y="1954235"/>
                <a:ext cx="2106330" cy="6001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请在此处添加详细描述文本，尽量与标题</a:t>
                </a:r>
                <a:r>
                  <a:rPr lang="zh-CN" alt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文本</a:t>
                </a:r>
                <a:endPara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107048" y="4309077"/>
            <a:ext cx="2707766" cy="1130932"/>
            <a:chOff x="1634830" y="4833257"/>
            <a:chExt cx="2707766" cy="113093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830" y="4833257"/>
              <a:ext cx="353138" cy="530768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1987969" y="5057422"/>
              <a:ext cx="2354627" cy="906767"/>
              <a:chOff x="1465896" y="1647632"/>
              <a:chExt cx="2354627" cy="906767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480537" y="1647632"/>
                <a:ext cx="2339986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请输入你的题目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465896" y="1954235"/>
                <a:ext cx="2106330" cy="6001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请在此处添加详细描述文本，尽量与标题文本</a:t>
                </a:r>
                <a:r>
                  <a:rPr lang="zh-CN" alt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语言</a:t>
                </a:r>
                <a:endPara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760782" y="4309077"/>
            <a:ext cx="2707766" cy="1130932"/>
            <a:chOff x="1634830" y="4833257"/>
            <a:chExt cx="2707766" cy="113093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830" y="4833257"/>
              <a:ext cx="353138" cy="530768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1987969" y="5057422"/>
              <a:ext cx="2354627" cy="906767"/>
              <a:chOff x="1465896" y="1647632"/>
              <a:chExt cx="2354627" cy="906767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1480537" y="1647632"/>
                <a:ext cx="2339986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请输入你的题目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465896" y="1954235"/>
                <a:ext cx="2106330" cy="6001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请在此处添加详细描述文本，尽量与标题</a:t>
                </a:r>
                <a:r>
                  <a:rPr lang="zh-CN" alt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文本</a:t>
                </a:r>
                <a:endPara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7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4042985" y="391065"/>
            <a:ext cx="4105748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56B8D"/>
                    </a:gs>
                    <a:gs pos="100000">
                      <a:srgbClr val="F6687A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rPr>
              <a:t>标题文字添加此处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5768304" y="1038384"/>
            <a:ext cx="65666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H_Other_1"/>
          <p:cNvSpPr>
            <a:spLocks noEditPoints="1"/>
          </p:cNvSpPr>
          <p:nvPr/>
        </p:nvSpPr>
        <p:spPr bwMode="auto">
          <a:xfrm>
            <a:off x="5187950" y="2906713"/>
            <a:ext cx="1816100" cy="1816100"/>
          </a:xfrm>
          <a:custGeom>
            <a:avLst/>
            <a:gdLst>
              <a:gd name="T0" fmla="*/ 2147483646 w 211"/>
              <a:gd name="T1" fmla="*/ 2147483646 h 211"/>
              <a:gd name="T2" fmla="*/ 2147483646 w 211"/>
              <a:gd name="T3" fmla="*/ 0 h 211"/>
              <a:gd name="T4" fmla="*/ 2147483646 w 211"/>
              <a:gd name="T5" fmla="*/ 2147483646 h 211"/>
              <a:gd name="T6" fmla="*/ 2147483646 w 211"/>
              <a:gd name="T7" fmla="*/ 2147483646 h 211"/>
              <a:gd name="T8" fmla="*/ 2147483646 w 211"/>
              <a:gd name="T9" fmla="*/ 2147483646 h 211"/>
              <a:gd name="T10" fmla="*/ 2147483646 w 211"/>
              <a:gd name="T11" fmla="*/ 2147483646 h 211"/>
              <a:gd name="T12" fmla="*/ 2147483646 w 211"/>
              <a:gd name="T13" fmla="*/ 2147483646 h 211"/>
              <a:gd name="T14" fmla="*/ 2147483646 w 211"/>
              <a:gd name="T15" fmla="*/ 2147483646 h 211"/>
              <a:gd name="T16" fmla="*/ 0 w 211"/>
              <a:gd name="T17" fmla="*/ 2147483646 h 211"/>
              <a:gd name="T18" fmla="*/ 2147483646 w 211"/>
              <a:gd name="T19" fmla="*/ 2147483646 h 211"/>
              <a:gd name="T20" fmla="*/ 2147483646 w 211"/>
              <a:gd name="T21" fmla="*/ 2147483646 h 211"/>
              <a:gd name="T22" fmla="*/ 2147483646 w 211"/>
              <a:gd name="T23" fmla="*/ 2147483646 h 211"/>
              <a:gd name="T24" fmla="*/ 2147483646 w 211"/>
              <a:gd name="T25" fmla="*/ 2147483646 h 211"/>
              <a:gd name="T26" fmla="*/ 2147483646 w 211"/>
              <a:gd name="T27" fmla="*/ 2147483646 h 211"/>
              <a:gd name="T28" fmla="*/ 2147483646 w 211"/>
              <a:gd name="T29" fmla="*/ 2147483646 h 211"/>
              <a:gd name="T30" fmla="*/ 2147483646 w 211"/>
              <a:gd name="T31" fmla="*/ 2147483646 h 211"/>
              <a:gd name="T32" fmla="*/ 2147483646 w 211"/>
              <a:gd name="T33" fmla="*/ 2147483646 h 211"/>
              <a:gd name="T34" fmla="*/ 2147483646 w 211"/>
              <a:gd name="T35" fmla="*/ 0 h 211"/>
              <a:gd name="T36" fmla="*/ 2147483646 w 211"/>
              <a:gd name="T37" fmla="*/ 2147483646 h 211"/>
              <a:gd name="T38" fmla="*/ 0 w 211"/>
              <a:gd name="T39" fmla="*/ 2147483646 h 211"/>
              <a:gd name="T40" fmla="*/ 2147483646 w 211"/>
              <a:gd name="T41" fmla="*/ 2147483646 h 211"/>
              <a:gd name="T42" fmla="*/ 2147483646 w 211"/>
              <a:gd name="T43" fmla="*/ 2147483646 h 211"/>
              <a:gd name="T44" fmla="*/ 2147483646 w 211"/>
              <a:gd name="T45" fmla="*/ 2147483646 h 211"/>
              <a:gd name="T46" fmla="*/ 2147483646 w 211"/>
              <a:gd name="T47" fmla="*/ 2147483646 h 211"/>
              <a:gd name="T48" fmla="*/ 2147483646 w 211"/>
              <a:gd name="T49" fmla="*/ 2147483646 h 211"/>
              <a:gd name="T50" fmla="*/ 2147483646 w 211"/>
              <a:gd name="T51" fmla="*/ 2147483646 h 211"/>
              <a:gd name="T52" fmla="*/ 2147483646 w 211"/>
              <a:gd name="T53" fmla="*/ 2147483646 h 211"/>
              <a:gd name="T54" fmla="*/ 2147483646 w 211"/>
              <a:gd name="T55" fmla="*/ 2147483646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MH_Other_2"/>
          <p:cNvSpPr/>
          <p:nvPr/>
        </p:nvSpPr>
        <p:spPr bwMode="auto">
          <a:xfrm>
            <a:off x="4267200" y="1978025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2147483646 h 203"/>
              <a:gd name="T6" fmla="*/ 2147483646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0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rgbClr val="F6698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MH_Other_3"/>
          <p:cNvSpPr/>
          <p:nvPr/>
        </p:nvSpPr>
        <p:spPr bwMode="auto">
          <a:xfrm>
            <a:off x="4267200" y="3897313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0 h 203"/>
              <a:gd name="T6" fmla="*/ 0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2147483646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rgbClr val="F6698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MH_Other_4"/>
          <p:cNvSpPr/>
          <p:nvPr/>
        </p:nvSpPr>
        <p:spPr bwMode="auto">
          <a:xfrm>
            <a:off x="6186488" y="1978025"/>
            <a:ext cx="1738312" cy="1746250"/>
          </a:xfrm>
          <a:custGeom>
            <a:avLst/>
            <a:gdLst>
              <a:gd name="T0" fmla="*/ 2147483646 w 202"/>
              <a:gd name="T1" fmla="*/ 2147483646 h 203"/>
              <a:gd name="T2" fmla="*/ 0 w 202"/>
              <a:gd name="T3" fmla="*/ 0 h 203"/>
              <a:gd name="T4" fmla="*/ 0 w 202"/>
              <a:gd name="T5" fmla="*/ 2147483646 h 203"/>
              <a:gd name="T6" fmla="*/ 2147483646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2147483646 h 203"/>
              <a:gd name="T16" fmla="*/ 2147483646 w 202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F6698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MH_Other_5"/>
          <p:cNvSpPr/>
          <p:nvPr/>
        </p:nvSpPr>
        <p:spPr bwMode="auto">
          <a:xfrm>
            <a:off x="6186488" y="3897313"/>
            <a:ext cx="1738312" cy="1746250"/>
          </a:xfrm>
          <a:custGeom>
            <a:avLst/>
            <a:gdLst>
              <a:gd name="T0" fmla="*/ 2147483646 w 202"/>
              <a:gd name="T1" fmla="*/ 0 h 203"/>
              <a:gd name="T2" fmla="*/ 2147483646 w 202"/>
              <a:gd name="T3" fmla="*/ 2147483646 h 203"/>
              <a:gd name="T4" fmla="*/ 0 w 202"/>
              <a:gd name="T5" fmla="*/ 2147483646 h 203"/>
              <a:gd name="T6" fmla="*/ 0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0 h 203"/>
              <a:gd name="T16" fmla="*/ 2147483646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F66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SubTitle_1"/>
          <p:cNvSpPr txBox="1">
            <a:spLocks noChangeArrowheads="1"/>
          </p:cNvSpPr>
          <p:nvPr/>
        </p:nvSpPr>
        <p:spPr bwMode="auto">
          <a:xfrm>
            <a:off x="604520" y="2019935"/>
            <a:ext cx="342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249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</a:endParaRPr>
          </a:p>
        </p:txBody>
      </p:sp>
      <p:pic>
        <p:nvPicPr>
          <p:cNvPr id="10" name="MH_Other_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559050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MH_Other_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535238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MH_Other_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52950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H_Other_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442436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MH_SubTitle_3"/>
          <p:cNvSpPr txBox="1">
            <a:spLocks noChangeArrowheads="1"/>
          </p:cNvSpPr>
          <p:nvPr/>
        </p:nvSpPr>
        <p:spPr bwMode="auto">
          <a:xfrm>
            <a:off x="614045" y="4942205"/>
            <a:ext cx="342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249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32" name="MH_SubTitle_2"/>
          <p:cNvSpPr txBox="1">
            <a:spLocks noChangeArrowheads="1"/>
          </p:cNvSpPr>
          <p:nvPr/>
        </p:nvSpPr>
        <p:spPr bwMode="auto">
          <a:xfrm>
            <a:off x="7937500" y="2019935"/>
            <a:ext cx="342773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249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33" name="MH_SubTitle_4"/>
          <p:cNvSpPr txBox="1">
            <a:spLocks noChangeArrowheads="1"/>
          </p:cNvSpPr>
          <p:nvPr/>
        </p:nvSpPr>
        <p:spPr bwMode="auto">
          <a:xfrm>
            <a:off x="7924800" y="4942205"/>
            <a:ext cx="342773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249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37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4042985" y="391065"/>
            <a:ext cx="4105748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56B8D"/>
                    </a:gs>
                    <a:gs pos="100000">
                      <a:srgbClr val="F6687A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rPr>
              <a:t>标题文字添加此处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5768304" y="1038384"/>
            <a:ext cx="65666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4042985" y="391065"/>
            <a:ext cx="4105748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56B8D"/>
                    </a:gs>
                    <a:gs pos="100000">
                      <a:srgbClr val="F6687A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rPr>
              <a:t>标题文字添加此处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768304" y="1038384"/>
            <a:ext cx="65666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397635" y="2611120"/>
            <a:ext cx="687070" cy="687070"/>
          </a:xfrm>
          <a:prstGeom prst="ellipse">
            <a:avLst/>
          </a:prstGeom>
          <a:gradFill>
            <a:gsLst>
              <a:gs pos="0">
                <a:srgbClr val="F56B8D"/>
              </a:gs>
              <a:gs pos="100000">
                <a:srgbClr val="F6687A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1</a:t>
            </a:r>
          </a:p>
        </p:txBody>
      </p:sp>
      <p:sp>
        <p:nvSpPr>
          <p:cNvPr id="10" name="椭圆 9"/>
          <p:cNvSpPr/>
          <p:nvPr/>
        </p:nvSpPr>
        <p:spPr>
          <a:xfrm>
            <a:off x="1397635" y="4284980"/>
            <a:ext cx="687070" cy="687070"/>
          </a:xfrm>
          <a:prstGeom prst="ellipse">
            <a:avLst/>
          </a:prstGeom>
          <a:gradFill>
            <a:gsLst>
              <a:gs pos="0">
                <a:srgbClr val="F56B8D"/>
              </a:gs>
              <a:gs pos="100000">
                <a:srgbClr val="F6687A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2</a:t>
            </a:r>
          </a:p>
        </p:txBody>
      </p:sp>
      <p:sp>
        <p:nvSpPr>
          <p:cNvPr id="11" name="椭圆 10"/>
          <p:cNvSpPr/>
          <p:nvPr/>
        </p:nvSpPr>
        <p:spPr>
          <a:xfrm>
            <a:off x="6642735" y="2611120"/>
            <a:ext cx="687070" cy="687070"/>
          </a:xfrm>
          <a:prstGeom prst="ellipse">
            <a:avLst/>
          </a:prstGeom>
          <a:gradFill>
            <a:gsLst>
              <a:gs pos="0">
                <a:srgbClr val="F56B8D"/>
              </a:gs>
              <a:gs pos="100000">
                <a:srgbClr val="F6687A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3</a:t>
            </a:r>
          </a:p>
        </p:txBody>
      </p:sp>
      <p:sp>
        <p:nvSpPr>
          <p:cNvPr id="12" name="椭圆 11"/>
          <p:cNvSpPr/>
          <p:nvPr/>
        </p:nvSpPr>
        <p:spPr>
          <a:xfrm>
            <a:off x="6642735" y="4284980"/>
            <a:ext cx="687070" cy="687070"/>
          </a:xfrm>
          <a:prstGeom prst="ellipse">
            <a:avLst/>
          </a:prstGeom>
          <a:gradFill>
            <a:gsLst>
              <a:gs pos="0">
                <a:srgbClr val="F56B8D"/>
              </a:gs>
              <a:gs pos="100000">
                <a:srgbClr val="F6687A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4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372360" y="2567305"/>
            <a:ext cx="308102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72360" y="4245610"/>
            <a:ext cx="308102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712075" y="2567305"/>
            <a:ext cx="308102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12075" y="4245610"/>
            <a:ext cx="308102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4"/>
          <p:cNvPicPr>
            <a:picLocks noChangeAspect="1"/>
          </p:cNvPicPr>
          <p:nvPr/>
        </p:nvPicPr>
        <p:blipFill>
          <a:blip r:embed="rId3"/>
          <a:srcRect b="11709"/>
          <a:stretch>
            <a:fillRect/>
          </a:stretch>
        </p:blipFill>
        <p:spPr>
          <a:xfrm rot="10800000">
            <a:off x="0" y="-18415"/>
            <a:ext cx="12192000" cy="6894830"/>
          </a:xfrm>
          <a:prstGeom prst="rect">
            <a:avLst/>
          </a:prstGeom>
        </p:spPr>
      </p:pic>
      <p:sp>
        <p:nvSpPr>
          <p:cNvPr id="21" name="标题 3"/>
          <p:cNvSpPr>
            <a:spLocks noGrp="1"/>
          </p:cNvSpPr>
          <p:nvPr/>
        </p:nvSpPr>
        <p:spPr>
          <a:xfrm>
            <a:off x="4383405" y="2454275"/>
            <a:ext cx="6213475" cy="1217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zh-CN" altLang="en-US" sz="4800" dirty="0">
                <a:solidFill>
                  <a:srgbClr val="F6687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请在此添大标题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604770" y="2602865"/>
            <a:ext cx="15036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6687A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108450" y="2502535"/>
            <a:ext cx="0" cy="11220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4042985" y="391065"/>
            <a:ext cx="4105748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56B8D"/>
                    </a:gs>
                    <a:gs pos="100000">
                      <a:srgbClr val="F6687A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rPr>
              <a:t>标题文字添加此处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768304" y="1038384"/>
            <a:ext cx="65666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177047" y="2022595"/>
            <a:ext cx="9837906" cy="3386667"/>
            <a:chOff x="1485903" y="2148115"/>
            <a:chExt cx="8958055" cy="3083782"/>
          </a:xfrm>
        </p:grpSpPr>
        <p:cxnSp>
          <p:nvCxnSpPr>
            <p:cNvPr id="13" name="直接箭头连接符 12"/>
            <p:cNvCxnSpPr/>
            <p:nvPr/>
          </p:nvCxnSpPr>
          <p:spPr>
            <a:xfrm>
              <a:off x="4860350" y="3807222"/>
              <a:ext cx="0" cy="83626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ash"/>
              <a:miter lim="800000"/>
              <a:headEnd type="oval" w="med" len="med"/>
              <a:tailEnd type="triangle" w="med" len="med"/>
            </a:ln>
            <a:effectLst/>
          </p:spPr>
        </p:cxnSp>
        <p:cxnSp>
          <p:nvCxnSpPr>
            <p:cNvPr id="15" name="直接箭头连接符 14"/>
            <p:cNvCxnSpPr/>
            <p:nvPr/>
          </p:nvCxnSpPr>
          <p:spPr>
            <a:xfrm>
              <a:off x="9374821" y="3807222"/>
              <a:ext cx="0" cy="83626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ash"/>
              <a:miter lim="800000"/>
              <a:headEnd type="oval" w="med" len="med"/>
              <a:tailEnd type="triangle" w="med" len="med"/>
            </a:ln>
            <a:effectLst/>
          </p:spPr>
        </p:cxnSp>
        <p:cxnSp>
          <p:nvCxnSpPr>
            <p:cNvPr id="17" name="直接箭头连接符 16"/>
            <p:cNvCxnSpPr/>
            <p:nvPr/>
          </p:nvCxnSpPr>
          <p:spPr>
            <a:xfrm>
              <a:off x="2601996" y="3807222"/>
              <a:ext cx="0" cy="83626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ash"/>
              <a:miter lim="800000"/>
              <a:headEnd type="oval" w="med" len="med"/>
              <a:tailEnd type="triangle" w="med" len="med"/>
            </a:ln>
            <a:effectLst/>
          </p:spPr>
        </p:cxnSp>
        <p:cxnSp>
          <p:nvCxnSpPr>
            <p:cNvPr id="18" name="直接箭头连接符 17"/>
            <p:cNvCxnSpPr/>
            <p:nvPr/>
          </p:nvCxnSpPr>
          <p:spPr>
            <a:xfrm>
              <a:off x="7116468" y="3807222"/>
              <a:ext cx="0" cy="83626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ash"/>
              <a:miter lim="800000"/>
              <a:headEnd type="oval" w="med" len="med"/>
              <a:tailEnd type="triangle" w="med" len="med"/>
            </a:ln>
            <a:effectLst/>
          </p:spPr>
        </p:cxnSp>
        <p:sp>
          <p:nvSpPr>
            <p:cNvPr id="20" name="环形箭头 5"/>
            <p:cNvSpPr/>
            <p:nvPr/>
          </p:nvSpPr>
          <p:spPr>
            <a:xfrm flipH="1">
              <a:off x="1689711" y="2148115"/>
              <a:ext cx="1826808" cy="182680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875315"/>
                <a:gd name="adj5" fmla="val 12500"/>
              </a:avLst>
            </a:prstGeom>
            <a:solidFill>
              <a:srgbClr val="FD839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kern="0" dirty="0">
                  <a:solidFill>
                    <a:schemeClr val="bg1">
                      <a:lumMod val="5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标题</a:t>
              </a:r>
            </a:p>
          </p:txBody>
        </p:sp>
        <p:sp>
          <p:nvSpPr>
            <p:cNvPr id="21" name="TextBox 31"/>
            <p:cNvSpPr txBox="1"/>
            <p:nvPr/>
          </p:nvSpPr>
          <p:spPr>
            <a:xfrm>
              <a:off x="1485903" y="4659135"/>
              <a:ext cx="2187466" cy="572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请在此处输入您文本，或者将您文本粘贴到此处。</a:t>
              </a:r>
            </a:p>
          </p:txBody>
        </p:sp>
        <p:sp>
          <p:nvSpPr>
            <p:cNvPr id="22" name="环形箭头 7"/>
            <p:cNvSpPr/>
            <p:nvPr/>
          </p:nvSpPr>
          <p:spPr>
            <a:xfrm flipH="1">
              <a:off x="3948064" y="2148115"/>
              <a:ext cx="1824571" cy="182680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875315"/>
                <a:gd name="adj5" fmla="val 12500"/>
              </a:avLst>
            </a:prstGeom>
            <a:solidFill>
              <a:srgbClr val="FD839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kern="0" dirty="0">
                  <a:solidFill>
                    <a:schemeClr val="bg1">
                      <a:lumMod val="5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标题</a:t>
              </a:r>
            </a:p>
          </p:txBody>
        </p:sp>
        <p:sp>
          <p:nvSpPr>
            <p:cNvPr id="23" name="TextBox 31"/>
            <p:cNvSpPr txBox="1"/>
            <p:nvPr/>
          </p:nvSpPr>
          <p:spPr>
            <a:xfrm>
              <a:off x="3742021" y="4659135"/>
              <a:ext cx="2187466" cy="572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请在此处输入您文本，或者将您文本粘贴到此处。</a:t>
              </a:r>
            </a:p>
          </p:txBody>
        </p:sp>
        <p:sp>
          <p:nvSpPr>
            <p:cNvPr id="24" name="环形箭头 9"/>
            <p:cNvSpPr/>
            <p:nvPr/>
          </p:nvSpPr>
          <p:spPr>
            <a:xfrm flipH="1">
              <a:off x="6204184" y="2148115"/>
              <a:ext cx="1826806" cy="182680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875315"/>
                <a:gd name="adj5" fmla="val 12500"/>
              </a:avLst>
            </a:prstGeom>
            <a:solidFill>
              <a:srgbClr val="FD839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kern="0" dirty="0">
                  <a:solidFill>
                    <a:schemeClr val="bg1">
                      <a:lumMod val="5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标题</a:t>
              </a: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6000375" y="4659135"/>
              <a:ext cx="2187466" cy="572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请在此处输入您文本，或者将您文本粘贴到此处。</a:t>
              </a:r>
            </a:p>
          </p:txBody>
        </p:sp>
        <p:sp>
          <p:nvSpPr>
            <p:cNvPr id="30" name="环形箭头 11"/>
            <p:cNvSpPr/>
            <p:nvPr/>
          </p:nvSpPr>
          <p:spPr>
            <a:xfrm flipH="1">
              <a:off x="8462536" y="2148115"/>
              <a:ext cx="1824571" cy="182680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875315"/>
                <a:gd name="adj5" fmla="val 12500"/>
              </a:avLst>
            </a:prstGeom>
            <a:solidFill>
              <a:srgbClr val="FD839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kern="0" dirty="0">
                  <a:solidFill>
                    <a:schemeClr val="bg1">
                      <a:lumMod val="5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标题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256492" y="4659135"/>
              <a:ext cx="2187466" cy="572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请在此处输入您文本，或者将您文本粘贴到此处。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淘宝店chenying0907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4042985" y="391065"/>
            <a:ext cx="4105748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56B8D"/>
                    </a:gs>
                    <a:gs pos="100000">
                      <a:srgbClr val="F6687A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rPr>
              <a:t>标题文字添加此处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768304" y="1038384"/>
            <a:ext cx="65666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3"/>
          <p:cNvSpPr>
            <a:spLocks noGrp="1"/>
          </p:cNvSpPr>
          <p:nvPr/>
        </p:nvSpPr>
        <p:spPr>
          <a:xfrm>
            <a:off x="726440" y="2567305"/>
            <a:ext cx="2556510" cy="530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C9F9E"/>
                    </a:gs>
                    <a:gs pos="98000">
                      <a:srgbClr val="F3767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在此添大标题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8500" y="3206750"/>
            <a:ext cx="2905760" cy="188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sym typeface="+mn-ea"/>
              </a:rPr>
              <a:t>请在此处输入您文本，或者将您文本粘贴到此处。请在此处输入您文本，或者将您文本粘贴到此处。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09965" y="3206750"/>
            <a:ext cx="2905760" cy="188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sym typeface="+mn-ea"/>
              </a:rPr>
              <a:t>请在此处输入您文本，或者将您文本粘贴到此处。请在此处输入您文本，或者将您文本粘贴到此处。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sym typeface="Arial" panose="020B0604020202020204" pitchFamily="34" charset="0"/>
            </a:endParaRPr>
          </a:p>
        </p:txBody>
      </p:sp>
      <p:sp>
        <p:nvSpPr>
          <p:cNvPr id="8" name="标题 3"/>
          <p:cNvSpPr>
            <a:spLocks noGrp="1"/>
          </p:cNvSpPr>
          <p:nvPr/>
        </p:nvSpPr>
        <p:spPr>
          <a:xfrm>
            <a:off x="8637270" y="2567305"/>
            <a:ext cx="2556510" cy="530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C9F9E"/>
                    </a:gs>
                    <a:gs pos="98000">
                      <a:srgbClr val="F37675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在此添大标题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05" y="683260"/>
            <a:ext cx="6461760" cy="66319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50413102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5041325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Microsoft Office PowerPoint</Application>
  <PresentationFormat>宽屏</PresentationFormat>
  <Paragraphs>113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思源黑体 Bold</vt:lpstr>
      <vt:lpstr>思源黑体 CN Bold</vt:lpstr>
      <vt:lpstr>宋体</vt:lpstr>
      <vt:lpstr>微软雅黑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2019-05-08T02:40:00Z</dcterms:created>
  <dcterms:modified xsi:type="dcterms:W3CDTF">2023-01-10T05:25:48Z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D1EFD06F08434C6FB9A22280359906E7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