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handoutMasterIdLst>
    <p:handoutMasterId r:id="rId24"/>
  </p:handout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Lst>
  <p:sldSz cx="9144000" cy="6858000" type="screen4x3"/>
  <p:notesSz cx="6858000" cy="9144000"/>
  <p:defaultTextStyle>
    <a:defPPr>
      <a:defRPr lang="zh-CN"/>
    </a:defPPr>
    <a:lvl1pPr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ctr"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97" d="100"/>
        <a:sy n="97"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E16360-85B7-4DAD-BD5C-221A59803FDC}" type="datetimeFigureOut">
              <a:rPr lang="zh-CN" altLang="en-US" smtClean="0"/>
              <a:t>2023-01-16</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F8FB2C-D0D6-4171-B278-7EDDA7E1B02F}"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AF8FB2C-D0D6-4171-B278-7EDDA7E1B02F}" type="slidenum">
              <a:rPr lang="zh-CN" altLang="en-US" smtClean="0"/>
              <a:t>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4098057C-C8F4-4483-A504-E5569E96BF4B}" type="slidenum">
              <a:rPr lang="en-US" altLang="zh-CN"/>
              <a:t>‹#›</a:t>
            </a:fld>
            <a:endParaRPr lang="en-US" alt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363F3C23-89C0-446F-9536-79469476A967}" type="slidenum">
              <a:rPr lang="en-US" altLang="zh-CN"/>
              <a:t>‹#›</a:t>
            </a:fld>
            <a:endParaRPr lang="en-US" alt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4A8645A6-B9FE-4826-BC43-328EA7534BBD}" type="slidenum">
              <a:rPr lang="en-US" altLang="zh-CN"/>
              <a:t>‹#›</a:t>
            </a:fld>
            <a:endParaRPr lang="en-US" alt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endParaRPr lang="en-US" altLang="zh-CN"/>
          </a:p>
        </p:txBody>
      </p:sp>
      <p:sp>
        <p:nvSpPr>
          <p:cNvPr id="5" name="页脚占位符 4"/>
          <p:cNvSpPr>
            <a:spLocks noGrp="1"/>
          </p:cNvSpPr>
          <p:nvPr>
            <p:ph type="ftr" sz="quarter" idx="11"/>
          </p:nvPr>
        </p:nvSpPr>
        <p:spPr/>
        <p:txBody>
          <a:bodyPr/>
          <a:lstStyle>
            <a:lvl1pPr>
              <a:defRPr/>
            </a:lvl1pPr>
          </a:lstStyle>
          <a:p>
            <a:endParaRPr lang="en-US" altLang="zh-CN"/>
          </a:p>
        </p:txBody>
      </p:sp>
      <p:sp>
        <p:nvSpPr>
          <p:cNvPr id="6" name="灯片编号占位符 5"/>
          <p:cNvSpPr>
            <a:spLocks noGrp="1"/>
          </p:cNvSpPr>
          <p:nvPr>
            <p:ph type="sldNum" sz="quarter" idx="12"/>
          </p:nvPr>
        </p:nvSpPr>
        <p:spPr/>
        <p:txBody>
          <a:bodyPr/>
          <a:lstStyle>
            <a:lvl1pPr>
              <a:defRPr/>
            </a:lvl1pPr>
          </a:lstStyle>
          <a:p>
            <a:fld id="{01749AEF-5832-4D55-827F-759438DC6DB1}" type="slidenum">
              <a:rPr lang="en-US" altLang="zh-CN"/>
              <a:t>‹#›</a:t>
            </a:fld>
            <a:endParaRPr lang="en-US" alt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031FACA4-C7D1-4E48-81BE-43FC8FE27DA1}" type="slidenum">
              <a:rPr lang="en-US" altLang="zh-CN"/>
              <a:t>‹#›</a:t>
            </a:fld>
            <a:endParaRPr lang="en-US" alt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endParaRPr lang="en-US" altLang="zh-CN"/>
          </a:p>
        </p:txBody>
      </p:sp>
      <p:sp>
        <p:nvSpPr>
          <p:cNvPr id="8" name="页脚占位符 7"/>
          <p:cNvSpPr>
            <a:spLocks noGrp="1"/>
          </p:cNvSpPr>
          <p:nvPr>
            <p:ph type="ftr" sz="quarter" idx="11"/>
          </p:nvPr>
        </p:nvSpPr>
        <p:spPr/>
        <p:txBody>
          <a:bodyPr/>
          <a:lstStyle>
            <a:lvl1pPr>
              <a:defRPr/>
            </a:lvl1pPr>
          </a:lstStyle>
          <a:p>
            <a:endParaRPr lang="en-US" altLang="zh-CN"/>
          </a:p>
        </p:txBody>
      </p:sp>
      <p:sp>
        <p:nvSpPr>
          <p:cNvPr id="9" name="灯片编号占位符 8"/>
          <p:cNvSpPr>
            <a:spLocks noGrp="1"/>
          </p:cNvSpPr>
          <p:nvPr>
            <p:ph type="sldNum" sz="quarter" idx="12"/>
          </p:nvPr>
        </p:nvSpPr>
        <p:spPr/>
        <p:txBody>
          <a:bodyPr/>
          <a:lstStyle>
            <a:lvl1pPr>
              <a:defRPr/>
            </a:lvl1pPr>
          </a:lstStyle>
          <a:p>
            <a:fld id="{34F956AD-B450-461B-8D3A-8BBCABD6A793}" type="slidenum">
              <a:rPr lang="en-US" altLang="zh-CN"/>
              <a:t>‹#›</a:t>
            </a:fld>
            <a:endParaRPr lang="en-US" alt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endParaRPr lang="en-US" altLang="zh-CN"/>
          </a:p>
        </p:txBody>
      </p:sp>
      <p:sp>
        <p:nvSpPr>
          <p:cNvPr id="4" name="页脚占位符 3"/>
          <p:cNvSpPr>
            <a:spLocks noGrp="1"/>
          </p:cNvSpPr>
          <p:nvPr>
            <p:ph type="ftr" sz="quarter" idx="11"/>
          </p:nvPr>
        </p:nvSpPr>
        <p:spPr/>
        <p:txBody>
          <a:bodyPr/>
          <a:lstStyle>
            <a:lvl1pPr>
              <a:defRPr/>
            </a:lvl1pPr>
          </a:lstStyle>
          <a:p>
            <a:endParaRPr lang="en-US" altLang="zh-CN"/>
          </a:p>
        </p:txBody>
      </p:sp>
      <p:sp>
        <p:nvSpPr>
          <p:cNvPr id="5" name="灯片编号占位符 4"/>
          <p:cNvSpPr>
            <a:spLocks noGrp="1"/>
          </p:cNvSpPr>
          <p:nvPr>
            <p:ph type="sldNum" sz="quarter" idx="12"/>
          </p:nvPr>
        </p:nvSpPr>
        <p:spPr/>
        <p:txBody>
          <a:bodyPr/>
          <a:lstStyle>
            <a:lvl1pPr>
              <a:defRPr/>
            </a:lvl1pPr>
          </a:lstStyle>
          <a:p>
            <a:fld id="{97140744-5241-4D1D-BA72-A20B2A50204D}" type="slidenum">
              <a:rPr lang="en-US" altLang="zh-CN"/>
              <a:t>‹#›</a:t>
            </a:fld>
            <a:endParaRPr lang="en-US" alt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endParaRPr lang="en-US" altLang="zh-CN"/>
          </a:p>
        </p:txBody>
      </p:sp>
      <p:sp>
        <p:nvSpPr>
          <p:cNvPr id="3" name="页脚占位符 2"/>
          <p:cNvSpPr>
            <a:spLocks noGrp="1"/>
          </p:cNvSpPr>
          <p:nvPr>
            <p:ph type="ftr" sz="quarter" idx="11"/>
          </p:nvPr>
        </p:nvSpPr>
        <p:spPr/>
        <p:txBody>
          <a:bodyPr/>
          <a:lstStyle>
            <a:lvl1pPr>
              <a:defRPr/>
            </a:lvl1pPr>
          </a:lstStyle>
          <a:p>
            <a:endParaRPr lang="en-US" altLang="zh-CN"/>
          </a:p>
        </p:txBody>
      </p:sp>
      <p:sp>
        <p:nvSpPr>
          <p:cNvPr id="4" name="灯片编号占位符 3"/>
          <p:cNvSpPr>
            <a:spLocks noGrp="1"/>
          </p:cNvSpPr>
          <p:nvPr>
            <p:ph type="sldNum" sz="quarter" idx="12"/>
          </p:nvPr>
        </p:nvSpPr>
        <p:spPr/>
        <p:txBody>
          <a:bodyPr/>
          <a:lstStyle>
            <a:lvl1pPr>
              <a:defRPr/>
            </a:lvl1pPr>
          </a:lstStyle>
          <a:p>
            <a:fld id="{66726B31-F2C3-4CED-AC33-571B957B69DA}" type="slidenum">
              <a:rPr lang="en-US" altLang="zh-CN"/>
              <a:t>‹#›</a:t>
            </a:fld>
            <a:endParaRPr lang="en-US" alt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82E29CC5-34D5-48BF-99CB-0BC7389362F3}" type="slidenum">
              <a:rPr lang="en-US" altLang="zh-CN"/>
              <a:t>‹#›</a:t>
            </a:fld>
            <a:endParaRPr lang="en-US" alt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endParaRPr lang="en-US" altLang="zh-CN"/>
          </a:p>
        </p:txBody>
      </p:sp>
      <p:sp>
        <p:nvSpPr>
          <p:cNvPr id="6" name="页脚占位符 5"/>
          <p:cNvSpPr>
            <a:spLocks noGrp="1"/>
          </p:cNvSpPr>
          <p:nvPr>
            <p:ph type="ftr" sz="quarter" idx="11"/>
          </p:nvPr>
        </p:nvSpPr>
        <p:spPr/>
        <p:txBody>
          <a:bodyPr/>
          <a:lstStyle>
            <a:lvl1pPr>
              <a:defRPr/>
            </a:lvl1pPr>
          </a:lstStyle>
          <a:p>
            <a:endParaRPr lang="en-US" altLang="zh-CN"/>
          </a:p>
        </p:txBody>
      </p:sp>
      <p:sp>
        <p:nvSpPr>
          <p:cNvPr id="7" name="灯片编号占位符 6"/>
          <p:cNvSpPr>
            <a:spLocks noGrp="1"/>
          </p:cNvSpPr>
          <p:nvPr>
            <p:ph type="sldNum" sz="quarter" idx="12"/>
          </p:nvPr>
        </p:nvSpPr>
        <p:spPr/>
        <p:txBody>
          <a:bodyPr/>
          <a:lstStyle>
            <a:lvl1pPr>
              <a:defRPr/>
            </a:lvl1pPr>
          </a:lstStyle>
          <a:p>
            <a:fld id="{4B2BB644-728E-4687-81E8-4C2876451F4E}" type="slidenum">
              <a:rPr lang="en-US" altLang="zh-CN"/>
              <a:t>‹#›</a:t>
            </a:fld>
            <a:endParaRPr lang="en-US" altLang="zh-C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l">
              <a:defRPr sz="1400"/>
            </a:lvl1pPr>
          </a:lstStyle>
          <a:p>
            <a:endParaRPr lang="en-US" altLang="zh-CN"/>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endParaRPr lang="en-US" altLang="zh-CN"/>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5AAB727F-B21B-4DAA-BE51-9D4AC727D6FD}" type="slidenum">
              <a:rPr lang="en-US" altLang="zh-CN"/>
              <a:t>‹#›</a:t>
            </a:fld>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710" name="Rectangle 6"/>
          <p:cNvSpPr>
            <a:spLocks noChangeArrowheads="1"/>
          </p:cNvSpPr>
          <p:nvPr/>
        </p:nvSpPr>
        <p:spPr bwMode="auto">
          <a:xfrm>
            <a:off x="361950" y="1066800"/>
            <a:ext cx="8382000" cy="25237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pPr>
            <a:r>
              <a:rPr lang="en-US" altLang="zh-CN" sz="4800" b="1" dirty="0">
                <a:solidFill>
                  <a:srgbClr val="0000CC"/>
                </a:solidFill>
              </a:rPr>
              <a:t>Unit 6</a:t>
            </a:r>
          </a:p>
          <a:p>
            <a:pPr>
              <a:spcBef>
                <a:spcPct val="50000"/>
              </a:spcBef>
            </a:pPr>
            <a:r>
              <a:rPr lang="en-US" altLang="zh-CN" sz="4400" b="1" dirty="0">
                <a:solidFill>
                  <a:srgbClr val="0000CC"/>
                </a:solidFill>
              </a:rPr>
              <a:t>I’m </a:t>
            </a:r>
            <a:r>
              <a:rPr lang="en-US" altLang="zh-CN" sz="4400" b="1" dirty="0" smtClean="0">
                <a:solidFill>
                  <a:srgbClr val="0000CC"/>
                </a:solidFill>
              </a:rPr>
              <a:t>going to study </a:t>
            </a:r>
            <a:r>
              <a:rPr lang="en-US" altLang="zh-CN" sz="4400" b="1" dirty="0">
                <a:solidFill>
                  <a:srgbClr val="0000CC"/>
                </a:solidFill>
              </a:rPr>
              <a:t>computer  science</a:t>
            </a:r>
          </a:p>
        </p:txBody>
      </p:sp>
      <p:sp>
        <p:nvSpPr>
          <p:cNvPr id="3" name="矩形 2"/>
          <p:cNvSpPr/>
          <p:nvPr/>
        </p:nvSpPr>
        <p:spPr>
          <a:xfrm>
            <a:off x="2794910" y="5257800"/>
            <a:ext cx="3554179" cy="532453"/>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6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600" b="1" kern="0" dirty="0">
              <a:solidFill>
                <a:srgbClr val="0000FF"/>
              </a:solidFill>
              <a:latin typeface="微软雅黑" panose="020B0503020204020204" pitchFamily="34" charset="-122"/>
              <a:ea typeface="微软雅黑" panose="020B0503020204020204" pitchFamily="34"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2946" name="Text Box 6"/>
          <p:cNvSpPr txBox="1">
            <a:spLocks noChangeArrowheads="1"/>
          </p:cNvSpPr>
          <p:nvPr/>
        </p:nvSpPr>
        <p:spPr bwMode="auto">
          <a:xfrm>
            <a:off x="1331913" y="2060575"/>
            <a:ext cx="6119812"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40000"/>
              </a:lnSpc>
            </a:pPr>
            <a:r>
              <a:rPr lang="en-US" altLang="zh-CN" sz="3200" b="1">
                <a:latin typeface="Times New Roman" panose="02020603050405020304" pitchFamily="18" charset="0"/>
              </a:rPr>
              <a:t>1. This year</a:t>
            </a:r>
          </a:p>
          <a:p>
            <a:pPr>
              <a:lnSpc>
                <a:spcPct val="140000"/>
              </a:lnSpc>
            </a:pPr>
            <a:r>
              <a:rPr lang="en-US" altLang="zh-CN" sz="3200" b="1">
                <a:latin typeface="Times New Roman" panose="02020603050405020304" pitchFamily="18" charset="0"/>
              </a:rPr>
              <a:t>    1)The best thing I did. _______________________.    </a:t>
            </a:r>
          </a:p>
          <a:p>
            <a:pPr>
              <a:lnSpc>
                <a:spcPct val="140000"/>
              </a:lnSpc>
            </a:pPr>
            <a:r>
              <a:rPr lang="en-US" altLang="zh-CN" sz="3200" b="1">
                <a:latin typeface="Times New Roman" panose="02020603050405020304" pitchFamily="18" charset="0"/>
              </a:rPr>
              <a:t>    2) The worst thing I did. </a:t>
            </a:r>
          </a:p>
          <a:p>
            <a:pPr>
              <a:lnSpc>
                <a:spcPct val="140000"/>
              </a:lnSpc>
            </a:pPr>
            <a:r>
              <a:rPr lang="en-US" altLang="zh-CN" sz="3200" b="1">
                <a:latin typeface="Times New Roman" panose="02020603050405020304" pitchFamily="18" charset="0"/>
              </a:rPr>
              <a:t>   _______________________.</a:t>
            </a:r>
          </a:p>
        </p:txBody>
      </p:sp>
      <p:sp>
        <p:nvSpPr>
          <p:cNvPr id="82947" name="WordArt 7"/>
          <p:cNvSpPr>
            <a:spLocks noChangeArrowheads="1" noChangeShapeType="1" noTextEdit="1"/>
          </p:cNvSpPr>
          <p:nvPr/>
        </p:nvSpPr>
        <p:spPr bwMode="auto">
          <a:xfrm>
            <a:off x="539750" y="620713"/>
            <a:ext cx="6192838" cy="865187"/>
          </a:xfrm>
          <a:prstGeom prst="rect">
            <a:avLst/>
          </a:prstGeom>
        </p:spPr>
        <p:txBody>
          <a:bodyPr wrap="none" fromWordArt="1">
            <a:prstTxWarp prst="textPlain">
              <a:avLst>
                <a:gd name="adj" fmla="val 50000"/>
              </a:avLst>
            </a:prstTxWarp>
          </a:bodyPr>
          <a:lstStyle/>
          <a:p>
            <a:r>
              <a:rPr lang="en-US" altLang="zh-CN" sz="4800" b="1" kern="10">
                <a:ln w="9525">
                  <a:solidFill>
                    <a:srgbClr val="FF99CC"/>
                  </a:solidFill>
                  <a:round/>
                </a:ln>
                <a:solidFill>
                  <a:srgbClr val="FF00FF"/>
                </a:solidFill>
                <a:latin typeface="Times New Roman" panose="02020603050405020304"/>
                <a:cs typeface="Times New Roman" panose="02020603050405020304"/>
              </a:rPr>
              <a:t>Write about yourself.</a:t>
            </a:r>
            <a:endParaRPr lang="zh-CN" altLang="en-US" sz="4800" b="1" kern="10">
              <a:ln w="9525">
                <a:solidFill>
                  <a:srgbClr val="FF99CC"/>
                </a:solidFill>
                <a:round/>
              </a:ln>
              <a:solidFill>
                <a:srgbClr val="FF00FF"/>
              </a:solidFill>
              <a:latin typeface="Times New Roman" panose="02020603050405020304"/>
              <a:cs typeface="Times New Roman" panose="02020603050405020304"/>
            </a:endParaRPr>
          </a:p>
        </p:txBody>
      </p:sp>
      <p:pic>
        <p:nvPicPr>
          <p:cNvPr id="82948" name="Picture 7" descr="dep_12882023-children-cartoon"/>
          <p:cNvPicPr>
            <a:picLocks noChangeAspect="1" noChangeArrowheads="1"/>
          </p:cNvPicPr>
          <p:nvPr/>
        </p:nvPicPr>
        <p:blipFill>
          <a:blip r:embed="rId2" cstate="email"/>
          <a:srcRect/>
          <a:stretch>
            <a:fillRect/>
          </a:stretch>
        </p:blipFill>
        <p:spPr bwMode="auto">
          <a:xfrm>
            <a:off x="7308850" y="1628775"/>
            <a:ext cx="1135063" cy="423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3970" name="Text Box 6"/>
          <p:cNvSpPr txBox="1">
            <a:spLocks noChangeArrowheads="1"/>
          </p:cNvSpPr>
          <p:nvPr/>
        </p:nvSpPr>
        <p:spPr bwMode="auto">
          <a:xfrm>
            <a:off x="971550" y="1628775"/>
            <a:ext cx="5761038"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40000"/>
              </a:lnSpc>
            </a:pPr>
            <a:r>
              <a:rPr lang="en-US" altLang="zh-CN" sz="3200" b="1">
                <a:latin typeface="Times New Roman" panose="02020603050405020304" pitchFamily="18" charset="0"/>
              </a:rPr>
              <a:t>2. For next year</a:t>
            </a:r>
          </a:p>
          <a:p>
            <a:pPr>
              <a:lnSpc>
                <a:spcPct val="140000"/>
              </a:lnSpc>
              <a:buFontTx/>
              <a:buChar char="•"/>
            </a:pPr>
            <a:r>
              <a:rPr lang="en-US" altLang="zh-CN" sz="3200" b="1">
                <a:latin typeface="Times New Roman" panose="02020603050405020304" pitchFamily="18" charset="0"/>
              </a:rPr>
              <a:t>I’m going to …</a:t>
            </a:r>
          </a:p>
          <a:p>
            <a:pPr>
              <a:lnSpc>
                <a:spcPct val="140000"/>
              </a:lnSpc>
              <a:buFontTx/>
              <a:buChar char="•"/>
            </a:pPr>
            <a:r>
              <a:rPr lang="en-US" altLang="zh-CN" sz="3200" b="1">
                <a:latin typeface="Times New Roman" panose="02020603050405020304" pitchFamily="18" charset="0"/>
              </a:rPr>
              <a:t>I hope to …</a:t>
            </a:r>
          </a:p>
          <a:p>
            <a:pPr>
              <a:lnSpc>
                <a:spcPct val="140000"/>
              </a:lnSpc>
              <a:buFontTx/>
              <a:buChar char="•"/>
            </a:pPr>
            <a:r>
              <a:rPr lang="en-US" altLang="zh-CN" sz="3200" b="1">
                <a:latin typeface="Times New Roman" panose="02020603050405020304" pitchFamily="18" charset="0"/>
              </a:rPr>
              <a:t>I want to …</a:t>
            </a:r>
          </a:p>
          <a:p>
            <a:pPr>
              <a:lnSpc>
                <a:spcPct val="140000"/>
              </a:lnSpc>
              <a:buFontTx/>
              <a:buChar char="•"/>
            </a:pPr>
            <a:r>
              <a:rPr lang="en-US" altLang="zh-CN" sz="3200" b="1">
                <a:latin typeface="Times New Roman" panose="02020603050405020304" pitchFamily="18" charset="0"/>
              </a:rPr>
              <a:t>I plan to …</a:t>
            </a:r>
          </a:p>
        </p:txBody>
      </p:sp>
      <p:pic>
        <p:nvPicPr>
          <p:cNvPr id="83971" name="Picture 8" descr="dep_12882023-children-cartoon"/>
          <p:cNvPicPr>
            <a:picLocks noChangeAspect="1" noChangeArrowheads="1"/>
          </p:cNvPicPr>
          <p:nvPr/>
        </p:nvPicPr>
        <p:blipFill>
          <a:blip r:embed="rId2" cstate="email"/>
          <a:srcRect/>
          <a:stretch>
            <a:fillRect/>
          </a:stretch>
        </p:blipFill>
        <p:spPr bwMode="auto">
          <a:xfrm>
            <a:off x="4284663" y="2852738"/>
            <a:ext cx="4286250" cy="1350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83970"/>
                                        </p:tgtEl>
                                        <p:attrNameLst>
                                          <p:attrName>style.visibility</p:attrName>
                                        </p:attrNameLst>
                                      </p:cBhvr>
                                      <p:to>
                                        <p:strVal val="visible"/>
                                      </p:to>
                                    </p:set>
                                    <p:animEffect transition="in" filter="fade">
                                      <p:cBhvr>
                                        <p:cTn id="7" dur="3000"/>
                                        <p:tgtEl>
                                          <p:spTgt spid="83970"/>
                                        </p:tgtEl>
                                      </p:cBhvr>
                                    </p:animEffect>
                                    <p:anim calcmode="lin" valueType="num">
                                      <p:cBhvr>
                                        <p:cTn id="8" dur="3000" fill="hold"/>
                                        <p:tgtEl>
                                          <p:spTgt spid="83970"/>
                                        </p:tgtEl>
                                        <p:attrNameLst>
                                          <p:attrName>ppt_x</p:attrName>
                                        </p:attrNameLst>
                                      </p:cBhvr>
                                      <p:tavLst>
                                        <p:tav tm="0">
                                          <p:val>
                                            <p:strVal val="#ppt_x"/>
                                          </p:val>
                                        </p:tav>
                                        <p:tav tm="100000">
                                          <p:val>
                                            <p:strVal val="#ppt_x"/>
                                          </p:val>
                                        </p:tav>
                                      </p:tavLst>
                                    </p:anim>
                                    <p:anim calcmode="lin" valueType="num">
                                      <p:cBhvr>
                                        <p:cTn id="9" dur="2700" decel="100000" fill="hold"/>
                                        <p:tgtEl>
                                          <p:spTgt spid="83970"/>
                                        </p:tgtEl>
                                        <p:attrNameLst>
                                          <p:attrName>ppt_y</p:attrName>
                                        </p:attrNameLst>
                                      </p:cBhvr>
                                      <p:tavLst>
                                        <p:tav tm="0">
                                          <p:val>
                                            <p:strVal val="#ppt_y+1"/>
                                          </p:val>
                                        </p:tav>
                                        <p:tav tm="100000">
                                          <p:val>
                                            <p:strVal val="#ppt_y-.03"/>
                                          </p:val>
                                        </p:tav>
                                      </p:tavLst>
                                    </p:anim>
                                    <p:anim calcmode="lin" valueType="num">
                                      <p:cBhvr>
                                        <p:cTn id="10" dur="300" accel="100000" fill="hold">
                                          <p:stCondLst>
                                            <p:cond delay="2700"/>
                                          </p:stCondLst>
                                        </p:cTn>
                                        <p:tgtEl>
                                          <p:spTgt spid="83970"/>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0"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4994" name="Oval 4"/>
          <p:cNvSpPr>
            <a:spLocks noChangeArrowheads="1"/>
          </p:cNvSpPr>
          <p:nvPr/>
        </p:nvSpPr>
        <p:spPr bwMode="auto">
          <a:xfrm>
            <a:off x="395288" y="549275"/>
            <a:ext cx="720725" cy="649288"/>
          </a:xfrm>
          <a:prstGeom prst="ellipse">
            <a:avLst/>
          </a:prstGeom>
          <a:noFill/>
          <a:ln>
            <a:noFill/>
          </a:ln>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chemeClr val="tx1"/>
                </a:solidFill>
                <a:round/>
              </a14:hiddenLine>
            </a:ext>
          </a:extLst>
        </p:spPr>
        <p:txBody>
          <a:bodyPr wrap="none" anchor="ctr"/>
          <a:lstStyle/>
          <a:p>
            <a:r>
              <a:rPr lang="en-US" altLang="zh-CN" sz="3600" b="1">
                <a:solidFill>
                  <a:srgbClr val="FF0066"/>
                </a:solidFill>
                <a:latin typeface="Times New Roman" panose="02020603050405020304" pitchFamily="18" charset="0"/>
              </a:rPr>
              <a:t>3b</a:t>
            </a:r>
          </a:p>
        </p:txBody>
      </p:sp>
      <p:sp>
        <p:nvSpPr>
          <p:cNvPr id="84995" name="Rectangle 5"/>
          <p:cNvSpPr>
            <a:spLocks noChangeArrowheads="1"/>
          </p:cNvSpPr>
          <p:nvPr/>
        </p:nvSpPr>
        <p:spPr bwMode="auto">
          <a:xfrm>
            <a:off x="1258888" y="476250"/>
            <a:ext cx="7281862"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altLang="zh-CN" sz="3600" b="1" dirty="0">
                <a:latin typeface="Times New Roman" panose="02020603050405020304" pitchFamily="18" charset="0"/>
              </a:rPr>
              <a:t>Write your resolutions under the following headings.</a:t>
            </a:r>
          </a:p>
        </p:txBody>
      </p:sp>
      <p:sp>
        <p:nvSpPr>
          <p:cNvPr id="84996" name="Rectangle 6"/>
          <p:cNvSpPr>
            <a:spLocks noChangeArrowheads="1"/>
          </p:cNvSpPr>
          <p:nvPr/>
        </p:nvSpPr>
        <p:spPr bwMode="auto">
          <a:xfrm>
            <a:off x="395288" y="2060575"/>
            <a:ext cx="8353425" cy="396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lnSpc>
                <a:spcPct val="110000"/>
              </a:lnSpc>
              <a:spcBef>
                <a:spcPct val="5000"/>
              </a:spcBef>
            </a:pPr>
            <a:r>
              <a:rPr lang="en-US" altLang="zh-CN" sz="3200" b="1" dirty="0">
                <a:latin typeface="Times New Roman" panose="02020603050405020304" pitchFamily="18" charset="0"/>
              </a:rPr>
              <a:t>1. Ideas for improving my physical health</a:t>
            </a:r>
          </a:p>
          <a:p>
            <a:pPr algn="l">
              <a:lnSpc>
                <a:spcPct val="110000"/>
              </a:lnSpc>
              <a:spcBef>
                <a:spcPct val="5000"/>
              </a:spcBef>
            </a:pPr>
            <a:r>
              <a:rPr lang="en-US" altLang="zh-CN" sz="3200" b="1" dirty="0">
                <a:latin typeface="Times New Roman" panose="02020603050405020304" pitchFamily="18" charset="0"/>
              </a:rPr>
              <a:t>    ______________________________________</a:t>
            </a:r>
          </a:p>
          <a:p>
            <a:pPr algn="l">
              <a:lnSpc>
                <a:spcPct val="110000"/>
              </a:lnSpc>
              <a:spcBef>
                <a:spcPct val="5000"/>
              </a:spcBef>
            </a:pPr>
            <a:r>
              <a:rPr lang="en-US" altLang="zh-CN" sz="3200" b="1" dirty="0">
                <a:latin typeface="Times New Roman" panose="02020603050405020304" pitchFamily="18" charset="0"/>
              </a:rPr>
              <a:t>2. Ideas for improving my relationships with my family and friends</a:t>
            </a:r>
          </a:p>
          <a:p>
            <a:pPr algn="l">
              <a:lnSpc>
                <a:spcPct val="110000"/>
              </a:lnSpc>
              <a:spcBef>
                <a:spcPct val="5000"/>
              </a:spcBef>
            </a:pPr>
            <a:r>
              <a:rPr lang="en-US" altLang="zh-CN" sz="3200" b="1" dirty="0">
                <a:latin typeface="Times New Roman" panose="02020603050405020304" pitchFamily="18" charset="0"/>
              </a:rPr>
              <a:t>    ______________________________________</a:t>
            </a:r>
          </a:p>
          <a:p>
            <a:pPr algn="l">
              <a:lnSpc>
                <a:spcPct val="110000"/>
              </a:lnSpc>
              <a:spcBef>
                <a:spcPct val="5000"/>
              </a:spcBef>
            </a:pPr>
            <a:r>
              <a:rPr lang="en-US" altLang="zh-CN" sz="3200" b="1" dirty="0">
                <a:latin typeface="Times New Roman" panose="02020603050405020304" pitchFamily="18" charset="0"/>
              </a:rPr>
              <a:t>3. Ideas for doing better at school</a:t>
            </a:r>
          </a:p>
          <a:p>
            <a:pPr algn="l">
              <a:lnSpc>
                <a:spcPct val="110000"/>
              </a:lnSpc>
              <a:spcBef>
                <a:spcPct val="5000"/>
              </a:spcBef>
            </a:pPr>
            <a:r>
              <a:rPr lang="en-US" altLang="zh-CN" sz="3200" b="1" dirty="0">
                <a:latin typeface="Times New Roman" panose="02020603050405020304" pitchFamily="18" charset="0"/>
              </a:rPr>
              <a:t>    ______________________________________</a:t>
            </a:r>
          </a:p>
        </p:txBody>
      </p:sp>
      <p:sp>
        <p:nvSpPr>
          <p:cNvPr id="84997" name="Text Box 7"/>
          <p:cNvSpPr txBox="1">
            <a:spLocks noChangeArrowheads="1"/>
          </p:cNvSpPr>
          <p:nvPr/>
        </p:nvSpPr>
        <p:spPr bwMode="auto">
          <a:xfrm>
            <a:off x="900113" y="2636838"/>
            <a:ext cx="329088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dirty="0">
                <a:solidFill>
                  <a:srgbClr val="0000FF"/>
                </a:solidFill>
                <a:latin typeface="Times New Roman" panose="02020603050405020304" pitchFamily="18" charset="0"/>
              </a:rPr>
              <a:t>get more exercise,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6018" name="Oval 4"/>
          <p:cNvSpPr>
            <a:spLocks noChangeArrowheads="1"/>
          </p:cNvSpPr>
          <p:nvPr/>
        </p:nvSpPr>
        <p:spPr bwMode="auto">
          <a:xfrm>
            <a:off x="179388" y="476250"/>
            <a:ext cx="720725" cy="649288"/>
          </a:xfrm>
          <a:prstGeom prst="ellipse">
            <a:avLst/>
          </a:prstGeom>
          <a:noFill/>
          <a:ln>
            <a:noFill/>
          </a:ln>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chemeClr val="tx1"/>
                </a:solidFill>
                <a:round/>
              </a14:hiddenLine>
            </a:ext>
          </a:extLst>
        </p:spPr>
        <p:txBody>
          <a:bodyPr wrap="none" anchor="ctr"/>
          <a:lstStyle/>
          <a:p>
            <a:r>
              <a:rPr lang="en-US" altLang="zh-CN" sz="3600" b="1">
                <a:solidFill>
                  <a:srgbClr val="FF0066"/>
                </a:solidFill>
                <a:latin typeface="Times New Roman" panose="02020603050405020304" pitchFamily="18" charset="0"/>
              </a:rPr>
              <a:t>3c</a:t>
            </a:r>
          </a:p>
        </p:txBody>
      </p:sp>
      <p:sp>
        <p:nvSpPr>
          <p:cNvPr id="86019" name="Rectangle 5"/>
          <p:cNvSpPr>
            <a:spLocks noChangeArrowheads="1"/>
          </p:cNvSpPr>
          <p:nvPr/>
        </p:nvSpPr>
        <p:spPr bwMode="auto">
          <a:xfrm>
            <a:off x="971550" y="404813"/>
            <a:ext cx="7921625" cy="228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altLang="zh-CN" sz="3600" b="1">
                <a:latin typeface="Times New Roman" panose="02020603050405020304" pitchFamily="18" charset="0"/>
              </a:rPr>
              <a:t>Use your notes to write three more paragraphs about your resolutions. In each paragraph, write what you are going to do and why.</a:t>
            </a:r>
          </a:p>
        </p:txBody>
      </p:sp>
      <p:sp>
        <p:nvSpPr>
          <p:cNvPr id="86020" name="Rectangle 6"/>
          <p:cNvSpPr>
            <a:spLocks noChangeArrowheads="1"/>
          </p:cNvSpPr>
          <p:nvPr/>
        </p:nvSpPr>
        <p:spPr bwMode="auto">
          <a:xfrm>
            <a:off x="611188" y="3141663"/>
            <a:ext cx="80645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lnSpc>
                <a:spcPct val="110000"/>
              </a:lnSpc>
              <a:spcBef>
                <a:spcPct val="5000"/>
              </a:spcBef>
            </a:pPr>
            <a:r>
              <a:rPr lang="en-US" altLang="zh-CN" sz="3200" b="1">
                <a:latin typeface="Times New Roman" panose="02020603050405020304" pitchFamily="18" charset="0"/>
              </a:rPr>
              <a:t>The second resolution is about improving my physical health. ________________________</a:t>
            </a:r>
          </a:p>
          <a:p>
            <a:pPr algn="l">
              <a:lnSpc>
                <a:spcPct val="110000"/>
              </a:lnSpc>
              <a:spcBef>
                <a:spcPct val="5000"/>
              </a:spcBef>
            </a:pPr>
            <a:r>
              <a:rPr lang="en-US" altLang="zh-CN" sz="3200" b="1">
                <a:latin typeface="Times New Roman" panose="02020603050405020304" pitchFamily="18" charset="0"/>
              </a:rPr>
              <a:t>______________________________________</a:t>
            </a:r>
          </a:p>
          <a:p>
            <a:pPr algn="l">
              <a:lnSpc>
                <a:spcPct val="110000"/>
              </a:lnSpc>
              <a:spcBef>
                <a:spcPct val="5000"/>
              </a:spcBef>
            </a:pPr>
            <a:r>
              <a:rPr lang="en-US" altLang="zh-CN" sz="3200" b="1">
                <a:latin typeface="Times New Roman" panose="02020603050405020304" pitchFamily="18" charset="0"/>
              </a:rPr>
              <a:t>______________________________________</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6020"/>
                                        </p:tgtEl>
                                        <p:attrNameLst>
                                          <p:attrName>style.visibility</p:attrName>
                                        </p:attrNameLst>
                                      </p:cBhvr>
                                      <p:to>
                                        <p:strVal val="visible"/>
                                      </p:to>
                                    </p:set>
                                    <p:anim calcmode="lin" valueType="num">
                                      <p:cBhvr additive="base">
                                        <p:cTn id="7" dur="500" fill="hold"/>
                                        <p:tgtEl>
                                          <p:spTgt spid="86020"/>
                                        </p:tgtEl>
                                        <p:attrNameLst>
                                          <p:attrName>ppt_x</p:attrName>
                                        </p:attrNameLst>
                                      </p:cBhvr>
                                      <p:tavLst>
                                        <p:tav tm="0">
                                          <p:val>
                                            <p:strVal val="#ppt_x"/>
                                          </p:val>
                                        </p:tav>
                                        <p:tav tm="100000">
                                          <p:val>
                                            <p:strVal val="#ppt_x"/>
                                          </p:val>
                                        </p:tav>
                                      </p:tavLst>
                                    </p:anim>
                                    <p:anim calcmode="lin" valueType="num">
                                      <p:cBhvr additive="base">
                                        <p:cTn id="8" dur="500" fill="hold"/>
                                        <p:tgtEl>
                                          <p:spTgt spid="860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6020"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7042" name="Rectangle 4"/>
          <p:cNvSpPr>
            <a:spLocks noChangeArrowheads="1"/>
          </p:cNvSpPr>
          <p:nvPr/>
        </p:nvSpPr>
        <p:spPr bwMode="auto">
          <a:xfrm>
            <a:off x="250825" y="981075"/>
            <a:ext cx="8642350" cy="4478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altLang="zh-CN" sz="3200" b="1">
                <a:latin typeface="Times New Roman" panose="02020603050405020304" pitchFamily="18" charset="0"/>
              </a:rPr>
              <a:t>The third resolution is about improving my relationships with my family and friends.</a:t>
            </a:r>
          </a:p>
          <a:p>
            <a:pPr algn="l"/>
            <a:r>
              <a:rPr lang="en-US" altLang="zh-CN" sz="3200" b="1">
                <a:latin typeface="Times New Roman" panose="02020603050405020304" pitchFamily="18" charset="0"/>
              </a:rPr>
              <a:t>________________________________________</a:t>
            </a:r>
          </a:p>
          <a:p>
            <a:pPr algn="l"/>
            <a:r>
              <a:rPr lang="en-US" altLang="zh-CN" sz="3200" b="1">
                <a:latin typeface="Times New Roman" panose="02020603050405020304" pitchFamily="18" charset="0"/>
              </a:rPr>
              <a:t>________________________________________</a:t>
            </a:r>
          </a:p>
          <a:p>
            <a:pPr algn="l"/>
            <a:r>
              <a:rPr lang="en-US" altLang="zh-CN" sz="3200" b="1">
                <a:latin typeface="Times New Roman" panose="02020603050405020304" pitchFamily="18" charset="0"/>
              </a:rPr>
              <a:t>________________________________________</a:t>
            </a:r>
          </a:p>
          <a:p>
            <a:pPr algn="l"/>
            <a:r>
              <a:rPr lang="en-US" altLang="zh-CN" sz="3200" b="1">
                <a:latin typeface="Times New Roman" panose="02020603050405020304" pitchFamily="18" charset="0"/>
              </a:rPr>
              <a:t>The last resolution is about how to do better at school. __________________________________</a:t>
            </a:r>
          </a:p>
          <a:p>
            <a:pPr algn="l"/>
            <a:r>
              <a:rPr lang="en-US" altLang="zh-CN" sz="3200" b="1">
                <a:latin typeface="Times New Roman" panose="02020603050405020304" pitchFamily="18" charset="0"/>
              </a:rPr>
              <a:t>________________________________________</a:t>
            </a:r>
          </a:p>
          <a:p>
            <a:pPr algn="l"/>
            <a:r>
              <a:rPr lang="en-US" altLang="zh-CN" sz="3200" b="1">
                <a:latin typeface="Times New Roman" panose="02020603050405020304" pitchFamily="18" charset="0"/>
              </a:rPr>
              <a:t>________________________________________</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7042"/>
                                        </p:tgtEl>
                                        <p:attrNameLst>
                                          <p:attrName>style.visibility</p:attrName>
                                        </p:attrNameLst>
                                      </p:cBhvr>
                                      <p:to>
                                        <p:strVal val="visible"/>
                                      </p:to>
                                    </p:set>
                                    <p:anim calcmode="lin" valueType="num">
                                      <p:cBhvr additive="base">
                                        <p:cTn id="7" dur="500" fill="hold"/>
                                        <p:tgtEl>
                                          <p:spTgt spid="87042"/>
                                        </p:tgtEl>
                                        <p:attrNameLst>
                                          <p:attrName>ppt_x</p:attrName>
                                        </p:attrNameLst>
                                      </p:cBhvr>
                                      <p:tavLst>
                                        <p:tav tm="0">
                                          <p:val>
                                            <p:strVal val="#ppt_x"/>
                                          </p:val>
                                        </p:tav>
                                        <p:tav tm="100000">
                                          <p:val>
                                            <p:strVal val="#ppt_x"/>
                                          </p:val>
                                        </p:tav>
                                      </p:tavLst>
                                    </p:anim>
                                    <p:anim calcmode="lin" valueType="num">
                                      <p:cBhvr additive="base">
                                        <p:cTn id="8" dur="500" fill="hold"/>
                                        <p:tgtEl>
                                          <p:spTgt spid="8704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2" grpId="0"/>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8066" name="Text Box 4"/>
          <p:cNvSpPr txBox="1">
            <a:spLocks noChangeArrowheads="1"/>
          </p:cNvSpPr>
          <p:nvPr/>
        </p:nvSpPr>
        <p:spPr bwMode="auto">
          <a:xfrm>
            <a:off x="1714500" y="1714500"/>
            <a:ext cx="6484938" cy="136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20000"/>
              </a:lnSpc>
            </a:pPr>
            <a:r>
              <a:rPr lang="en-US" altLang="zh-CN" sz="3600" b="1">
                <a:latin typeface="Times New Roman" panose="02020603050405020304" pitchFamily="18" charset="0"/>
              </a:rPr>
              <a:t>What can you do to realize your</a:t>
            </a:r>
          </a:p>
          <a:p>
            <a:pPr>
              <a:lnSpc>
                <a:spcPct val="120000"/>
              </a:lnSpc>
            </a:pPr>
            <a:r>
              <a:rPr lang="en-US" altLang="zh-CN" sz="3600" b="1">
                <a:latin typeface="Times New Roman" panose="02020603050405020304" pitchFamily="18" charset="0"/>
              </a:rPr>
              <a:t> New Year’s resolution?</a:t>
            </a:r>
          </a:p>
        </p:txBody>
      </p:sp>
      <p:sp>
        <p:nvSpPr>
          <p:cNvPr id="88067" name="WordArt 6"/>
          <p:cNvSpPr>
            <a:spLocks noChangeArrowheads="1" noChangeShapeType="1" noTextEdit="1"/>
          </p:cNvSpPr>
          <p:nvPr/>
        </p:nvSpPr>
        <p:spPr bwMode="auto">
          <a:xfrm>
            <a:off x="971550" y="549275"/>
            <a:ext cx="3609975" cy="704850"/>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r>
              <a:rPr lang="en-US" altLang="zh-CN" sz="3600" b="1" i="1" kern="10">
                <a:solidFill>
                  <a:srgbClr val="FF3399"/>
                </a:solidFill>
                <a:effectLst>
                  <a:outerShdw dist="35921" dir="2700000" algn="ctr" rotWithShape="0">
                    <a:srgbClr val="C0C0C0">
                      <a:alpha val="79999"/>
                    </a:srgbClr>
                  </a:outerShdw>
                </a:effectLst>
                <a:latin typeface="Times New Roman" panose="02020603050405020304"/>
                <a:cs typeface="Times New Roman" panose="02020603050405020304"/>
              </a:rPr>
              <a:t> Discussion</a:t>
            </a:r>
            <a:endParaRPr lang="zh-CN" altLang="en-US" sz="3600" b="1" i="1" kern="10">
              <a:solidFill>
                <a:srgbClr val="FF3399"/>
              </a:solidFill>
              <a:effectLst>
                <a:outerShdw dist="35921" dir="2700000" algn="ctr" rotWithShape="0">
                  <a:srgbClr val="C0C0C0">
                    <a:alpha val="79999"/>
                  </a:srgbClr>
                </a:outerShdw>
              </a:effectLst>
              <a:latin typeface="Times New Roman" panose="02020603050405020304"/>
              <a:cs typeface="Times New Roman" panose="02020603050405020304"/>
            </a:endParaRPr>
          </a:p>
        </p:txBody>
      </p:sp>
      <p:pic>
        <p:nvPicPr>
          <p:cNvPr id="88068" name="Picture 6" descr="new-years"/>
          <p:cNvPicPr>
            <a:picLocks noChangeAspect="1" noChangeArrowheads="1"/>
          </p:cNvPicPr>
          <p:nvPr/>
        </p:nvPicPr>
        <p:blipFill>
          <a:blip r:embed="rId2" cstate="email"/>
          <a:srcRect/>
          <a:stretch>
            <a:fillRect/>
          </a:stretch>
        </p:blipFill>
        <p:spPr bwMode="auto">
          <a:xfrm>
            <a:off x="2771775" y="3357563"/>
            <a:ext cx="3816350" cy="285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9090" name="Oval 4"/>
          <p:cNvSpPr>
            <a:spLocks noChangeArrowheads="1"/>
          </p:cNvSpPr>
          <p:nvPr/>
        </p:nvSpPr>
        <p:spPr bwMode="auto">
          <a:xfrm>
            <a:off x="179388" y="620713"/>
            <a:ext cx="720725" cy="649287"/>
          </a:xfrm>
          <a:prstGeom prst="ellipse">
            <a:avLst/>
          </a:prstGeom>
          <a:noFill/>
          <a:ln>
            <a:noFill/>
          </a:ln>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chemeClr val="tx1"/>
                </a:solidFill>
                <a:round/>
              </a14:hiddenLine>
            </a:ext>
          </a:extLst>
        </p:spPr>
        <p:txBody>
          <a:bodyPr wrap="none" anchor="ctr"/>
          <a:lstStyle/>
          <a:p>
            <a:r>
              <a:rPr lang="en-US" altLang="zh-CN" sz="3600" b="1">
                <a:solidFill>
                  <a:srgbClr val="FF0066"/>
                </a:solidFill>
                <a:latin typeface="Times New Roman" panose="02020603050405020304" pitchFamily="18" charset="0"/>
              </a:rPr>
              <a:t>4</a:t>
            </a:r>
          </a:p>
        </p:txBody>
      </p:sp>
      <p:sp>
        <p:nvSpPr>
          <p:cNvPr id="89091" name="Rectangle 5"/>
          <p:cNvSpPr>
            <a:spLocks noChangeArrowheads="1"/>
          </p:cNvSpPr>
          <p:nvPr/>
        </p:nvSpPr>
        <p:spPr bwMode="auto">
          <a:xfrm>
            <a:off x="971550" y="476250"/>
            <a:ext cx="7993063"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altLang="zh-CN" sz="3600" b="1">
                <a:latin typeface="Times New Roman" panose="02020603050405020304" pitchFamily="18" charset="0"/>
              </a:rPr>
              <a:t>Imagine you work for your city. Think of a plan to make it cleaner and greener.</a:t>
            </a:r>
          </a:p>
        </p:txBody>
      </p:sp>
      <p:sp>
        <p:nvSpPr>
          <p:cNvPr id="89092" name="Rectangle 6"/>
          <p:cNvSpPr>
            <a:spLocks noChangeArrowheads="1"/>
          </p:cNvSpPr>
          <p:nvPr/>
        </p:nvSpPr>
        <p:spPr bwMode="auto">
          <a:xfrm>
            <a:off x="468313" y="3141663"/>
            <a:ext cx="8207375" cy="3278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lnSpc>
                <a:spcPct val="105000"/>
              </a:lnSpc>
              <a:spcBef>
                <a:spcPct val="5000"/>
              </a:spcBef>
            </a:pPr>
            <a:r>
              <a:rPr lang="en-US" altLang="zh-CN" sz="3200" b="1">
                <a:solidFill>
                  <a:srgbClr val="0000FF"/>
                </a:solidFill>
                <a:latin typeface="Times New Roman" panose="02020603050405020304" pitchFamily="18" charset="0"/>
              </a:rPr>
              <a:t>1. We’re going to make the subway better.</a:t>
            </a:r>
          </a:p>
          <a:p>
            <a:pPr algn="l">
              <a:lnSpc>
                <a:spcPct val="105000"/>
              </a:lnSpc>
              <a:spcBef>
                <a:spcPct val="5000"/>
              </a:spcBef>
            </a:pPr>
            <a:r>
              <a:rPr lang="en-US" altLang="zh-CN" sz="3200" b="1">
                <a:solidFill>
                  <a:srgbClr val="0000FF"/>
                </a:solidFill>
                <a:latin typeface="Times New Roman" panose="02020603050405020304" pitchFamily="18" charset="0"/>
              </a:rPr>
              <a:t>    Then people don’t have to drive to work.</a:t>
            </a:r>
          </a:p>
          <a:p>
            <a:pPr algn="l">
              <a:lnSpc>
                <a:spcPct val="105000"/>
              </a:lnSpc>
              <a:spcBef>
                <a:spcPct val="5000"/>
              </a:spcBef>
            </a:pPr>
            <a:r>
              <a:rPr lang="en-US" altLang="zh-CN" sz="3200" b="1">
                <a:solidFill>
                  <a:srgbClr val="0000FF"/>
                </a:solidFill>
                <a:latin typeface="Times New Roman" panose="02020603050405020304" pitchFamily="18" charset="0"/>
              </a:rPr>
              <a:t>2. _____________________________________</a:t>
            </a:r>
          </a:p>
          <a:p>
            <a:pPr algn="l">
              <a:lnSpc>
                <a:spcPct val="105000"/>
              </a:lnSpc>
              <a:spcBef>
                <a:spcPct val="5000"/>
              </a:spcBef>
            </a:pPr>
            <a:r>
              <a:rPr lang="en-US" altLang="zh-CN" sz="3200" b="1">
                <a:solidFill>
                  <a:srgbClr val="0000FF"/>
                </a:solidFill>
                <a:latin typeface="Times New Roman" panose="02020603050405020304" pitchFamily="18" charset="0"/>
              </a:rPr>
              <a:t>3. _____________________________________</a:t>
            </a:r>
          </a:p>
          <a:p>
            <a:pPr algn="l">
              <a:lnSpc>
                <a:spcPct val="105000"/>
              </a:lnSpc>
              <a:spcBef>
                <a:spcPct val="5000"/>
              </a:spcBef>
            </a:pPr>
            <a:r>
              <a:rPr lang="en-US" altLang="zh-CN" sz="3200" b="1">
                <a:solidFill>
                  <a:srgbClr val="0000FF"/>
                </a:solidFill>
                <a:latin typeface="Times New Roman" panose="02020603050405020304" pitchFamily="18" charset="0"/>
              </a:rPr>
              <a:t>4. _____________________________________</a:t>
            </a:r>
          </a:p>
          <a:p>
            <a:pPr algn="l">
              <a:lnSpc>
                <a:spcPct val="105000"/>
              </a:lnSpc>
              <a:spcBef>
                <a:spcPct val="5000"/>
              </a:spcBef>
            </a:pPr>
            <a:r>
              <a:rPr lang="en-US" altLang="zh-CN" sz="3200" b="1">
                <a:solidFill>
                  <a:srgbClr val="0000FF"/>
                </a:solidFill>
                <a:latin typeface="Times New Roman" panose="02020603050405020304" pitchFamily="18" charset="0"/>
              </a:rPr>
              <a:t>5. _____________________________________</a:t>
            </a:r>
          </a:p>
        </p:txBody>
      </p:sp>
      <p:pic>
        <p:nvPicPr>
          <p:cNvPr id="89093" name="Picture 7"/>
          <p:cNvPicPr>
            <a:picLocks noChangeAspect="1" noChangeArrowheads="1"/>
          </p:cNvPicPr>
          <p:nvPr/>
        </p:nvPicPr>
        <p:blipFill>
          <a:blip r:embed="rId2"/>
          <a:srcRect/>
          <a:stretch>
            <a:fillRect/>
          </a:stretch>
        </p:blipFill>
        <p:spPr bwMode="auto">
          <a:xfrm>
            <a:off x="6443663" y="1773238"/>
            <a:ext cx="2274887" cy="142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0114" name="WordArt 6"/>
          <p:cNvSpPr>
            <a:spLocks noChangeArrowheads="1" noChangeShapeType="1" noTextEdit="1"/>
          </p:cNvSpPr>
          <p:nvPr/>
        </p:nvSpPr>
        <p:spPr bwMode="auto">
          <a:xfrm>
            <a:off x="2627313" y="549275"/>
            <a:ext cx="3609975" cy="704850"/>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r>
              <a:rPr lang="en-US" altLang="zh-CN" sz="3600" b="1" i="1" kern="10">
                <a:solidFill>
                  <a:srgbClr val="FF3399"/>
                </a:solidFill>
                <a:effectLst>
                  <a:outerShdw dist="35921" dir="2700000" algn="ctr" rotWithShape="0">
                    <a:srgbClr val="C0C0C0">
                      <a:alpha val="79999"/>
                    </a:srgbClr>
                  </a:outerShdw>
                </a:effectLst>
                <a:latin typeface="Times New Roman" panose="02020603050405020304"/>
                <a:cs typeface="Times New Roman" panose="02020603050405020304"/>
              </a:rPr>
              <a:t>Self Check</a:t>
            </a:r>
            <a:endParaRPr lang="zh-CN" altLang="en-US" sz="3600" b="1" i="1" kern="10">
              <a:solidFill>
                <a:srgbClr val="FF3399"/>
              </a:solidFill>
              <a:effectLst>
                <a:outerShdw dist="35921" dir="2700000" algn="ctr" rotWithShape="0">
                  <a:srgbClr val="C0C0C0">
                    <a:alpha val="79999"/>
                  </a:srgbClr>
                </a:outerShdw>
              </a:effectLst>
              <a:latin typeface="Times New Roman" panose="02020603050405020304"/>
              <a:cs typeface="Times New Roman" panose="02020603050405020304"/>
            </a:endParaRPr>
          </a:p>
        </p:txBody>
      </p:sp>
      <p:sp>
        <p:nvSpPr>
          <p:cNvPr id="90115" name="Rectangle 5"/>
          <p:cNvSpPr>
            <a:spLocks noChangeArrowheads="1"/>
          </p:cNvSpPr>
          <p:nvPr/>
        </p:nvSpPr>
        <p:spPr bwMode="auto">
          <a:xfrm>
            <a:off x="179388" y="1557338"/>
            <a:ext cx="871378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altLang="zh-CN" sz="3600" b="1" dirty="0">
                <a:solidFill>
                  <a:srgbClr val="FF6600"/>
                </a:solidFill>
                <a:latin typeface="Times New Roman" panose="02020603050405020304" pitchFamily="18" charset="0"/>
              </a:rPr>
              <a:t>1</a:t>
            </a:r>
            <a:r>
              <a:rPr lang="en-US" altLang="zh-CN" sz="3600" b="1" dirty="0">
                <a:latin typeface="Times New Roman" panose="02020603050405020304" pitchFamily="18" charset="0"/>
              </a:rPr>
              <a:t>   Match the jobs with the school subjects.</a:t>
            </a:r>
          </a:p>
        </p:txBody>
      </p:sp>
      <p:sp>
        <p:nvSpPr>
          <p:cNvPr id="90116" name="Rectangle 6"/>
          <p:cNvSpPr>
            <a:spLocks noChangeArrowheads="1"/>
          </p:cNvSpPr>
          <p:nvPr/>
        </p:nvSpPr>
        <p:spPr bwMode="auto">
          <a:xfrm>
            <a:off x="250825" y="2636838"/>
            <a:ext cx="8642350" cy="275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66FF"/>
                </a:solidFill>
                <a:miter lim="800000"/>
                <a:headEnd/>
                <a:tailEnd/>
              </a14:hiddenLine>
            </a:ext>
          </a:extLst>
        </p:spPr>
        <p:txBody>
          <a:bodyPr>
            <a:spAutoFit/>
          </a:bodyPr>
          <a:lstStyle/>
          <a:p>
            <a:pPr algn="l">
              <a:lnSpc>
                <a:spcPct val="105000"/>
              </a:lnSpc>
              <a:spcBef>
                <a:spcPct val="5000"/>
              </a:spcBef>
            </a:pPr>
            <a:r>
              <a:rPr lang="en-US" altLang="zh-CN" sz="3200" b="1" dirty="0">
                <a:solidFill>
                  <a:srgbClr val="0000FF"/>
                </a:solidFill>
                <a:latin typeface="Times New Roman" panose="02020603050405020304" pitchFamily="18" charset="0"/>
              </a:rPr>
              <a:t> 1. computer programmer       medicine</a:t>
            </a:r>
          </a:p>
          <a:p>
            <a:pPr algn="l">
              <a:lnSpc>
                <a:spcPct val="105000"/>
              </a:lnSpc>
              <a:spcBef>
                <a:spcPct val="5000"/>
              </a:spcBef>
            </a:pPr>
            <a:r>
              <a:rPr lang="en-US" altLang="zh-CN" sz="3200" b="1" dirty="0">
                <a:solidFill>
                  <a:srgbClr val="0000FF"/>
                </a:solidFill>
                <a:latin typeface="Times New Roman" panose="02020603050405020304" pitchFamily="18" charset="0"/>
              </a:rPr>
              <a:t> 2. engineer                                computer science</a:t>
            </a:r>
          </a:p>
          <a:p>
            <a:pPr algn="l">
              <a:lnSpc>
                <a:spcPct val="105000"/>
              </a:lnSpc>
              <a:spcBef>
                <a:spcPct val="5000"/>
              </a:spcBef>
            </a:pPr>
            <a:r>
              <a:rPr lang="en-US" altLang="zh-CN" sz="3200" b="1" dirty="0">
                <a:solidFill>
                  <a:srgbClr val="0000FF"/>
                </a:solidFill>
                <a:latin typeface="Times New Roman" panose="02020603050405020304" pitchFamily="18" charset="0"/>
              </a:rPr>
              <a:t> 3. doctor                                   math</a:t>
            </a:r>
          </a:p>
          <a:p>
            <a:pPr algn="l">
              <a:lnSpc>
                <a:spcPct val="105000"/>
              </a:lnSpc>
              <a:spcBef>
                <a:spcPct val="5000"/>
              </a:spcBef>
            </a:pPr>
            <a:r>
              <a:rPr lang="en-US" altLang="zh-CN" sz="3200" b="1" dirty="0">
                <a:solidFill>
                  <a:srgbClr val="0000FF"/>
                </a:solidFill>
                <a:latin typeface="Times New Roman" panose="02020603050405020304" pitchFamily="18" charset="0"/>
              </a:rPr>
              <a:t> 4. basketball player                 science</a:t>
            </a:r>
          </a:p>
          <a:p>
            <a:pPr algn="l">
              <a:lnSpc>
                <a:spcPct val="105000"/>
              </a:lnSpc>
              <a:spcBef>
                <a:spcPct val="5000"/>
              </a:spcBef>
            </a:pPr>
            <a:r>
              <a:rPr lang="en-US" altLang="zh-CN" sz="3200" b="1" dirty="0">
                <a:solidFill>
                  <a:srgbClr val="0000FF"/>
                </a:solidFill>
                <a:latin typeface="Times New Roman" panose="02020603050405020304" pitchFamily="18" charset="0"/>
              </a:rPr>
              <a:t> 5. scientist                                 P.E.</a:t>
            </a:r>
          </a:p>
        </p:txBody>
      </p:sp>
      <p:sp>
        <p:nvSpPr>
          <p:cNvPr id="158727" name="Line 7"/>
          <p:cNvSpPr>
            <a:spLocks noChangeShapeType="1"/>
          </p:cNvSpPr>
          <p:nvPr/>
        </p:nvSpPr>
        <p:spPr bwMode="auto">
          <a:xfrm>
            <a:off x="4859338" y="2924175"/>
            <a:ext cx="649287" cy="504825"/>
          </a:xfrm>
          <a:prstGeom prst="line">
            <a:avLst/>
          </a:prstGeom>
          <a:noFill/>
          <a:ln w="38100">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58728" name="Line 8"/>
          <p:cNvSpPr>
            <a:spLocks noChangeShapeType="1"/>
          </p:cNvSpPr>
          <p:nvPr/>
        </p:nvSpPr>
        <p:spPr bwMode="auto">
          <a:xfrm>
            <a:off x="2555875" y="3573463"/>
            <a:ext cx="2879725" cy="431800"/>
          </a:xfrm>
          <a:prstGeom prst="line">
            <a:avLst/>
          </a:prstGeom>
          <a:noFill/>
          <a:ln w="38100">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58729" name="Line 9"/>
          <p:cNvSpPr>
            <a:spLocks noChangeShapeType="1"/>
          </p:cNvSpPr>
          <p:nvPr/>
        </p:nvSpPr>
        <p:spPr bwMode="auto">
          <a:xfrm flipV="1">
            <a:off x="2268538" y="3068638"/>
            <a:ext cx="3240087" cy="1008062"/>
          </a:xfrm>
          <a:prstGeom prst="line">
            <a:avLst/>
          </a:prstGeom>
          <a:noFill/>
          <a:ln w="38100">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58730" name="Line 10"/>
          <p:cNvSpPr>
            <a:spLocks noChangeShapeType="1"/>
          </p:cNvSpPr>
          <p:nvPr/>
        </p:nvSpPr>
        <p:spPr bwMode="auto">
          <a:xfrm>
            <a:off x="4067175" y="4724400"/>
            <a:ext cx="1441450" cy="360363"/>
          </a:xfrm>
          <a:prstGeom prst="line">
            <a:avLst/>
          </a:prstGeom>
          <a:noFill/>
          <a:ln w="38100">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
        <p:nvSpPr>
          <p:cNvPr id="158731" name="Line 11"/>
          <p:cNvSpPr>
            <a:spLocks noChangeShapeType="1"/>
          </p:cNvSpPr>
          <p:nvPr/>
        </p:nvSpPr>
        <p:spPr bwMode="auto">
          <a:xfrm flipV="1">
            <a:off x="3779838" y="4581525"/>
            <a:ext cx="1728787" cy="576263"/>
          </a:xfrm>
          <a:prstGeom prst="line">
            <a:avLst/>
          </a:prstGeom>
          <a:noFill/>
          <a:ln w="38100">
            <a:solidFill>
              <a:srgbClr val="FF0000"/>
            </a:solidFill>
            <a:round/>
          </a:ln>
          <a:extLst>
            <a:ext uri="{909E8E84-426E-40DD-AFC4-6F175D3DCCD1}">
              <a14:hiddenFill xmlns:a14="http://schemas.microsoft.com/office/drawing/2010/main">
                <a:noFill/>
              </a14:hiddenFill>
            </a:ext>
          </a:extLst>
        </p:spPr>
        <p:txBody>
          <a:bodyPr/>
          <a:lstStyle/>
          <a:p>
            <a:endParaRPr lang="zh-CN"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8727"/>
                                        </p:tgtEl>
                                        <p:attrNameLst>
                                          <p:attrName>style.visibility</p:attrName>
                                        </p:attrNameLst>
                                      </p:cBhvr>
                                      <p:to>
                                        <p:strVal val="visible"/>
                                      </p:to>
                                    </p:set>
                                    <p:anim calcmode="lin" valueType="num">
                                      <p:cBhvr additive="base">
                                        <p:cTn id="7" dur="500" fill="hold"/>
                                        <p:tgtEl>
                                          <p:spTgt spid="158727"/>
                                        </p:tgtEl>
                                        <p:attrNameLst>
                                          <p:attrName>ppt_x</p:attrName>
                                        </p:attrNameLst>
                                      </p:cBhvr>
                                      <p:tavLst>
                                        <p:tav tm="0">
                                          <p:val>
                                            <p:strVal val="#ppt_x"/>
                                          </p:val>
                                        </p:tav>
                                        <p:tav tm="100000">
                                          <p:val>
                                            <p:strVal val="#ppt_x"/>
                                          </p:val>
                                        </p:tav>
                                      </p:tavLst>
                                    </p:anim>
                                    <p:anim calcmode="lin" valueType="num">
                                      <p:cBhvr additive="base">
                                        <p:cTn id="8" dur="500" fill="hold"/>
                                        <p:tgtEl>
                                          <p:spTgt spid="15872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58728"/>
                                        </p:tgtEl>
                                        <p:attrNameLst>
                                          <p:attrName>style.visibility</p:attrName>
                                        </p:attrNameLst>
                                      </p:cBhvr>
                                      <p:to>
                                        <p:strVal val="visible"/>
                                      </p:to>
                                    </p:set>
                                    <p:anim calcmode="lin" valueType="num">
                                      <p:cBhvr additive="base">
                                        <p:cTn id="13" dur="500" fill="hold"/>
                                        <p:tgtEl>
                                          <p:spTgt spid="158728"/>
                                        </p:tgtEl>
                                        <p:attrNameLst>
                                          <p:attrName>ppt_x</p:attrName>
                                        </p:attrNameLst>
                                      </p:cBhvr>
                                      <p:tavLst>
                                        <p:tav tm="0">
                                          <p:val>
                                            <p:strVal val="#ppt_x"/>
                                          </p:val>
                                        </p:tav>
                                        <p:tav tm="100000">
                                          <p:val>
                                            <p:strVal val="#ppt_x"/>
                                          </p:val>
                                        </p:tav>
                                      </p:tavLst>
                                    </p:anim>
                                    <p:anim calcmode="lin" valueType="num">
                                      <p:cBhvr additive="base">
                                        <p:cTn id="14" dur="500" fill="hold"/>
                                        <p:tgtEl>
                                          <p:spTgt spid="158728"/>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58729"/>
                                        </p:tgtEl>
                                        <p:attrNameLst>
                                          <p:attrName>style.visibility</p:attrName>
                                        </p:attrNameLst>
                                      </p:cBhvr>
                                      <p:to>
                                        <p:strVal val="visible"/>
                                      </p:to>
                                    </p:set>
                                    <p:anim calcmode="lin" valueType="num">
                                      <p:cBhvr additive="base">
                                        <p:cTn id="19" dur="500" fill="hold"/>
                                        <p:tgtEl>
                                          <p:spTgt spid="158729"/>
                                        </p:tgtEl>
                                        <p:attrNameLst>
                                          <p:attrName>ppt_x</p:attrName>
                                        </p:attrNameLst>
                                      </p:cBhvr>
                                      <p:tavLst>
                                        <p:tav tm="0">
                                          <p:val>
                                            <p:strVal val="#ppt_x"/>
                                          </p:val>
                                        </p:tav>
                                        <p:tav tm="100000">
                                          <p:val>
                                            <p:strVal val="#ppt_x"/>
                                          </p:val>
                                        </p:tav>
                                      </p:tavLst>
                                    </p:anim>
                                    <p:anim calcmode="lin" valueType="num">
                                      <p:cBhvr additive="base">
                                        <p:cTn id="20" dur="500" fill="hold"/>
                                        <p:tgtEl>
                                          <p:spTgt spid="15872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58730"/>
                                        </p:tgtEl>
                                        <p:attrNameLst>
                                          <p:attrName>style.visibility</p:attrName>
                                        </p:attrNameLst>
                                      </p:cBhvr>
                                      <p:to>
                                        <p:strVal val="visible"/>
                                      </p:to>
                                    </p:set>
                                    <p:anim calcmode="lin" valueType="num">
                                      <p:cBhvr additive="base">
                                        <p:cTn id="25" dur="500" fill="hold"/>
                                        <p:tgtEl>
                                          <p:spTgt spid="158730"/>
                                        </p:tgtEl>
                                        <p:attrNameLst>
                                          <p:attrName>ppt_x</p:attrName>
                                        </p:attrNameLst>
                                      </p:cBhvr>
                                      <p:tavLst>
                                        <p:tav tm="0">
                                          <p:val>
                                            <p:strVal val="#ppt_x"/>
                                          </p:val>
                                        </p:tav>
                                        <p:tav tm="100000">
                                          <p:val>
                                            <p:strVal val="#ppt_x"/>
                                          </p:val>
                                        </p:tav>
                                      </p:tavLst>
                                    </p:anim>
                                    <p:anim calcmode="lin" valueType="num">
                                      <p:cBhvr additive="base">
                                        <p:cTn id="26" dur="500" fill="hold"/>
                                        <p:tgtEl>
                                          <p:spTgt spid="158730"/>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58731"/>
                                        </p:tgtEl>
                                        <p:attrNameLst>
                                          <p:attrName>style.visibility</p:attrName>
                                        </p:attrNameLst>
                                      </p:cBhvr>
                                      <p:to>
                                        <p:strVal val="visible"/>
                                      </p:to>
                                    </p:set>
                                    <p:anim calcmode="lin" valueType="num">
                                      <p:cBhvr additive="base">
                                        <p:cTn id="31" dur="500" fill="hold"/>
                                        <p:tgtEl>
                                          <p:spTgt spid="158731"/>
                                        </p:tgtEl>
                                        <p:attrNameLst>
                                          <p:attrName>ppt_x</p:attrName>
                                        </p:attrNameLst>
                                      </p:cBhvr>
                                      <p:tavLst>
                                        <p:tav tm="0">
                                          <p:val>
                                            <p:strVal val="#ppt_x"/>
                                          </p:val>
                                        </p:tav>
                                        <p:tav tm="100000">
                                          <p:val>
                                            <p:strVal val="#ppt_x"/>
                                          </p:val>
                                        </p:tav>
                                      </p:tavLst>
                                    </p:anim>
                                    <p:anim calcmode="lin" valueType="num">
                                      <p:cBhvr additive="base">
                                        <p:cTn id="32" dur="500" fill="hold"/>
                                        <p:tgtEl>
                                          <p:spTgt spid="1587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8727" grpId="0" animBg="1"/>
      <p:bldP spid="158728" grpId="0" animBg="1"/>
      <p:bldP spid="158729" grpId="0" animBg="1"/>
      <p:bldP spid="158730" grpId="0" animBg="1"/>
      <p:bldP spid="158731"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1138" name="Rectangle 4"/>
          <p:cNvSpPr>
            <a:spLocks noChangeArrowheads="1"/>
          </p:cNvSpPr>
          <p:nvPr/>
        </p:nvSpPr>
        <p:spPr bwMode="auto">
          <a:xfrm>
            <a:off x="611188" y="620713"/>
            <a:ext cx="7981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lang="en-US" altLang="zh-CN" sz="3600" b="1" dirty="0">
                <a:solidFill>
                  <a:srgbClr val="FF6600"/>
                </a:solidFill>
                <a:latin typeface="Times New Roman" panose="02020603050405020304" pitchFamily="18" charset="0"/>
              </a:rPr>
              <a:t>2</a:t>
            </a:r>
            <a:r>
              <a:rPr lang="en-US" altLang="zh-CN" sz="3600" b="1" dirty="0">
                <a:latin typeface="Times New Roman" panose="02020603050405020304" pitchFamily="18" charset="0"/>
              </a:rPr>
              <a:t>   Fill in the blanks in the conversation.</a:t>
            </a:r>
          </a:p>
        </p:txBody>
      </p:sp>
      <p:sp>
        <p:nvSpPr>
          <p:cNvPr id="91139" name="Rectangle 5"/>
          <p:cNvSpPr>
            <a:spLocks noChangeArrowheads="1"/>
          </p:cNvSpPr>
          <p:nvPr/>
        </p:nvSpPr>
        <p:spPr bwMode="auto">
          <a:xfrm>
            <a:off x="250825" y="1916113"/>
            <a:ext cx="8569325" cy="3503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altLang="zh-CN" sz="3200" b="1" dirty="0">
                <a:latin typeface="Times New Roman" panose="02020603050405020304" pitchFamily="18" charset="0"/>
              </a:rPr>
              <a:t>A: What do you ________ to be when you grow up?</a:t>
            </a:r>
          </a:p>
          <a:p>
            <a:pPr algn="l"/>
            <a:r>
              <a:rPr lang="en-US" altLang="zh-CN" sz="3200" b="1" dirty="0">
                <a:latin typeface="Times New Roman" panose="02020603050405020304" pitchFamily="18" charset="0"/>
              </a:rPr>
              <a:t>B: I want _______ a scientist.</a:t>
            </a:r>
          </a:p>
          <a:p>
            <a:pPr algn="l"/>
            <a:r>
              <a:rPr lang="en-US" altLang="zh-CN" sz="3200" b="1" dirty="0">
                <a:latin typeface="Times New Roman" panose="02020603050405020304" pitchFamily="18" charset="0"/>
              </a:rPr>
              <a:t>A: Wow! That sounds cool. But it’s also difficult. _______ are you _______ to do that?</a:t>
            </a:r>
          </a:p>
          <a:p>
            <a:pPr algn="l"/>
            <a:r>
              <a:rPr lang="en-US" altLang="zh-CN" sz="3200" b="1" dirty="0">
                <a:latin typeface="Times New Roman" panose="02020603050405020304" pitchFamily="18" charset="0"/>
              </a:rPr>
              <a:t>B: After I finish high school, I’m  _______ to go to university.</a:t>
            </a:r>
          </a:p>
        </p:txBody>
      </p:sp>
      <p:pic>
        <p:nvPicPr>
          <p:cNvPr id="91140" name="Picture 7" descr="get?name=T16KZhBb_X1RCvBVdK"/>
          <p:cNvPicPr>
            <a:picLocks noChangeAspect="1" noChangeArrowheads="1"/>
          </p:cNvPicPr>
          <p:nvPr/>
        </p:nvPicPr>
        <p:blipFill>
          <a:blip r:embed="rId2" cstate="email"/>
          <a:srcRect/>
          <a:stretch>
            <a:fillRect/>
          </a:stretch>
        </p:blipFill>
        <p:spPr bwMode="auto">
          <a:xfrm>
            <a:off x="3419475" y="5661025"/>
            <a:ext cx="4032250"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1141" name="Text Box 9"/>
          <p:cNvSpPr txBox="1">
            <a:spLocks noChangeArrowheads="1"/>
          </p:cNvSpPr>
          <p:nvPr/>
        </p:nvSpPr>
        <p:spPr bwMode="auto">
          <a:xfrm>
            <a:off x="3471863" y="1936750"/>
            <a:ext cx="13160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0000FF"/>
                </a:solidFill>
                <a:latin typeface="Times New Roman" panose="02020603050405020304" pitchFamily="18" charset="0"/>
              </a:rPr>
              <a:t>want</a:t>
            </a:r>
          </a:p>
        </p:txBody>
      </p:sp>
      <p:sp>
        <p:nvSpPr>
          <p:cNvPr id="91142" name="Text Box 10"/>
          <p:cNvSpPr txBox="1">
            <a:spLocks noChangeArrowheads="1"/>
          </p:cNvSpPr>
          <p:nvPr/>
        </p:nvSpPr>
        <p:spPr bwMode="auto">
          <a:xfrm>
            <a:off x="2195513" y="2924175"/>
            <a:ext cx="13160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0000FF"/>
                </a:solidFill>
                <a:latin typeface="Times New Roman" panose="02020603050405020304" pitchFamily="18" charset="0"/>
              </a:rPr>
              <a:t>to</a:t>
            </a:r>
            <a:r>
              <a:rPr lang="en-US" altLang="zh-CN" sz="3200" b="1">
                <a:solidFill>
                  <a:srgbClr val="FF0000"/>
                </a:solidFill>
                <a:latin typeface="Times New Roman" panose="02020603050405020304" pitchFamily="18" charset="0"/>
              </a:rPr>
              <a:t> </a:t>
            </a:r>
            <a:r>
              <a:rPr lang="en-US" altLang="zh-CN" sz="3200" b="1">
                <a:solidFill>
                  <a:srgbClr val="0000FF"/>
                </a:solidFill>
                <a:latin typeface="Times New Roman" panose="02020603050405020304" pitchFamily="18" charset="0"/>
              </a:rPr>
              <a:t>be</a:t>
            </a:r>
          </a:p>
        </p:txBody>
      </p:sp>
      <p:sp>
        <p:nvSpPr>
          <p:cNvPr id="91143" name="Text Box 11"/>
          <p:cNvSpPr txBox="1">
            <a:spLocks noChangeArrowheads="1"/>
          </p:cNvSpPr>
          <p:nvPr/>
        </p:nvSpPr>
        <p:spPr bwMode="auto">
          <a:xfrm>
            <a:off x="468313" y="3789363"/>
            <a:ext cx="475138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0000FF"/>
                </a:solidFill>
                <a:latin typeface="Times New Roman" panose="02020603050405020304" pitchFamily="18" charset="0"/>
              </a:rPr>
              <a:t>How</a:t>
            </a:r>
            <a:r>
              <a:rPr lang="en-US" altLang="zh-CN" sz="3200" b="1">
                <a:solidFill>
                  <a:srgbClr val="FF0000"/>
                </a:solidFill>
                <a:latin typeface="Times New Roman" panose="02020603050405020304" pitchFamily="18" charset="0"/>
              </a:rPr>
              <a:t>                    </a:t>
            </a:r>
            <a:r>
              <a:rPr lang="en-US" altLang="zh-CN" sz="3200" b="1">
                <a:solidFill>
                  <a:srgbClr val="0000FF"/>
                </a:solidFill>
                <a:latin typeface="Times New Roman" panose="02020603050405020304" pitchFamily="18" charset="0"/>
              </a:rPr>
              <a:t>going</a:t>
            </a:r>
          </a:p>
        </p:txBody>
      </p:sp>
      <p:sp>
        <p:nvSpPr>
          <p:cNvPr id="91144" name="Text Box 12"/>
          <p:cNvSpPr txBox="1">
            <a:spLocks noChangeArrowheads="1"/>
          </p:cNvSpPr>
          <p:nvPr/>
        </p:nvSpPr>
        <p:spPr bwMode="auto">
          <a:xfrm>
            <a:off x="6300788" y="4292600"/>
            <a:ext cx="1316037"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0000FF"/>
                </a:solidFill>
                <a:latin typeface="Times New Roman" panose="02020603050405020304" pitchFamily="18" charset="0"/>
              </a:rPr>
              <a:t>going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1141"/>
                                        </p:tgtEl>
                                        <p:attrNameLst>
                                          <p:attrName>style.visibility</p:attrName>
                                        </p:attrNameLst>
                                      </p:cBhvr>
                                      <p:to>
                                        <p:strVal val="visible"/>
                                      </p:to>
                                    </p:set>
                                    <p:anim calcmode="lin" valueType="num">
                                      <p:cBhvr additive="base">
                                        <p:cTn id="7" dur="500" fill="hold"/>
                                        <p:tgtEl>
                                          <p:spTgt spid="91141"/>
                                        </p:tgtEl>
                                        <p:attrNameLst>
                                          <p:attrName>ppt_x</p:attrName>
                                        </p:attrNameLst>
                                      </p:cBhvr>
                                      <p:tavLst>
                                        <p:tav tm="0">
                                          <p:val>
                                            <p:strVal val="#ppt_x"/>
                                          </p:val>
                                        </p:tav>
                                        <p:tav tm="100000">
                                          <p:val>
                                            <p:strVal val="#ppt_x"/>
                                          </p:val>
                                        </p:tav>
                                      </p:tavLst>
                                    </p:anim>
                                    <p:anim calcmode="lin" valueType="num">
                                      <p:cBhvr additive="base">
                                        <p:cTn id="8" dur="500" fill="hold"/>
                                        <p:tgtEl>
                                          <p:spTgt spid="9114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1142"/>
                                        </p:tgtEl>
                                        <p:attrNameLst>
                                          <p:attrName>style.visibility</p:attrName>
                                        </p:attrNameLst>
                                      </p:cBhvr>
                                      <p:to>
                                        <p:strVal val="visible"/>
                                      </p:to>
                                    </p:set>
                                    <p:anim calcmode="lin" valueType="num">
                                      <p:cBhvr additive="base">
                                        <p:cTn id="13" dur="500" fill="hold"/>
                                        <p:tgtEl>
                                          <p:spTgt spid="91142"/>
                                        </p:tgtEl>
                                        <p:attrNameLst>
                                          <p:attrName>ppt_x</p:attrName>
                                        </p:attrNameLst>
                                      </p:cBhvr>
                                      <p:tavLst>
                                        <p:tav tm="0">
                                          <p:val>
                                            <p:strVal val="#ppt_x"/>
                                          </p:val>
                                        </p:tav>
                                        <p:tav tm="100000">
                                          <p:val>
                                            <p:strVal val="#ppt_x"/>
                                          </p:val>
                                        </p:tav>
                                      </p:tavLst>
                                    </p:anim>
                                    <p:anim calcmode="lin" valueType="num">
                                      <p:cBhvr additive="base">
                                        <p:cTn id="14" dur="500" fill="hold"/>
                                        <p:tgtEl>
                                          <p:spTgt spid="9114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1143"/>
                                        </p:tgtEl>
                                        <p:attrNameLst>
                                          <p:attrName>style.visibility</p:attrName>
                                        </p:attrNameLst>
                                      </p:cBhvr>
                                      <p:to>
                                        <p:strVal val="visible"/>
                                      </p:to>
                                    </p:set>
                                    <p:anim calcmode="lin" valueType="num">
                                      <p:cBhvr additive="base">
                                        <p:cTn id="19" dur="500" fill="hold"/>
                                        <p:tgtEl>
                                          <p:spTgt spid="91143"/>
                                        </p:tgtEl>
                                        <p:attrNameLst>
                                          <p:attrName>ppt_x</p:attrName>
                                        </p:attrNameLst>
                                      </p:cBhvr>
                                      <p:tavLst>
                                        <p:tav tm="0">
                                          <p:val>
                                            <p:strVal val="#ppt_x"/>
                                          </p:val>
                                        </p:tav>
                                        <p:tav tm="100000">
                                          <p:val>
                                            <p:strVal val="#ppt_x"/>
                                          </p:val>
                                        </p:tav>
                                      </p:tavLst>
                                    </p:anim>
                                    <p:anim calcmode="lin" valueType="num">
                                      <p:cBhvr additive="base">
                                        <p:cTn id="20" dur="500" fill="hold"/>
                                        <p:tgtEl>
                                          <p:spTgt spid="9114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1144"/>
                                        </p:tgtEl>
                                        <p:attrNameLst>
                                          <p:attrName>style.visibility</p:attrName>
                                        </p:attrNameLst>
                                      </p:cBhvr>
                                      <p:to>
                                        <p:strVal val="visible"/>
                                      </p:to>
                                    </p:set>
                                    <p:anim calcmode="lin" valueType="num">
                                      <p:cBhvr additive="base">
                                        <p:cTn id="25" dur="500" fill="hold"/>
                                        <p:tgtEl>
                                          <p:spTgt spid="91144"/>
                                        </p:tgtEl>
                                        <p:attrNameLst>
                                          <p:attrName>ppt_x</p:attrName>
                                        </p:attrNameLst>
                                      </p:cBhvr>
                                      <p:tavLst>
                                        <p:tav tm="0">
                                          <p:val>
                                            <p:strVal val="#ppt_x"/>
                                          </p:val>
                                        </p:tav>
                                        <p:tav tm="100000">
                                          <p:val>
                                            <p:strVal val="#ppt_x"/>
                                          </p:val>
                                        </p:tav>
                                      </p:tavLst>
                                    </p:anim>
                                    <p:anim calcmode="lin" valueType="num">
                                      <p:cBhvr additive="base">
                                        <p:cTn id="26" dur="500" fill="hold"/>
                                        <p:tgtEl>
                                          <p:spTgt spid="9114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1141" grpId="0"/>
      <p:bldP spid="91142" grpId="0"/>
      <p:bldP spid="91143" grpId="0"/>
      <p:bldP spid="91144" grpId="0"/>
    </p:bld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62" name="Rectangle 4"/>
          <p:cNvSpPr>
            <a:spLocks noChangeArrowheads="1"/>
          </p:cNvSpPr>
          <p:nvPr/>
        </p:nvSpPr>
        <p:spPr bwMode="auto">
          <a:xfrm>
            <a:off x="684213" y="1412875"/>
            <a:ext cx="8135937" cy="269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lnSpc>
                <a:spcPct val="105000"/>
              </a:lnSpc>
              <a:spcBef>
                <a:spcPct val="5000"/>
              </a:spcBef>
            </a:pPr>
            <a:r>
              <a:rPr lang="en-US" altLang="zh-CN" sz="3200" b="1" dirty="0">
                <a:latin typeface="Times New Roman" panose="02020603050405020304" pitchFamily="18" charset="0"/>
              </a:rPr>
              <a:t>A:  _______ are you  _______ to study?</a:t>
            </a:r>
          </a:p>
          <a:p>
            <a:pPr algn="l">
              <a:lnSpc>
                <a:spcPct val="105000"/>
              </a:lnSpc>
              <a:spcBef>
                <a:spcPct val="5000"/>
              </a:spcBef>
            </a:pPr>
            <a:r>
              <a:rPr lang="en-US" altLang="zh-CN" sz="3200" b="1" dirty="0">
                <a:latin typeface="Times New Roman" panose="02020603050405020304" pitchFamily="18" charset="0"/>
              </a:rPr>
              <a:t>B: In Hefei. I’m  _______ to study there for four years.</a:t>
            </a:r>
          </a:p>
          <a:p>
            <a:pPr algn="l">
              <a:lnSpc>
                <a:spcPct val="105000"/>
              </a:lnSpc>
              <a:spcBef>
                <a:spcPct val="5000"/>
              </a:spcBef>
            </a:pPr>
            <a:r>
              <a:rPr lang="en-US" altLang="zh-CN" sz="3200" b="1" dirty="0">
                <a:latin typeface="Times New Roman" panose="02020603050405020304" pitchFamily="18" charset="0"/>
              </a:rPr>
              <a:t>A: I think I want  _______ a teacher. I’m _______ to teach in Wuhan.</a:t>
            </a:r>
          </a:p>
        </p:txBody>
      </p:sp>
      <p:pic>
        <p:nvPicPr>
          <p:cNvPr id="92163" name="Picture 6" descr="0500010037"/>
          <p:cNvPicPr>
            <a:picLocks noChangeAspect="1" noChangeArrowheads="1"/>
          </p:cNvPicPr>
          <p:nvPr/>
        </p:nvPicPr>
        <p:blipFill>
          <a:blip r:embed="rId2" cstate="email"/>
          <a:srcRect/>
          <a:stretch>
            <a:fillRect/>
          </a:stretch>
        </p:blipFill>
        <p:spPr bwMode="auto">
          <a:xfrm>
            <a:off x="6227763" y="4437063"/>
            <a:ext cx="2713037" cy="224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164" name="Text Box 7"/>
          <p:cNvSpPr txBox="1">
            <a:spLocks noChangeArrowheads="1"/>
          </p:cNvSpPr>
          <p:nvPr/>
        </p:nvSpPr>
        <p:spPr bwMode="auto">
          <a:xfrm>
            <a:off x="1476375" y="1412875"/>
            <a:ext cx="482441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0000FF"/>
                </a:solidFill>
                <a:latin typeface="Times New Roman" panose="02020603050405020304" pitchFamily="18" charset="0"/>
              </a:rPr>
              <a:t>Where</a:t>
            </a:r>
            <a:r>
              <a:rPr lang="en-US" altLang="zh-CN" sz="3200" b="1">
                <a:solidFill>
                  <a:srgbClr val="FF0000"/>
                </a:solidFill>
                <a:latin typeface="Times New Roman" panose="02020603050405020304" pitchFamily="18" charset="0"/>
              </a:rPr>
              <a:t>                   </a:t>
            </a:r>
            <a:r>
              <a:rPr lang="en-US" altLang="zh-CN" sz="3200" b="1">
                <a:solidFill>
                  <a:srgbClr val="0000FF"/>
                </a:solidFill>
                <a:latin typeface="Times New Roman" panose="02020603050405020304" pitchFamily="18" charset="0"/>
              </a:rPr>
              <a:t>going</a:t>
            </a:r>
          </a:p>
        </p:txBody>
      </p:sp>
      <p:sp>
        <p:nvSpPr>
          <p:cNvPr id="92165" name="Text Box 8"/>
          <p:cNvSpPr txBox="1">
            <a:spLocks noChangeArrowheads="1"/>
          </p:cNvSpPr>
          <p:nvPr/>
        </p:nvSpPr>
        <p:spPr bwMode="auto">
          <a:xfrm>
            <a:off x="3851275" y="1916113"/>
            <a:ext cx="1316038"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0000FF"/>
                </a:solidFill>
                <a:latin typeface="Times New Roman" panose="02020603050405020304" pitchFamily="18" charset="0"/>
              </a:rPr>
              <a:t>going</a:t>
            </a:r>
          </a:p>
        </p:txBody>
      </p:sp>
      <p:sp>
        <p:nvSpPr>
          <p:cNvPr id="92166" name="Text Box 9"/>
          <p:cNvSpPr txBox="1">
            <a:spLocks noChangeArrowheads="1"/>
          </p:cNvSpPr>
          <p:nvPr/>
        </p:nvSpPr>
        <p:spPr bwMode="auto">
          <a:xfrm>
            <a:off x="4067175" y="2997200"/>
            <a:ext cx="131603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0000FF"/>
                </a:solidFill>
                <a:latin typeface="Times New Roman" panose="02020603050405020304" pitchFamily="18" charset="0"/>
              </a:rPr>
              <a:t>to</a:t>
            </a:r>
            <a:r>
              <a:rPr lang="en-US" altLang="zh-CN" sz="3200" b="1">
                <a:solidFill>
                  <a:srgbClr val="FF0000"/>
                </a:solidFill>
                <a:latin typeface="Times New Roman" panose="02020603050405020304" pitchFamily="18" charset="0"/>
              </a:rPr>
              <a:t> </a:t>
            </a:r>
            <a:r>
              <a:rPr lang="en-US" altLang="zh-CN" sz="3200" b="1">
                <a:solidFill>
                  <a:srgbClr val="0000FF"/>
                </a:solidFill>
                <a:latin typeface="Times New Roman" panose="02020603050405020304" pitchFamily="18" charset="0"/>
              </a:rPr>
              <a:t>be</a:t>
            </a:r>
          </a:p>
        </p:txBody>
      </p:sp>
      <p:sp>
        <p:nvSpPr>
          <p:cNvPr id="92167" name="Text Box 10"/>
          <p:cNvSpPr txBox="1">
            <a:spLocks noChangeArrowheads="1"/>
          </p:cNvSpPr>
          <p:nvPr/>
        </p:nvSpPr>
        <p:spPr bwMode="auto">
          <a:xfrm>
            <a:off x="827088" y="3500438"/>
            <a:ext cx="1316037"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0000FF"/>
                </a:solidFill>
                <a:latin typeface="Times New Roman" panose="02020603050405020304" pitchFamily="18" charset="0"/>
              </a:rPr>
              <a:t>going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164"/>
                                        </p:tgtEl>
                                        <p:attrNameLst>
                                          <p:attrName>style.visibility</p:attrName>
                                        </p:attrNameLst>
                                      </p:cBhvr>
                                      <p:to>
                                        <p:strVal val="visible"/>
                                      </p:to>
                                    </p:set>
                                    <p:anim calcmode="lin" valueType="num">
                                      <p:cBhvr additive="base">
                                        <p:cTn id="7" dur="500" fill="hold"/>
                                        <p:tgtEl>
                                          <p:spTgt spid="92164"/>
                                        </p:tgtEl>
                                        <p:attrNameLst>
                                          <p:attrName>ppt_x</p:attrName>
                                        </p:attrNameLst>
                                      </p:cBhvr>
                                      <p:tavLst>
                                        <p:tav tm="0">
                                          <p:val>
                                            <p:strVal val="#ppt_x"/>
                                          </p:val>
                                        </p:tav>
                                        <p:tav tm="100000">
                                          <p:val>
                                            <p:strVal val="#ppt_x"/>
                                          </p:val>
                                        </p:tav>
                                      </p:tavLst>
                                    </p:anim>
                                    <p:anim calcmode="lin" valueType="num">
                                      <p:cBhvr additive="base">
                                        <p:cTn id="8" dur="500" fill="hold"/>
                                        <p:tgtEl>
                                          <p:spTgt spid="9216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2165"/>
                                        </p:tgtEl>
                                        <p:attrNameLst>
                                          <p:attrName>style.visibility</p:attrName>
                                        </p:attrNameLst>
                                      </p:cBhvr>
                                      <p:to>
                                        <p:strVal val="visible"/>
                                      </p:to>
                                    </p:set>
                                    <p:anim calcmode="lin" valueType="num">
                                      <p:cBhvr additive="base">
                                        <p:cTn id="13" dur="500" fill="hold"/>
                                        <p:tgtEl>
                                          <p:spTgt spid="92165"/>
                                        </p:tgtEl>
                                        <p:attrNameLst>
                                          <p:attrName>ppt_x</p:attrName>
                                        </p:attrNameLst>
                                      </p:cBhvr>
                                      <p:tavLst>
                                        <p:tav tm="0">
                                          <p:val>
                                            <p:strVal val="#ppt_x"/>
                                          </p:val>
                                        </p:tav>
                                        <p:tav tm="100000">
                                          <p:val>
                                            <p:strVal val="#ppt_x"/>
                                          </p:val>
                                        </p:tav>
                                      </p:tavLst>
                                    </p:anim>
                                    <p:anim calcmode="lin" valueType="num">
                                      <p:cBhvr additive="base">
                                        <p:cTn id="14" dur="500" fill="hold"/>
                                        <p:tgtEl>
                                          <p:spTgt spid="9216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92166"/>
                                        </p:tgtEl>
                                        <p:attrNameLst>
                                          <p:attrName>style.visibility</p:attrName>
                                        </p:attrNameLst>
                                      </p:cBhvr>
                                      <p:to>
                                        <p:strVal val="visible"/>
                                      </p:to>
                                    </p:set>
                                    <p:anim calcmode="lin" valueType="num">
                                      <p:cBhvr additive="base">
                                        <p:cTn id="19" dur="500" fill="hold"/>
                                        <p:tgtEl>
                                          <p:spTgt spid="92166"/>
                                        </p:tgtEl>
                                        <p:attrNameLst>
                                          <p:attrName>ppt_x</p:attrName>
                                        </p:attrNameLst>
                                      </p:cBhvr>
                                      <p:tavLst>
                                        <p:tav tm="0">
                                          <p:val>
                                            <p:strVal val="#ppt_x"/>
                                          </p:val>
                                        </p:tav>
                                        <p:tav tm="100000">
                                          <p:val>
                                            <p:strVal val="#ppt_x"/>
                                          </p:val>
                                        </p:tav>
                                      </p:tavLst>
                                    </p:anim>
                                    <p:anim calcmode="lin" valueType="num">
                                      <p:cBhvr additive="base">
                                        <p:cTn id="20" dur="500" fill="hold"/>
                                        <p:tgtEl>
                                          <p:spTgt spid="92166"/>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2167"/>
                                        </p:tgtEl>
                                        <p:attrNameLst>
                                          <p:attrName>style.visibility</p:attrName>
                                        </p:attrNameLst>
                                      </p:cBhvr>
                                      <p:to>
                                        <p:strVal val="visible"/>
                                      </p:to>
                                    </p:set>
                                    <p:anim calcmode="lin" valueType="num">
                                      <p:cBhvr additive="base">
                                        <p:cTn id="25" dur="500" fill="hold"/>
                                        <p:tgtEl>
                                          <p:spTgt spid="92167"/>
                                        </p:tgtEl>
                                        <p:attrNameLst>
                                          <p:attrName>ppt_x</p:attrName>
                                        </p:attrNameLst>
                                      </p:cBhvr>
                                      <p:tavLst>
                                        <p:tav tm="0">
                                          <p:val>
                                            <p:strVal val="#ppt_x"/>
                                          </p:val>
                                        </p:tav>
                                        <p:tav tm="100000">
                                          <p:val>
                                            <p:strVal val="#ppt_x"/>
                                          </p:val>
                                        </p:tav>
                                      </p:tavLst>
                                    </p:anim>
                                    <p:anim calcmode="lin" valueType="num">
                                      <p:cBhvr additive="base">
                                        <p:cTn id="26" dur="500" fill="hold"/>
                                        <p:tgtEl>
                                          <p:spTgt spid="9216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64" grpId="0"/>
      <p:bldP spid="92165" grpId="0"/>
      <p:bldP spid="92166" grpId="0"/>
      <p:bldP spid="92167"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4754" name="Rectangle 2"/>
          <p:cNvSpPr>
            <a:spLocks noChangeArrowheads="1"/>
          </p:cNvSpPr>
          <p:nvPr/>
        </p:nvSpPr>
        <p:spPr bwMode="auto">
          <a:xfrm>
            <a:off x="457200" y="457200"/>
            <a:ext cx="8283576"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l"/>
            <a:r>
              <a:rPr lang="en-US" altLang="zh-CN" sz="3200" b="1" dirty="0">
                <a:solidFill>
                  <a:srgbClr val="0000FF"/>
                </a:solidFill>
                <a:latin typeface="Times New Roman" panose="02020603050405020304" pitchFamily="18" charset="0"/>
              </a:rPr>
              <a:t>1.</a:t>
            </a:r>
            <a:r>
              <a:rPr lang="en-US" altLang="zh-CN" sz="3200" b="1" dirty="0">
                <a:solidFill>
                  <a:srgbClr val="1A38FF"/>
                </a:solidFill>
                <a:latin typeface="Times New Roman" panose="02020603050405020304" pitchFamily="18" charset="0"/>
              </a:rPr>
              <a:t> </a:t>
            </a:r>
            <a:r>
              <a:rPr lang="en-US" altLang="zh-CN" sz="3200" b="1" dirty="0">
                <a:solidFill>
                  <a:srgbClr val="000000"/>
                </a:solidFill>
                <a:latin typeface="Times New Roman" panose="02020603050405020304" pitchFamily="18" charset="0"/>
              </a:rPr>
              <a:t>Do you know what a resolution is? It’s a kind of promise. </a:t>
            </a:r>
            <a:r>
              <a:rPr lang="en-US" altLang="zh-CN" sz="3200" b="1" dirty="0">
                <a:latin typeface="Times New Roman" panose="02020603050405020304" pitchFamily="18" charset="0"/>
              </a:rPr>
              <a:t>I’m going to tidy my room when I get back from school.”) However, promises you make to yourself are resolutions, and the most common kind is New Year’s resolutions. </a:t>
            </a:r>
            <a:r>
              <a:rPr lang="en-US" altLang="zh-CN" sz="3200" b="1" dirty="0" smtClean="0">
                <a:latin typeface="Times New Roman" panose="02020603050405020304" pitchFamily="18" charset="0"/>
              </a:rPr>
              <a:t>___ </a:t>
            </a:r>
            <a:r>
              <a:rPr lang="en-US" altLang="zh-CN" sz="3200" b="1" dirty="0">
                <a:latin typeface="Times New Roman" panose="02020603050405020304" pitchFamily="18" charset="0"/>
              </a:rPr>
              <a:t>When we make resolutions</a:t>
            </a:r>
          </a:p>
          <a:p>
            <a:pPr algn="l"/>
            <a:r>
              <a:rPr lang="en-US" altLang="zh-CN" sz="3200" b="1" dirty="0">
                <a:latin typeface="Times New Roman" panose="02020603050405020304" pitchFamily="18" charset="0"/>
              </a:rPr>
              <a:t>at the beginning of the year, we hope that we are going to improve our lives. Some people write down their resolutions and plans for the </a:t>
            </a:r>
            <a:r>
              <a:rPr lang="en-US" altLang="zh-CN" sz="3200" b="1" dirty="0" smtClean="0">
                <a:latin typeface="Times New Roman" panose="02020603050405020304" pitchFamily="18" charset="0"/>
              </a:rPr>
              <a:t>coming year</a:t>
            </a:r>
            <a:r>
              <a:rPr lang="en-US" altLang="zh-CN" sz="3200" b="1" dirty="0">
                <a:latin typeface="Times New Roman" panose="02020603050405020304" pitchFamily="18" charset="0"/>
              </a:rPr>
              <a:t>. Others tell their family and friends about their wishes and plans.</a:t>
            </a:r>
          </a:p>
        </p:txBody>
      </p:sp>
      <p:sp>
        <p:nvSpPr>
          <p:cNvPr id="74755" name="Text Box 3"/>
          <p:cNvSpPr txBox="1">
            <a:spLocks noChangeArrowheads="1"/>
          </p:cNvSpPr>
          <p:nvPr/>
        </p:nvSpPr>
        <p:spPr bwMode="auto">
          <a:xfrm>
            <a:off x="2590800" y="2816671"/>
            <a:ext cx="75644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600" b="1" dirty="0">
                <a:solidFill>
                  <a:srgbClr val="FF0000"/>
                </a:solidFill>
                <a:latin typeface="Times New Roman" panose="02020603050405020304" pitchFamily="18" charset="0"/>
              </a:rPr>
              <a:t>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4755"/>
                                        </p:tgtEl>
                                        <p:attrNameLst>
                                          <p:attrName>style.visibility</p:attrName>
                                        </p:attrNameLst>
                                      </p:cBhvr>
                                      <p:to>
                                        <p:strVal val="visible"/>
                                      </p:to>
                                    </p:set>
                                    <p:anim calcmode="lin" valueType="num">
                                      <p:cBhvr additive="base">
                                        <p:cTn id="7" dur="500" fill="hold"/>
                                        <p:tgtEl>
                                          <p:spTgt spid="74755"/>
                                        </p:tgtEl>
                                        <p:attrNameLst>
                                          <p:attrName>ppt_x</p:attrName>
                                        </p:attrNameLst>
                                      </p:cBhvr>
                                      <p:tavLst>
                                        <p:tav tm="0">
                                          <p:val>
                                            <p:strVal val="#ppt_x"/>
                                          </p:val>
                                        </p:tav>
                                        <p:tav tm="100000">
                                          <p:val>
                                            <p:strVal val="#ppt_x"/>
                                          </p:val>
                                        </p:tav>
                                      </p:tavLst>
                                    </p:anim>
                                    <p:anim calcmode="lin" valueType="num">
                                      <p:cBhvr additive="base">
                                        <p:cTn id="8" dur="500" fill="hold"/>
                                        <p:tgtEl>
                                          <p:spTgt spid="7475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p:bld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3186" name="Rectangle 4"/>
          <p:cNvSpPr>
            <a:spLocks noChangeArrowheads="1"/>
          </p:cNvSpPr>
          <p:nvPr/>
        </p:nvSpPr>
        <p:spPr bwMode="auto">
          <a:xfrm>
            <a:off x="755650" y="990600"/>
            <a:ext cx="5976938"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altLang="zh-CN" sz="3600" b="1" dirty="0">
                <a:solidFill>
                  <a:srgbClr val="FF6600"/>
                </a:solidFill>
                <a:latin typeface="Times New Roman" panose="02020603050405020304" pitchFamily="18" charset="0"/>
              </a:rPr>
              <a:t>3 </a:t>
            </a:r>
            <a:r>
              <a:rPr lang="en-US" altLang="zh-CN" sz="3600" b="1" dirty="0">
                <a:latin typeface="Times New Roman" panose="02020603050405020304" pitchFamily="18" charset="0"/>
              </a:rPr>
              <a:t>   Write about your plans.</a:t>
            </a:r>
          </a:p>
        </p:txBody>
      </p:sp>
      <p:sp>
        <p:nvSpPr>
          <p:cNvPr id="93187" name="Rectangle 5"/>
          <p:cNvSpPr>
            <a:spLocks noChangeArrowheads="1"/>
          </p:cNvSpPr>
          <p:nvPr/>
        </p:nvSpPr>
        <p:spPr bwMode="auto">
          <a:xfrm>
            <a:off x="323850" y="2420938"/>
            <a:ext cx="8496300" cy="230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lnSpc>
                <a:spcPct val="110000"/>
              </a:lnSpc>
              <a:spcBef>
                <a:spcPct val="5000"/>
              </a:spcBef>
            </a:pPr>
            <a:r>
              <a:rPr lang="en-US" altLang="zh-CN" sz="3200" b="1" dirty="0">
                <a:solidFill>
                  <a:srgbClr val="000099"/>
                </a:solidFill>
                <a:latin typeface="Times New Roman" panose="02020603050405020304" pitchFamily="18" charset="0"/>
              </a:rPr>
              <a:t>Tomorrow, I’m going to ___________________.</a:t>
            </a:r>
          </a:p>
          <a:p>
            <a:pPr algn="l">
              <a:lnSpc>
                <a:spcPct val="110000"/>
              </a:lnSpc>
              <a:spcBef>
                <a:spcPct val="5000"/>
              </a:spcBef>
            </a:pPr>
            <a:r>
              <a:rPr lang="en-US" altLang="zh-CN" sz="3200" b="1" dirty="0">
                <a:solidFill>
                  <a:srgbClr val="000099"/>
                </a:solidFill>
                <a:latin typeface="Times New Roman" panose="02020603050405020304" pitchFamily="18" charset="0"/>
              </a:rPr>
              <a:t>Next week, ______________________________.</a:t>
            </a:r>
          </a:p>
          <a:p>
            <a:pPr algn="l">
              <a:lnSpc>
                <a:spcPct val="110000"/>
              </a:lnSpc>
              <a:spcBef>
                <a:spcPct val="5000"/>
              </a:spcBef>
            </a:pPr>
            <a:r>
              <a:rPr lang="en-US" altLang="zh-CN" sz="3200" b="1" dirty="0">
                <a:solidFill>
                  <a:srgbClr val="000099"/>
                </a:solidFill>
                <a:latin typeface="Times New Roman" panose="02020603050405020304" pitchFamily="18" charset="0"/>
              </a:rPr>
              <a:t>Next month, _____________________________.</a:t>
            </a:r>
          </a:p>
          <a:p>
            <a:pPr algn="l">
              <a:lnSpc>
                <a:spcPct val="110000"/>
              </a:lnSpc>
              <a:spcBef>
                <a:spcPct val="5000"/>
              </a:spcBef>
            </a:pPr>
            <a:r>
              <a:rPr lang="en-US" altLang="zh-CN" sz="3200" b="1" dirty="0">
                <a:solidFill>
                  <a:srgbClr val="000099"/>
                </a:solidFill>
                <a:latin typeface="Times New Roman" panose="02020603050405020304" pitchFamily="18" charset="0"/>
              </a:rPr>
              <a:t>Next year, _______________________________.</a:t>
            </a:r>
          </a:p>
        </p:txBody>
      </p:sp>
      <p:pic>
        <p:nvPicPr>
          <p:cNvPr id="93188" name="Picture 7" descr="20084299243851"/>
          <p:cNvPicPr>
            <a:picLocks noChangeAspect="1" noChangeArrowheads="1"/>
          </p:cNvPicPr>
          <p:nvPr/>
        </p:nvPicPr>
        <p:blipFill>
          <a:blip r:embed="rId2" cstate="email"/>
          <a:srcRect/>
          <a:stretch>
            <a:fillRect/>
          </a:stretch>
        </p:blipFill>
        <p:spPr bwMode="auto">
          <a:xfrm>
            <a:off x="6877050" y="5013325"/>
            <a:ext cx="2089150" cy="1644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94210" name="Text Box 2"/>
          <p:cNvSpPr txBox="1">
            <a:spLocks noChangeArrowheads="1"/>
          </p:cNvSpPr>
          <p:nvPr/>
        </p:nvSpPr>
        <p:spPr bwMode="auto">
          <a:xfrm>
            <a:off x="3752850" y="836613"/>
            <a:ext cx="458788" cy="540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a:spAutoFit/>
          </a:bodyPr>
          <a:lstStyle/>
          <a:p>
            <a:pPr algn="l">
              <a:spcBef>
                <a:spcPct val="50000"/>
              </a:spcBef>
            </a:pPr>
            <a:endParaRPr lang="zh-CN" altLang="zh-CN"/>
          </a:p>
        </p:txBody>
      </p:sp>
      <p:sp>
        <p:nvSpPr>
          <p:cNvPr id="94211" name="Text Box 3"/>
          <p:cNvSpPr txBox="1">
            <a:spLocks noChangeArrowheads="1"/>
          </p:cNvSpPr>
          <p:nvPr/>
        </p:nvSpPr>
        <p:spPr bwMode="auto">
          <a:xfrm>
            <a:off x="4932363" y="836613"/>
            <a:ext cx="3168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endParaRPr lang="zh-CN" altLang="zh-CN" b="1">
              <a:solidFill>
                <a:schemeClr val="accent2"/>
              </a:solidFill>
            </a:endParaRPr>
          </a:p>
        </p:txBody>
      </p:sp>
      <p:sp>
        <p:nvSpPr>
          <p:cNvPr id="94212" name="Text Box 4"/>
          <p:cNvSpPr txBox="1">
            <a:spLocks noChangeArrowheads="1"/>
          </p:cNvSpPr>
          <p:nvPr/>
        </p:nvSpPr>
        <p:spPr bwMode="auto">
          <a:xfrm>
            <a:off x="4419600" y="1981200"/>
            <a:ext cx="33845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endParaRPr lang="zh-CN" altLang="zh-CN">
              <a:solidFill>
                <a:schemeClr val="accent2"/>
              </a:solidFill>
            </a:endParaRPr>
          </a:p>
        </p:txBody>
      </p:sp>
      <p:sp>
        <p:nvSpPr>
          <p:cNvPr id="94213" name="Text Box 5"/>
          <p:cNvSpPr txBox="1">
            <a:spLocks noChangeArrowheads="1"/>
          </p:cNvSpPr>
          <p:nvPr/>
        </p:nvSpPr>
        <p:spPr bwMode="auto">
          <a:xfrm>
            <a:off x="5076825" y="836613"/>
            <a:ext cx="34559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endParaRPr lang="zh-CN" altLang="zh-CN"/>
          </a:p>
        </p:txBody>
      </p:sp>
      <p:sp>
        <p:nvSpPr>
          <p:cNvPr id="94214" name="WordArt 6"/>
          <p:cNvSpPr>
            <a:spLocks noChangeArrowheads="1" noChangeShapeType="1" noTextEdit="1"/>
          </p:cNvSpPr>
          <p:nvPr/>
        </p:nvSpPr>
        <p:spPr bwMode="auto">
          <a:xfrm>
            <a:off x="228600" y="1600200"/>
            <a:ext cx="8534400" cy="1676400"/>
          </a:xfrm>
          <a:prstGeom prst="rect">
            <a:avLst/>
          </a:prstGeom>
        </p:spPr>
        <p:txBody>
          <a:bodyPr wrap="none" fromWordArt="1">
            <a:prstTxWarp prst="textSlantUp">
              <a:avLst>
                <a:gd name="adj" fmla="val 32056"/>
              </a:avLst>
            </a:prstTxWarp>
          </a:bodyPr>
          <a:lstStyle/>
          <a:p>
            <a:r>
              <a:rPr lang="en-US" altLang="zh-CN" sz="6000" b="1" kern="10">
                <a:ln w="9525">
                  <a:solidFill>
                    <a:srgbClr val="CC99FF"/>
                  </a:solidFill>
                  <a:rou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楷体_GB2312"/>
              </a:rPr>
              <a:t>Life will be more enjoyable in the future!</a:t>
            </a:r>
            <a:endParaRPr lang="zh-CN" altLang="en-US" sz="6000" b="1" kern="10">
              <a:ln w="9525">
                <a:solidFill>
                  <a:srgbClr val="CC99FF"/>
                </a:solidFill>
                <a:round/>
              </a:ln>
              <a:gradFill rotWithShape="0">
                <a:gsLst>
                  <a:gs pos="0">
                    <a:srgbClr val="6600CC"/>
                  </a:gs>
                  <a:gs pos="100000">
                    <a:srgbClr val="CC00CC"/>
                  </a:gs>
                </a:gsLst>
                <a:lin ang="5400000" scaled="1"/>
              </a:gradFill>
              <a:effectLst>
                <a:outerShdw dist="53882" dir="2700000" algn="ctr" rotWithShape="0">
                  <a:srgbClr val="9999FF">
                    <a:alpha val="80000"/>
                  </a:srgbClr>
                </a:outerShdw>
              </a:effectLst>
              <a:latin typeface="楷体_GB2312"/>
            </a:endParaRPr>
          </a:p>
        </p:txBody>
      </p:sp>
      <p:sp>
        <p:nvSpPr>
          <p:cNvPr id="94215" name="WordArt 7"/>
          <p:cNvSpPr>
            <a:spLocks noChangeArrowheads="1" noChangeShapeType="1" noTextEdit="1"/>
          </p:cNvSpPr>
          <p:nvPr/>
        </p:nvSpPr>
        <p:spPr bwMode="auto">
          <a:xfrm>
            <a:off x="1143000" y="4114800"/>
            <a:ext cx="6915150" cy="609600"/>
          </a:xfrm>
          <a:prstGeom prst="rect">
            <a:avLst/>
          </a:prstGeom>
        </p:spPr>
        <p:txBody>
          <a:bodyPr wrap="none" fromWordArt="1">
            <a:prstTxWarp prst="textPlain">
              <a:avLst>
                <a:gd name="adj" fmla="val 50000"/>
              </a:avLst>
            </a:prstTxWarp>
          </a:bodyPr>
          <a:lstStyle/>
          <a:p>
            <a:r>
              <a:rPr lang="en-US" altLang="zh-CN" sz="4800" b="1" kern="10" dirty="0">
                <a:ln w="19050">
                  <a:solidFill>
                    <a:srgbClr val="99CCFF"/>
                  </a:solidFill>
                  <a:round/>
                </a:ln>
                <a:solidFill>
                  <a:srgbClr val="0066CC"/>
                </a:solidFill>
                <a:effectLst>
                  <a:outerShdw dist="35921" dir="2700000" algn="ctr" rotWithShape="0">
                    <a:srgbClr val="990000"/>
                  </a:outerShdw>
                </a:effectLst>
                <a:latin typeface="宋体" panose="02010600030101010101" pitchFamily="2" charset="-122"/>
                <a:ea typeface="宋体" panose="02010600030101010101" pitchFamily="2" charset="-122"/>
              </a:rPr>
              <a:t>Thanks for </a:t>
            </a:r>
            <a:r>
              <a:rPr lang="en-US" altLang="zh-CN" sz="4800" b="1" kern="10" dirty="0" smtClean="0">
                <a:ln w="19050">
                  <a:solidFill>
                    <a:srgbClr val="99CCFF"/>
                  </a:solidFill>
                  <a:round/>
                </a:ln>
                <a:solidFill>
                  <a:srgbClr val="0066CC"/>
                </a:solidFill>
                <a:effectLst>
                  <a:outerShdw dist="35921" dir="2700000" algn="ctr" rotWithShape="0">
                    <a:srgbClr val="990000"/>
                  </a:outerShdw>
                </a:effectLst>
                <a:latin typeface="宋体" panose="02010600030101010101" pitchFamily="2" charset="-122"/>
                <a:ea typeface="宋体" panose="02010600030101010101" pitchFamily="2" charset="-122"/>
              </a:rPr>
              <a:t>listening!</a:t>
            </a:r>
            <a:endParaRPr lang="zh-CN" altLang="en-US" sz="4800" b="1" kern="10" dirty="0">
              <a:ln w="19050">
                <a:solidFill>
                  <a:srgbClr val="99CCFF"/>
                </a:solidFill>
                <a:round/>
              </a:ln>
              <a:solidFill>
                <a:srgbClr val="0066CC"/>
              </a:solidFill>
              <a:effectLst>
                <a:outerShdw dist="35921" dir="2700000" algn="ctr" rotWithShape="0">
                  <a:srgbClr val="990000"/>
                </a:outerShdw>
              </a:effectLst>
              <a:latin typeface="宋体" panose="02010600030101010101" pitchFamily="2" charset="-122"/>
              <a:ea typeface="宋体" panose="02010600030101010101" pitchFamily="2" charset="-122"/>
            </a:endParaRPr>
          </a:p>
        </p:txBody>
      </p:sp>
    </p:spTree>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5778" name="Rectangle 2"/>
          <p:cNvSpPr>
            <a:spLocks noChangeArrowheads="1"/>
          </p:cNvSpPr>
          <p:nvPr/>
        </p:nvSpPr>
        <p:spPr bwMode="auto">
          <a:xfrm>
            <a:off x="250825" y="692150"/>
            <a:ext cx="8497888" cy="550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altLang="zh-CN" sz="3200" b="1" dirty="0">
                <a:solidFill>
                  <a:srgbClr val="0000FF"/>
                </a:solidFill>
                <a:latin typeface="Times New Roman" panose="02020603050405020304" pitchFamily="18" charset="0"/>
              </a:rPr>
              <a:t>2.</a:t>
            </a:r>
            <a:r>
              <a:rPr lang="en-US" altLang="zh-CN" sz="3200" b="1" dirty="0">
                <a:latin typeface="Times New Roman" panose="02020603050405020304" pitchFamily="18" charset="0"/>
              </a:rPr>
              <a:t> There are different kinds of resolutions. Some are about physical health. For example, some people promise themselves they are going to start an exercise program or eat less fast food. Many resolutions have to do with</a:t>
            </a:r>
          </a:p>
          <a:p>
            <a:pPr algn="l"/>
            <a:r>
              <a:rPr lang="en-US" altLang="zh-CN" sz="3200" b="1" dirty="0">
                <a:latin typeface="Times New Roman" panose="02020603050405020304" pitchFamily="18" charset="0"/>
              </a:rPr>
              <a:t>self-improvement. </a:t>
            </a:r>
            <a:r>
              <a:rPr lang="en-US" altLang="zh-CN" sz="3200" b="1" dirty="0" smtClean="0">
                <a:latin typeface="Times New Roman" panose="02020603050405020304" pitchFamily="18" charset="0"/>
              </a:rPr>
              <a:t>___ </a:t>
            </a:r>
            <a:r>
              <a:rPr lang="en-US" altLang="zh-CN" sz="3200" b="1" dirty="0">
                <a:latin typeface="Times New Roman" panose="02020603050405020304" pitchFamily="18" charset="0"/>
              </a:rPr>
              <a:t>Some people might say they are going to take up a hobby like painting or taking photos, or learn to play the guitar. Some resolutions have to do with better planning, like making a weekly plan for schoolwork. </a:t>
            </a:r>
            <a:r>
              <a:rPr lang="en-US" altLang="zh-CN" sz="3200" b="1" dirty="0" smtClean="0">
                <a:latin typeface="Times New Roman" panose="02020603050405020304" pitchFamily="18" charset="0"/>
              </a:rPr>
              <a:t>____</a:t>
            </a:r>
            <a:endParaRPr lang="en-US" altLang="zh-CN" sz="3200" b="1" dirty="0">
              <a:latin typeface="Times New Roman" panose="02020603050405020304" pitchFamily="18" charset="0"/>
            </a:endParaRPr>
          </a:p>
        </p:txBody>
      </p:sp>
      <p:sp>
        <p:nvSpPr>
          <p:cNvPr id="75779" name="Text Box 3"/>
          <p:cNvSpPr txBox="1">
            <a:spLocks noChangeArrowheads="1"/>
          </p:cNvSpPr>
          <p:nvPr/>
        </p:nvSpPr>
        <p:spPr bwMode="auto">
          <a:xfrm>
            <a:off x="3490119" y="3068638"/>
            <a:ext cx="10096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600" b="1" dirty="0">
                <a:solidFill>
                  <a:srgbClr val="FF0000"/>
                </a:solidFill>
                <a:latin typeface="Times New Roman" panose="02020603050405020304" pitchFamily="18" charset="0"/>
              </a:rPr>
              <a:t>A</a:t>
            </a:r>
          </a:p>
        </p:txBody>
      </p:sp>
      <p:sp>
        <p:nvSpPr>
          <p:cNvPr id="75780" name="Text Box 4"/>
          <p:cNvSpPr txBox="1">
            <a:spLocks noChangeArrowheads="1"/>
          </p:cNvSpPr>
          <p:nvPr/>
        </p:nvSpPr>
        <p:spPr bwMode="auto">
          <a:xfrm>
            <a:off x="2626519" y="5502276"/>
            <a:ext cx="136842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600" b="1" dirty="0">
                <a:solidFill>
                  <a:srgbClr val="FF0000"/>
                </a:solidFill>
                <a:latin typeface="Times New Roman" panose="02020603050405020304" pitchFamily="18" charset="0"/>
              </a:rPr>
              <a:t>B</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5779"/>
                                        </p:tgtEl>
                                        <p:attrNameLst>
                                          <p:attrName>style.visibility</p:attrName>
                                        </p:attrNameLst>
                                      </p:cBhvr>
                                      <p:to>
                                        <p:strVal val="visible"/>
                                      </p:to>
                                    </p:set>
                                    <p:anim calcmode="lin" valueType="num">
                                      <p:cBhvr additive="base">
                                        <p:cTn id="7" dur="500" fill="hold"/>
                                        <p:tgtEl>
                                          <p:spTgt spid="75779"/>
                                        </p:tgtEl>
                                        <p:attrNameLst>
                                          <p:attrName>ppt_x</p:attrName>
                                        </p:attrNameLst>
                                      </p:cBhvr>
                                      <p:tavLst>
                                        <p:tav tm="0">
                                          <p:val>
                                            <p:strVal val="#ppt_x"/>
                                          </p:val>
                                        </p:tav>
                                        <p:tav tm="100000">
                                          <p:val>
                                            <p:strVal val="#ppt_x"/>
                                          </p:val>
                                        </p:tav>
                                      </p:tavLst>
                                    </p:anim>
                                    <p:anim calcmode="lin" valueType="num">
                                      <p:cBhvr additive="base">
                                        <p:cTn id="8" dur="500" fill="hold"/>
                                        <p:tgtEl>
                                          <p:spTgt spid="7577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5780"/>
                                        </p:tgtEl>
                                        <p:attrNameLst>
                                          <p:attrName>style.visibility</p:attrName>
                                        </p:attrNameLst>
                                      </p:cBhvr>
                                      <p:to>
                                        <p:strVal val="visible"/>
                                      </p:to>
                                    </p:set>
                                    <p:anim calcmode="lin" valueType="num">
                                      <p:cBhvr additive="base">
                                        <p:cTn id="13" dur="500" fill="hold"/>
                                        <p:tgtEl>
                                          <p:spTgt spid="75780"/>
                                        </p:tgtEl>
                                        <p:attrNameLst>
                                          <p:attrName>ppt_x</p:attrName>
                                        </p:attrNameLst>
                                      </p:cBhvr>
                                      <p:tavLst>
                                        <p:tav tm="0">
                                          <p:val>
                                            <p:strVal val="#ppt_x"/>
                                          </p:val>
                                        </p:tav>
                                        <p:tav tm="100000">
                                          <p:val>
                                            <p:strVal val="#ppt_x"/>
                                          </p:val>
                                        </p:tav>
                                      </p:tavLst>
                                    </p:anim>
                                    <p:anim calcmode="lin" valueType="num">
                                      <p:cBhvr additive="base">
                                        <p:cTn id="14" dur="500" fill="hold"/>
                                        <p:tgtEl>
                                          <p:spTgt spid="7578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p:bldP spid="75780"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6802" name="Rectangle 2"/>
          <p:cNvSpPr>
            <a:spLocks noChangeArrowheads="1"/>
          </p:cNvSpPr>
          <p:nvPr/>
        </p:nvSpPr>
        <p:spPr bwMode="auto">
          <a:xfrm>
            <a:off x="539750" y="692150"/>
            <a:ext cx="8207375"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altLang="zh-CN" sz="3200" b="1" dirty="0">
                <a:solidFill>
                  <a:srgbClr val="0000FF"/>
                </a:solidFill>
                <a:latin typeface="Times New Roman" panose="02020603050405020304" pitchFamily="18" charset="0"/>
              </a:rPr>
              <a:t>3.</a:t>
            </a:r>
            <a:r>
              <a:rPr lang="en-US" altLang="zh-CN" sz="3200" b="1" dirty="0">
                <a:latin typeface="Times New Roman" panose="02020603050405020304" pitchFamily="18" charset="0"/>
              </a:rPr>
              <a:t> Although there are differences, most resolutions have one thing in common. People hardly ever keep them! </a:t>
            </a:r>
            <a:r>
              <a:rPr lang="en-US" altLang="zh-CN" sz="3200" b="1" dirty="0" smtClean="0">
                <a:latin typeface="Times New Roman" panose="02020603050405020304" pitchFamily="18" charset="0"/>
              </a:rPr>
              <a:t>____Sometimes </a:t>
            </a:r>
            <a:r>
              <a:rPr lang="en-US" altLang="zh-CN" sz="3200" b="1" dirty="0">
                <a:latin typeface="Times New Roman" panose="02020603050405020304" pitchFamily="18" charset="0"/>
              </a:rPr>
              <a:t>the resolutions may be too difficult to keep. Sometimes people just forget about them. For this reason, some people say the best resolution is to have no resolutions! How about you-will you make any next year?</a:t>
            </a:r>
          </a:p>
        </p:txBody>
      </p:sp>
      <p:pic>
        <p:nvPicPr>
          <p:cNvPr id="76803" name="Picture 3"/>
          <p:cNvPicPr>
            <a:picLocks noChangeAspect="1" noChangeArrowheads="1"/>
          </p:cNvPicPr>
          <p:nvPr/>
        </p:nvPicPr>
        <p:blipFill>
          <a:blip r:embed="rId3" cstate="email"/>
          <a:srcRect/>
          <a:stretch>
            <a:fillRect/>
          </a:stretch>
        </p:blipFill>
        <p:spPr bwMode="auto">
          <a:xfrm>
            <a:off x="7596188" y="4652963"/>
            <a:ext cx="1311275" cy="1944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6804" name="Text Box 4"/>
          <p:cNvSpPr txBox="1">
            <a:spLocks noChangeArrowheads="1"/>
          </p:cNvSpPr>
          <p:nvPr/>
        </p:nvSpPr>
        <p:spPr bwMode="auto">
          <a:xfrm>
            <a:off x="4800600" y="1628775"/>
            <a:ext cx="10795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600" b="1" dirty="0">
                <a:solidFill>
                  <a:srgbClr val="FF0000"/>
                </a:solidFill>
                <a:latin typeface="Times New Roman" panose="02020603050405020304" pitchFamily="18" charset="0"/>
              </a:rPr>
              <a: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6804"/>
                                        </p:tgtEl>
                                        <p:attrNameLst>
                                          <p:attrName>style.visibility</p:attrName>
                                        </p:attrNameLst>
                                      </p:cBhvr>
                                      <p:to>
                                        <p:strVal val="visible"/>
                                      </p:to>
                                    </p:set>
                                    <p:anim calcmode="lin" valueType="num">
                                      <p:cBhvr additive="base">
                                        <p:cTn id="7" dur="500" fill="hold"/>
                                        <p:tgtEl>
                                          <p:spTgt spid="76804"/>
                                        </p:tgtEl>
                                        <p:attrNameLst>
                                          <p:attrName>ppt_x</p:attrName>
                                        </p:attrNameLst>
                                      </p:cBhvr>
                                      <p:tavLst>
                                        <p:tav tm="0">
                                          <p:val>
                                            <p:strVal val="#ppt_x"/>
                                          </p:val>
                                        </p:tav>
                                        <p:tav tm="100000">
                                          <p:val>
                                            <p:strVal val="#ppt_x"/>
                                          </p:val>
                                        </p:tav>
                                      </p:tavLst>
                                    </p:anim>
                                    <p:anim calcmode="lin" valueType="num">
                                      <p:cBhvr additive="base">
                                        <p:cTn id="8" dur="500" fill="hold"/>
                                        <p:tgtEl>
                                          <p:spTgt spid="7680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4"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7826" name="WordArt 31"/>
          <p:cNvSpPr>
            <a:spLocks noChangeArrowheads="1" noChangeShapeType="1" noTextEdit="1"/>
          </p:cNvSpPr>
          <p:nvPr/>
        </p:nvSpPr>
        <p:spPr bwMode="auto">
          <a:xfrm>
            <a:off x="1116013" y="1268413"/>
            <a:ext cx="6888162" cy="482600"/>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r>
              <a:rPr lang="en-US" altLang="zh-CN" sz="3200" b="1" kern="10">
                <a:solidFill>
                  <a:srgbClr val="FF00FF"/>
                </a:solidFill>
                <a:effectLst>
                  <a:outerShdw dist="35921" dir="2700000" algn="ctr" rotWithShape="0">
                    <a:srgbClr val="C0C0C0">
                      <a:alpha val="79999"/>
                    </a:srgbClr>
                  </a:outerShdw>
                </a:effectLst>
                <a:latin typeface="Arial Black" panose="020B0A04020102020204"/>
              </a:rPr>
              <a:t>New Year's Resolution Survey Results</a:t>
            </a:r>
            <a:endParaRPr lang="zh-CN" altLang="en-US" sz="3200" b="1" kern="10">
              <a:solidFill>
                <a:srgbClr val="FF00FF"/>
              </a:solidFill>
              <a:effectLst>
                <a:outerShdw dist="35921" dir="2700000" algn="ctr" rotWithShape="0">
                  <a:srgbClr val="C0C0C0">
                    <a:alpha val="79999"/>
                  </a:srgbClr>
                </a:outerShdw>
              </a:effectLst>
              <a:latin typeface="Arial Black" panose="020B0A04020102020204"/>
            </a:endParaRPr>
          </a:p>
        </p:txBody>
      </p:sp>
      <p:pic>
        <p:nvPicPr>
          <p:cNvPr id="77827" name="Picture 14" descr="new-years-resolutions-620x350"/>
          <p:cNvPicPr>
            <a:picLocks noChangeAspect="1" noChangeArrowheads="1"/>
          </p:cNvPicPr>
          <p:nvPr/>
        </p:nvPicPr>
        <p:blipFill>
          <a:blip r:embed="rId2"/>
          <a:srcRect/>
          <a:stretch>
            <a:fillRect/>
          </a:stretch>
        </p:blipFill>
        <p:spPr bwMode="auto">
          <a:xfrm>
            <a:off x="1476375" y="2492375"/>
            <a:ext cx="5905500" cy="333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8850" name="Rectangle 2"/>
          <p:cNvSpPr>
            <a:spLocks noGrp="1" noRot="1" noChangeArrowheads="1"/>
          </p:cNvSpPr>
          <p:nvPr>
            <p:ph type="title" idx="4294967295"/>
          </p:nvPr>
        </p:nvSpPr>
        <p:spPr>
          <a:xfrm>
            <a:off x="971550" y="549275"/>
            <a:ext cx="7815263" cy="1143000"/>
          </a:xfrm>
        </p:spPr>
        <p:txBody>
          <a:bodyPr/>
          <a:lstStyle/>
          <a:p>
            <a:pPr algn="l">
              <a:lnSpc>
                <a:spcPct val="90000"/>
              </a:lnSpc>
            </a:pPr>
            <a:r>
              <a:rPr lang="en-US" altLang="zh-CN" sz="3200" b="1" dirty="0">
                <a:solidFill>
                  <a:srgbClr val="000000"/>
                </a:solidFill>
                <a:latin typeface="Times New Roman" panose="02020603050405020304" pitchFamily="18" charset="0"/>
              </a:rPr>
              <a:t>Make a list of the New Year’s resolutions the article mentions.</a:t>
            </a:r>
          </a:p>
        </p:txBody>
      </p:sp>
      <p:sp>
        <p:nvSpPr>
          <p:cNvPr id="78851" name="Rectangle 3"/>
          <p:cNvSpPr>
            <a:spLocks noGrp="1" noRot="1" noChangeArrowheads="1"/>
          </p:cNvSpPr>
          <p:nvPr>
            <p:ph type="body" idx="4294967295"/>
          </p:nvPr>
        </p:nvSpPr>
        <p:spPr>
          <a:xfrm>
            <a:off x="827088" y="1700213"/>
            <a:ext cx="6983412" cy="4824412"/>
          </a:xfrm>
        </p:spPr>
        <p:txBody>
          <a:bodyPr/>
          <a:lstStyle/>
          <a:p>
            <a:r>
              <a:rPr lang="en-US" altLang="zh-CN" b="1" dirty="0">
                <a:solidFill>
                  <a:srgbClr val="0000FF"/>
                </a:solidFill>
                <a:latin typeface="Times New Roman" panose="02020603050405020304" pitchFamily="18" charset="0"/>
              </a:rPr>
              <a:t>work harder in school</a:t>
            </a:r>
          </a:p>
          <a:p>
            <a:r>
              <a:rPr lang="en-US" altLang="zh-CN" b="1" dirty="0">
                <a:solidFill>
                  <a:srgbClr val="0000FF"/>
                </a:solidFill>
                <a:latin typeface="Times New Roman" panose="02020603050405020304" pitchFamily="18" charset="0"/>
              </a:rPr>
              <a:t>play sports </a:t>
            </a:r>
          </a:p>
          <a:p>
            <a:r>
              <a:rPr lang="en-US" altLang="zh-CN" b="1" dirty="0">
                <a:solidFill>
                  <a:srgbClr val="0000FF"/>
                </a:solidFill>
                <a:latin typeface="Times New Roman" panose="02020603050405020304" pitchFamily="18" charset="0"/>
              </a:rPr>
              <a:t>eat more vegetables</a:t>
            </a:r>
          </a:p>
          <a:p>
            <a:r>
              <a:rPr lang="en-US" altLang="zh-CN" b="1" dirty="0">
                <a:solidFill>
                  <a:srgbClr val="0000FF"/>
                </a:solidFill>
                <a:latin typeface="Times New Roman" panose="02020603050405020304" pitchFamily="18" charset="0"/>
              </a:rPr>
              <a:t>learn a new language</a:t>
            </a:r>
          </a:p>
          <a:p>
            <a:r>
              <a:rPr lang="en-US" altLang="zh-CN" b="1" dirty="0">
                <a:solidFill>
                  <a:srgbClr val="0000FF"/>
                </a:solidFill>
                <a:latin typeface="Times New Roman" panose="02020603050405020304" pitchFamily="18" charset="0"/>
              </a:rPr>
              <a:t>exercise more to keep fit</a:t>
            </a:r>
          </a:p>
          <a:p>
            <a:r>
              <a:rPr lang="en-US" altLang="zh-CN" b="1" dirty="0">
                <a:solidFill>
                  <a:srgbClr val="0000FF"/>
                </a:solidFill>
                <a:latin typeface="Times New Roman" panose="02020603050405020304" pitchFamily="18" charset="0"/>
              </a:rPr>
              <a:t>study the subjects and communicate better with the kids</a:t>
            </a:r>
          </a:p>
          <a:p>
            <a:r>
              <a:rPr lang="en-US" altLang="zh-CN" b="1" dirty="0">
                <a:solidFill>
                  <a:srgbClr val="0000FF"/>
                </a:solidFill>
                <a:latin typeface="Times New Roman" panose="02020603050405020304" pitchFamily="18" charset="0"/>
              </a:rPr>
              <a:t>find a new job</a:t>
            </a:r>
          </a:p>
        </p:txBody>
      </p:sp>
      <p:pic>
        <p:nvPicPr>
          <p:cNvPr id="78852" name="Picture 6" descr="clown_cartoon_yellow_red_and_green_cut_out-rd62eec35d85741b88097995c82fce860_x7saw_8byvr_512"/>
          <p:cNvPicPr>
            <a:picLocks noChangeAspect="1" noChangeArrowheads="1"/>
          </p:cNvPicPr>
          <p:nvPr/>
        </p:nvPicPr>
        <p:blipFill>
          <a:blip r:embed="rId2" cstate="email"/>
          <a:srcRect/>
          <a:stretch>
            <a:fillRect/>
          </a:stretch>
        </p:blipFill>
        <p:spPr bwMode="auto">
          <a:xfrm>
            <a:off x="6372225" y="1773238"/>
            <a:ext cx="2159000" cy="223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Effect transition="in" filter="blinds(horizontal)">
                                      <p:cBhvr>
                                        <p:cTn id="7" dur="500"/>
                                        <p:tgtEl>
                                          <p:spTgt spid="788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8851">
                                            <p:txEl>
                                              <p:pRg st="1" end="1"/>
                                            </p:txEl>
                                          </p:spTgt>
                                        </p:tgtEl>
                                        <p:attrNameLst>
                                          <p:attrName>style.visibility</p:attrName>
                                        </p:attrNameLst>
                                      </p:cBhvr>
                                      <p:to>
                                        <p:strVal val="visible"/>
                                      </p:to>
                                    </p:set>
                                    <p:animEffect transition="in" filter="blinds(horizontal)">
                                      <p:cBhvr>
                                        <p:cTn id="12" dur="500"/>
                                        <p:tgtEl>
                                          <p:spTgt spid="7885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78851">
                                            <p:txEl>
                                              <p:pRg st="2" end="2"/>
                                            </p:txEl>
                                          </p:spTgt>
                                        </p:tgtEl>
                                        <p:attrNameLst>
                                          <p:attrName>style.visibility</p:attrName>
                                        </p:attrNameLst>
                                      </p:cBhvr>
                                      <p:to>
                                        <p:strVal val="visible"/>
                                      </p:to>
                                    </p:set>
                                    <p:animEffect transition="in" filter="blinds(horizontal)">
                                      <p:cBhvr>
                                        <p:cTn id="17" dur="500"/>
                                        <p:tgtEl>
                                          <p:spTgt spid="7885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78851">
                                            <p:txEl>
                                              <p:pRg st="3" end="3"/>
                                            </p:txEl>
                                          </p:spTgt>
                                        </p:tgtEl>
                                        <p:attrNameLst>
                                          <p:attrName>style.visibility</p:attrName>
                                        </p:attrNameLst>
                                      </p:cBhvr>
                                      <p:to>
                                        <p:strVal val="visible"/>
                                      </p:to>
                                    </p:set>
                                    <p:animEffect transition="in" filter="blinds(horizontal)">
                                      <p:cBhvr>
                                        <p:cTn id="22" dur="500"/>
                                        <p:tgtEl>
                                          <p:spTgt spid="78851">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78851">
                                            <p:txEl>
                                              <p:pRg st="4" end="4"/>
                                            </p:txEl>
                                          </p:spTgt>
                                        </p:tgtEl>
                                        <p:attrNameLst>
                                          <p:attrName>style.visibility</p:attrName>
                                        </p:attrNameLst>
                                      </p:cBhvr>
                                      <p:to>
                                        <p:strVal val="visible"/>
                                      </p:to>
                                    </p:set>
                                    <p:animEffect transition="in" filter="blinds(horizontal)">
                                      <p:cBhvr>
                                        <p:cTn id="27" dur="500"/>
                                        <p:tgtEl>
                                          <p:spTgt spid="78851">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78851">
                                            <p:txEl>
                                              <p:pRg st="5" end="5"/>
                                            </p:txEl>
                                          </p:spTgt>
                                        </p:tgtEl>
                                        <p:attrNameLst>
                                          <p:attrName>style.visibility</p:attrName>
                                        </p:attrNameLst>
                                      </p:cBhvr>
                                      <p:to>
                                        <p:strVal val="visible"/>
                                      </p:to>
                                    </p:set>
                                    <p:animEffect transition="in" filter="blinds(horizontal)">
                                      <p:cBhvr>
                                        <p:cTn id="32" dur="500"/>
                                        <p:tgtEl>
                                          <p:spTgt spid="78851">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78851">
                                            <p:txEl>
                                              <p:pRg st="6" end="6"/>
                                            </p:txEl>
                                          </p:spTgt>
                                        </p:tgtEl>
                                        <p:attrNameLst>
                                          <p:attrName>style.visibility</p:attrName>
                                        </p:attrNameLst>
                                      </p:cBhvr>
                                      <p:to>
                                        <p:strVal val="visible"/>
                                      </p:to>
                                    </p:set>
                                    <p:animEffect transition="in" filter="blinds(horizontal)">
                                      <p:cBhvr>
                                        <p:cTn id="37" dur="500"/>
                                        <p:tgtEl>
                                          <p:spTgt spid="78851">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9874" name="Text Box 47"/>
          <p:cNvSpPr txBox="1">
            <a:spLocks noChangeArrowheads="1"/>
          </p:cNvSpPr>
          <p:nvPr/>
        </p:nvSpPr>
        <p:spPr bwMode="auto">
          <a:xfrm>
            <a:off x="3995738" y="3771900"/>
            <a:ext cx="1841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endParaRPr lang="zh-CN" altLang="zh-CN" sz="2400" b="1">
              <a:solidFill>
                <a:srgbClr val="065A10"/>
              </a:solidFill>
              <a:latin typeface="Arial Narrow" panose="020B0606020202030204" pitchFamily="34" charset="0"/>
            </a:endParaRPr>
          </a:p>
        </p:txBody>
      </p:sp>
      <p:sp>
        <p:nvSpPr>
          <p:cNvPr id="79875" name="Oval 55"/>
          <p:cNvSpPr>
            <a:spLocks noChangeArrowheads="1"/>
          </p:cNvSpPr>
          <p:nvPr/>
        </p:nvSpPr>
        <p:spPr bwMode="auto">
          <a:xfrm>
            <a:off x="179388" y="620713"/>
            <a:ext cx="720725" cy="649287"/>
          </a:xfrm>
          <a:prstGeom prst="ellipse">
            <a:avLst/>
          </a:prstGeom>
          <a:noFill/>
          <a:ln>
            <a:noFill/>
          </a:ln>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chemeClr val="tx1"/>
                </a:solidFill>
                <a:round/>
              </a14:hiddenLine>
            </a:ext>
          </a:extLst>
        </p:spPr>
        <p:txBody>
          <a:bodyPr wrap="none" anchor="ctr"/>
          <a:lstStyle/>
          <a:p>
            <a:r>
              <a:rPr lang="en-US" altLang="zh-CN" sz="3600" b="1">
                <a:solidFill>
                  <a:srgbClr val="FF0066"/>
                </a:solidFill>
                <a:latin typeface="Times New Roman" panose="02020603050405020304" pitchFamily="18" charset="0"/>
              </a:rPr>
              <a:t>3a</a:t>
            </a:r>
          </a:p>
        </p:txBody>
      </p:sp>
      <p:sp>
        <p:nvSpPr>
          <p:cNvPr id="79876" name="Rectangle 56"/>
          <p:cNvSpPr>
            <a:spLocks noChangeArrowheads="1"/>
          </p:cNvSpPr>
          <p:nvPr/>
        </p:nvSpPr>
        <p:spPr bwMode="auto">
          <a:xfrm>
            <a:off x="900113" y="476250"/>
            <a:ext cx="8243887" cy="1190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altLang="zh-CN" sz="3600" b="1" dirty="0">
                <a:latin typeface="Times New Roman" panose="02020603050405020304" pitchFamily="18" charset="0"/>
              </a:rPr>
              <a:t>Complete the first two paragraphs about resolutions with the words in the box.</a:t>
            </a:r>
          </a:p>
        </p:txBody>
      </p:sp>
      <p:sp>
        <p:nvSpPr>
          <p:cNvPr id="79877" name="Rectangle 57"/>
          <p:cNvSpPr>
            <a:spLocks noChangeArrowheads="1"/>
          </p:cNvSpPr>
          <p:nvPr/>
        </p:nvSpPr>
        <p:spPr bwMode="auto">
          <a:xfrm>
            <a:off x="323850" y="2205038"/>
            <a:ext cx="8424863" cy="579437"/>
          </a:xfrm>
          <a:prstGeom prst="rect">
            <a:avLst/>
          </a:prstGeom>
          <a:noFill/>
          <a:ln>
            <a:noFill/>
          </a:ln>
          <a:extLst>
            <a:ext uri="{909E8E84-426E-40DD-AFC4-6F175D3DCCD1}">
              <a14:hiddenFill xmlns:a14="http://schemas.microsoft.com/office/drawing/2010/main">
                <a:solidFill>
                  <a:srgbClr val="CCFFCC"/>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ltLang="zh-CN" sz="3200" b="1" dirty="0">
                <a:solidFill>
                  <a:srgbClr val="0000FF"/>
                </a:solidFill>
                <a:latin typeface="Times New Roman" panose="02020603050405020304" pitchFamily="18" charset="0"/>
              </a:rPr>
              <a:t>take    listen    make      is     help     learn    are</a:t>
            </a:r>
          </a:p>
        </p:txBody>
      </p:sp>
      <p:sp>
        <p:nvSpPr>
          <p:cNvPr id="79878" name="Rectangle 58"/>
          <p:cNvSpPr>
            <a:spLocks noChangeArrowheads="1"/>
          </p:cNvSpPr>
          <p:nvPr/>
        </p:nvSpPr>
        <p:spPr bwMode="auto">
          <a:xfrm>
            <a:off x="250825" y="3357563"/>
            <a:ext cx="8642350" cy="204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r>
              <a:rPr lang="en-US" altLang="zh-CN" sz="3200" b="1" dirty="0">
                <a:latin typeface="Times New Roman" panose="02020603050405020304" pitchFamily="18" charset="0"/>
              </a:rPr>
              <a:t>Resolutions _________ promises to yourself. They may _________ to make you a better person and to make your life easier. I am going to __________ four resolutions.</a:t>
            </a:r>
          </a:p>
        </p:txBody>
      </p:sp>
      <p:sp>
        <p:nvSpPr>
          <p:cNvPr id="79879" name="Text Box 59"/>
          <p:cNvSpPr txBox="1">
            <a:spLocks noChangeArrowheads="1"/>
          </p:cNvSpPr>
          <p:nvPr/>
        </p:nvSpPr>
        <p:spPr bwMode="auto">
          <a:xfrm>
            <a:off x="2987675" y="3357563"/>
            <a:ext cx="1223963"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FF0000"/>
                </a:solidFill>
                <a:latin typeface="Times New Roman" panose="02020603050405020304" pitchFamily="18" charset="0"/>
              </a:rPr>
              <a:t>are</a:t>
            </a:r>
            <a:endParaRPr lang="en-US" altLang="zh-CN" sz="3200"/>
          </a:p>
        </p:txBody>
      </p:sp>
      <p:sp>
        <p:nvSpPr>
          <p:cNvPr id="79880" name="Text Box 60"/>
          <p:cNvSpPr txBox="1">
            <a:spLocks noChangeArrowheads="1"/>
          </p:cNvSpPr>
          <p:nvPr/>
        </p:nvSpPr>
        <p:spPr bwMode="auto">
          <a:xfrm>
            <a:off x="2484438" y="3789363"/>
            <a:ext cx="122396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FF0000"/>
                </a:solidFill>
                <a:latin typeface="Times New Roman" panose="02020603050405020304" pitchFamily="18" charset="0"/>
              </a:rPr>
              <a:t>help</a:t>
            </a:r>
            <a:endParaRPr lang="en-US" altLang="zh-CN" sz="3200"/>
          </a:p>
        </p:txBody>
      </p:sp>
      <p:sp>
        <p:nvSpPr>
          <p:cNvPr id="79881" name="Text Box 61"/>
          <p:cNvSpPr txBox="1">
            <a:spLocks noChangeArrowheads="1"/>
          </p:cNvSpPr>
          <p:nvPr/>
        </p:nvSpPr>
        <p:spPr bwMode="auto">
          <a:xfrm>
            <a:off x="1116013" y="4797425"/>
            <a:ext cx="122396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FF0000"/>
                </a:solidFill>
                <a:latin typeface="Times New Roman" panose="02020603050405020304" pitchFamily="18" charset="0"/>
              </a:rPr>
              <a:t>make</a:t>
            </a:r>
            <a:endParaRPr lang="en-US" altLang="zh-CN" sz="320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9879"/>
                                        </p:tgtEl>
                                        <p:attrNameLst>
                                          <p:attrName>style.visibility</p:attrName>
                                        </p:attrNameLst>
                                      </p:cBhvr>
                                      <p:to>
                                        <p:strVal val="visible"/>
                                      </p:to>
                                    </p:set>
                                    <p:anim calcmode="lin" valueType="num">
                                      <p:cBhvr additive="base">
                                        <p:cTn id="7" dur="500" fill="hold"/>
                                        <p:tgtEl>
                                          <p:spTgt spid="79879"/>
                                        </p:tgtEl>
                                        <p:attrNameLst>
                                          <p:attrName>ppt_x</p:attrName>
                                        </p:attrNameLst>
                                      </p:cBhvr>
                                      <p:tavLst>
                                        <p:tav tm="0">
                                          <p:val>
                                            <p:strVal val="#ppt_x"/>
                                          </p:val>
                                        </p:tav>
                                        <p:tav tm="100000">
                                          <p:val>
                                            <p:strVal val="#ppt_x"/>
                                          </p:val>
                                        </p:tav>
                                      </p:tavLst>
                                    </p:anim>
                                    <p:anim calcmode="lin" valueType="num">
                                      <p:cBhvr additive="base">
                                        <p:cTn id="8" dur="500" fill="hold"/>
                                        <p:tgtEl>
                                          <p:spTgt spid="7987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9880"/>
                                        </p:tgtEl>
                                        <p:attrNameLst>
                                          <p:attrName>style.visibility</p:attrName>
                                        </p:attrNameLst>
                                      </p:cBhvr>
                                      <p:to>
                                        <p:strVal val="visible"/>
                                      </p:to>
                                    </p:set>
                                    <p:anim calcmode="lin" valueType="num">
                                      <p:cBhvr additive="base">
                                        <p:cTn id="13" dur="500" fill="hold"/>
                                        <p:tgtEl>
                                          <p:spTgt spid="79880"/>
                                        </p:tgtEl>
                                        <p:attrNameLst>
                                          <p:attrName>ppt_x</p:attrName>
                                        </p:attrNameLst>
                                      </p:cBhvr>
                                      <p:tavLst>
                                        <p:tav tm="0">
                                          <p:val>
                                            <p:strVal val="#ppt_x"/>
                                          </p:val>
                                        </p:tav>
                                        <p:tav tm="100000">
                                          <p:val>
                                            <p:strVal val="#ppt_x"/>
                                          </p:val>
                                        </p:tav>
                                      </p:tavLst>
                                    </p:anim>
                                    <p:anim calcmode="lin" valueType="num">
                                      <p:cBhvr additive="base">
                                        <p:cTn id="14" dur="500" fill="hold"/>
                                        <p:tgtEl>
                                          <p:spTgt spid="7988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9881"/>
                                        </p:tgtEl>
                                        <p:attrNameLst>
                                          <p:attrName>style.visibility</p:attrName>
                                        </p:attrNameLst>
                                      </p:cBhvr>
                                      <p:to>
                                        <p:strVal val="visible"/>
                                      </p:to>
                                    </p:set>
                                    <p:anim calcmode="lin" valueType="num">
                                      <p:cBhvr additive="base">
                                        <p:cTn id="19" dur="500" fill="hold"/>
                                        <p:tgtEl>
                                          <p:spTgt spid="79881"/>
                                        </p:tgtEl>
                                        <p:attrNameLst>
                                          <p:attrName>ppt_x</p:attrName>
                                        </p:attrNameLst>
                                      </p:cBhvr>
                                      <p:tavLst>
                                        <p:tav tm="0">
                                          <p:val>
                                            <p:strVal val="#ppt_x"/>
                                          </p:val>
                                        </p:tav>
                                        <p:tav tm="100000">
                                          <p:val>
                                            <p:strVal val="#ppt_x"/>
                                          </p:val>
                                        </p:tav>
                                      </p:tavLst>
                                    </p:anim>
                                    <p:anim calcmode="lin" valueType="num">
                                      <p:cBhvr additive="base">
                                        <p:cTn id="20" dur="500" fill="hold"/>
                                        <p:tgtEl>
                                          <p:spTgt spid="7988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9" grpId="0"/>
      <p:bldP spid="79880" grpId="0"/>
      <p:bldP spid="79881" grpId="0"/>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0898" name="Rectangle 4"/>
          <p:cNvSpPr>
            <a:spLocks noChangeArrowheads="1"/>
          </p:cNvSpPr>
          <p:nvPr/>
        </p:nvSpPr>
        <p:spPr bwMode="auto">
          <a:xfrm>
            <a:off x="250825" y="1412875"/>
            <a:ext cx="8642350" cy="4205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l">
              <a:lnSpc>
                <a:spcPct val="105000"/>
              </a:lnSpc>
              <a:spcBef>
                <a:spcPct val="5000"/>
              </a:spcBef>
            </a:pPr>
            <a:r>
              <a:rPr lang="en-US" altLang="zh-CN" sz="3200" b="1" dirty="0">
                <a:latin typeface="Times New Roman" panose="02020603050405020304" pitchFamily="18" charset="0"/>
              </a:rPr>
              <a:t>The first resolution has to do with my own personal improvement. Next year, or maybe sooner, I am going to ____________ up a new hobby. I think singing ___________ a great activity so I am going to ___________ to sing. I</a:t>
            </a:r>
          </a:p>
          <a:p>
            <a:pPr algn="l">
              <a:lnSpc>
                <a:spcPct val="105000"/>
              </a:lnSpc>
              <a:spcBef>
                <a:spcPct val="5000"/>
              </a:spcBef>
            </a:pPr>
            <a:r>
              <a:rPr lang="en-US" altLang="zh-CN" sz="3200" b="1" dirty="0">
                <a:latin typeface="Times New Roman" panose="02020603050405020304" pitchFamily="18" charset="0"/>
              </a:rPr>
              <a:t>think this will also make my family happy because they love to ___________ to music and sing together.</a:t>
            </a:r>
          </a:p>
        </p:txBody>
      </p:sp>
      <p:pic>
        <p:nvPicPr>
          <p:cNvPr id="80899" name="Picture 6" descr="200910211687868"/>
          <p:cNvPicPr>
            <a:picLocks noChangeAspect="1" noChangeArrowheads="1" noCrop="1"/>
          </p:cNvPicPr>
          <p:nvPr/>
        </p:nvPicPr>
        <p:blipFill>
          <a:blip r:embed="rId2"/>
          <a:srcRect/>
          <a:stretch>
            <a:fillRect/>
          </a:stretch>
        </p:blipFill>
        <p:spPr bwMode="auto">
          <a:xfrm>
            <a:off x="539750" y="0"/>
            <a:ext cx="1000125" cy="192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0900" name="Text Box 7"/>
          <p:cNvSpPr txBox="1">
            <a:spLocks noChangeArrowheads="1"/>
          </p:cNvSpPr>
          <p:nvPr/>
        </p:nvSpPr>
        <p:spPr bwMode="auto">
          <a:xfrm>
            <a:off x="4932363" y="3500438"/>
            <a:ext cx="122396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FF0000"/>
                </a:solidFill>
                <a:latin typeface="Times New Roman" panose="02020603050405020304" pitchFamily="18" charset="0"/>
              </a:rPr>
              <a:t>learn</a:t>
            </a:r>
            <a:endParaRPr lang="en-US" altLang="zh-CN" sz="3200">
              <a:latin typeface="Times New Roman" panose="02020603050405020304" pitchFamily="18" charset="0"/>
            </a:endParaRPr>
          </a:p>
        </p:txBody>
      </p:sp>
      <p:sp>
        <p:nvSpPr>
          <p:cNvPr id="80901" name="Text Box 8"/>
          <p:cNvSpPr txBox="1">
            <a:spLocks noChangeArrowheads="1"/>
          </p:cNvSpPr>
          <p:nvPr/>
        </p:nvSpPr>
        <p:spPr bwMode="auto">
          <a:xfrm>
            <a:off x="4643438" y="2420938"/>
            <a:ext cx="1223962"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FF0000"/>
                </a:solidFill>
                <a:latin typeface="Times New Roman" panose="02020603050405020304" pitchFamily="18" charset="0"/>
              </a:rPr>
              <a:t>take</a:t>
            </a:r>
            <a:endParaRPr lang="en-US" altLang="zh-CN" sz="3200">
              <a:latin typeface="Times New Roman" panose="02020603050405020304" pitchFamily="18" charset="0"/>
            </a:endParaRPr>
          </a:p>
        </p:txBody>
      </p:sp>
      <p:sp>
        <p:nvSpPr>
          <p:cNvPr id="80902" name="Text Box 9"/>
          <p:cNvSpPr txBox="1">
            <a:spLocks noChangeArrowheads="1"/>
          </p:cNvSpPr>
          <p:nvPr/>
        </p:nvSpPr>
        <p:spPr bwMode="auto">
          <a:xfrm>
            <a:off x="4787900" y="2997200"/>
            <a:ext cx="1223963"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FF0000"/>
                </a:solidFill>
                <a:latin typeface="Times New Roman" panose="02020603050405020304" pitchFamily="18" charset="0"/>
              </a:rPr>
              <a:t>is</a:t>
            </a:r>
            <a:endParaRPr lang="en-US" altLang="zh-CN" sz="3200">
              <a:latin typeface="Times New Roman" panose="02020603050405020304" pitchFamily="18" charset="0"/>
            </a:endParaRPr>
          </a:p>
        </p:txBody>
      </p:sp>
      <p:sp>
        <p:nvSpPr>
          <p:cNvPr id="80903" name="Text Box 11"/>
          <p:cNvSpPr txBox="1">
            <a:spLocks noChangeArrowheads="1"/>
          </p:cNvSpPr>
          <p:nvPr/>
        </p:nvSpPr>
        <p:spPr bwMode="auto">
          <a:xfrm>
            <a:off x="4284663" y="4581525"/>
            <a:ext cx="1223962"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a:defRPr>
                <a:solidFill>
                  <a:schemeClr val="tx1"/>
                </a:solidFill>
                <a:latin typeface="Arial" panose="020B0604020202020204" pitchFamily="34" charset="0"/>
                <a:ea typeface="宋体" panose="02010600030101010101" pitchFamily="2" charset="-122"/>
              </a:defRPr>
            </a:lvl1pPr>
            <a:lvl2pPr marL="742950" indent="-285750" algn="l">
              <a:defRPr>
                <a:solidFill>
                  <a:schemeClr val="tx1"/>
                </a:solidFill>
                <a:latin typeface="Arial" panose="020B0604020202020204" pitchFamily="34" charset="0"/>
                <a:ea typeface="宋体" panose="02010600030101010101" pitchFamily="2" charset="-122"/>
              </a:defRPr>
            </a:lvl2pPr>
            <a:lvl3pPr marL="1143000" indent="-228600" algn="l">
              <a:defRPr>
                <a:solidFill>
                  <a:schemeClr val="tx1"/>
                </a:solidFill>
                <a:latin typeface="Arial" panose="020B0604020202020204" pitchFamily="34" charset="0"/>
                <a:ea typeface="宋体" panose="02010600030101010101" pitchFamily="2" charset="-122"/>
              </a:defRPr>
            </a:lvl3pPr>
            <a:lvl4pPr marL="1600200" indent="-228600" algn="l">
              <a:defRPr>
                <a:solidFill>
                  <a:schemeClr val="tx1"/>
                </a:solidFill>
                <a:latin typeface="Arial" panose="020B0604020202020204" pitchFamily="34" charset="0"/>
                <a:ea typeface="宋体" panose="02010600030101010101" pitchFamily="2" charset="-122"/>
              </a:defRPr>
            </a:lvl4pPr>
            <a:lvl5pPr marL="2057400" indent="-228600" algn="l">
              <a:defRPr>
                <a:solidFill>
                  <a:schemeClr val="tx1"/>
                </a:solidFill>
                <a:latin typeface="Arial" panose="020B060402020202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r>
              <a:rPr lang="en-US" altLang="zh-CN" sz="3200" b="1">
                <a:solidFill>
                  <a:srgbClr val="FF0000"/>
                </a:solidFill>
                <a:latin typeface="Times New Roman" panose="02020603050405020304" pitchFamily="18" charset="0"/>
              </a:rPr>
              <a:t>listen</a:t>
            </a:r>
            <a:endParaRPr lang="en-US" altLang="zh-CN" sz="320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0901"/>
                                        </p:tgtEl>
                                        <p:attrNameLst>
                                          <p:attrName>style.visibility</p:attrName>
                                        </p:attrNameLst>
                                      </p:cBhvr>
                                      <p:to>
                                        <p:strVal val="visible"/>
                                      </p:to>
                                    </p:set>
                                    <p:anim calcmode="lin" valueType="num">
                                      <p:cBhvr additive="base">
                                        <p:cTn id="7" dur="500" fill="hold"/>
                                        <p:tgtEl>
                                          <p:spTgt spid="80901"/>
                                        </p:tgtEl>
                                        <p:attrNameLst>
                                          <p:attrName>ppt_x</p:attrName>
                                        </p:attrNameLst>
                                      </p:cBhvr>
                                      <p:tavLst>
                                        <p:tav tm="0">
                                          <p:val>
                                            <p:strVal val="#ppt_x"/>
                                          </p:val>
                                        </p:tav>
                                        <p:tav tm="100000">
                                          <p:val>
                                            <p:strVal val="#ppt_x"/>
                                          </p:val>
                                        </p:tav>
                                      </p:tavLst>
                                    </p:anim>
                                    <p:anim calcmode="lin" valueType="num">
                                      <p:cBhvr additive="base">
                                        <p:cTn id="8" dur="500" fill="hold"/>
                                        <p:tgtEl>
                                          <p:spTgt spid="8090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0902"/>
                                        </p:tgtEl>
                                        <p:attrNameLst>
                                          <p:attrName>style.visibility</p:attrName>
                                        </p:attrNameLst>
                                      </p:cBhvr>
                                      <p:to>
                                        <p:strVal val="visible"/>
                                      </p:to>
                                    </p:set>
                                    <p:anim calcmode="lin" valueType="num">
                                      <p:cBhvr additive="base">
                                        <p:cTn id="13" dur="500" fill="hold"/>
                                        <p:tgtEl>
                                          <p:spTgt spid="80902"/>
                                        </p:tgtEl>
                                        <p:attrNameLst>
                                          <p:attrName>ppt_x</p:attrName>
                                        </p:attrNameLst>
                                      </p:cBhvr>
                                      <p:tavLst>
                                        <p:tav tm="0">
                                          <p:val>
                                            <p:strVal val="#ppt_x"/>
                                          </p:val>
                                        </p:tav>
                                        <p:tav tm="100000">
                                          <p:val>
                                            <p:strVal val="#ppt_x"/>
                                          </p:val>
                                        </p:tav>
                                      </p:tavLst>
                                    </p:anim>
                                    <p:anim calcmode="lin" valueType="num">
                                      <p:cBhvr additive="base">
                                        <p:cTn id="14" dur="500" fill="hold"/>
                                        <p:tgtEl>
                                          <p:spTgt spid="8090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0900"/>
                                        </p:tgtEl>
                                        <p:attrNameLst>
                                          <p:attrName>style.visibility</p:attrName>
                                        </p:attrNameLst>
                                      </p:cBhvr>
                                      <p:to>
                                        <p:strVal val="visible"/>
                                      </p:to>
                                    </p:set>
                                    <p:anim calcmode="lin" valueType="num">
                                      <p:cBhvr additive="base">
                                        <p:cTn id="19" dur="500" fill="hold"/>
                                        <p:tgtEl>
                                          <p:spTgt spid="80900"/>
                                        </p:tgtEl>
                                        <p:attrNameLst>
                                          <p:attrName>ppt_x</p:attrName>
                                        </p:attrNameLst>
                                      </p:cBhvr>
                                      <p:tavLst>
                                        <p:tav tm="0">
                                          <p:val>
                                            <p:strVal val="#ppt_x"/>
                                          </p:val>
                                        </p:tav>
                                        <p:tav tm="100000">
                                          <p:val>
                                            <p:strVal val="#ppt_x"/>
                                          </p:val>
                                        </p:tav>
                                      </p:tavLst>
                                    </p:anim>
                                    <p:anim calcmode="lin" valueType="num">
                                      <p:cBhvr additive="base">
                                        <p:cTn id="20" dur="500" fill="hold"/>
                                        <p:tgtEl>
                                          <p:spTgt spid="8090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0903"/>
                                        </p:tgtEl>
                                        <p:attrNameLst>
                                          <p:attrName>style.visibility</p:attrName>
                                        </p:attrNameLst>
                                      </p:cBhvr>
                                      <p:to>
                                        <p:strVal val="visible"/>
                                      </p:to>
                                    </p:set>
                                    <p:anim calcmode="lin" valueType="num">
                                      <p:cBhvr additive="base">
                                        <p:cTn id="25" dur="500" fill="hold"/>
                                        <p:tgtEl>
                                          <p:spTgt spid="80903"/>
                                        </p:tgtEl>
                                        <p:attrNameLst>
                                          <p:attrName>ppt_x</p:attrName>
                                        </p:attrNameLst>
                                      </p:cBhvr>
                                      <p:tavLst>
                                        <p:tav tm="0">
                                          <p:val>
                                            <p:strVal val="#ppt_x"/>
                                          </p:val>
                                        </p:tav>
                                        <p:tav tm="100000">
                                          <p:val>
                                            <p:strVal val="#ppt_x"/>
                                          </p:val>
                                        </p:tav>
                                      </p:tavLst>
                                    </p:anim>
                                    <p:anim calcmode="lin" valueType="num">
                                      <p:cBhvr additive="base">
                                        <p:cTn id="26" dur="500" fill="hold"/>
                                        <p:tgtEl>
                                          <p:spTgt spid="8090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00" grpId="0"/>
      <p:bldP spid="80901" grpId="0"/>
      <p:bldP spid="80902" grpId="0"/>
      <p:bldP spid="80903"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18467" name="Group 35"/>
          <p:cNvGraphicFramePr>
            <a:graphicFrameLocks noGrp="1"/>
          </p:cNvGraphicFramePr>
          <p:nvPr/>
        </p:nvGraphicFramePr>
        <p:xfrm>
          <a:off x="323850" y="2636838"/>
          <a:ext cx="8458200" cy="3646361"/>
        </p:xfrm>
        <a:graphic>
          <a:graphicData uri="http://schemas.openxmlformats.org/drawingml/2006/table">
            <a:tbl>
              <a:tblPr/>
              <a:tblGrid>
                <a:gridCol w="1306513">
                  <a:extLst>
                    <a:ext uri="{9D8B030D-6E8A-4147-A177-3AD203B41FA5}">
                      <a16:colId xmlns:a16="http://schemas.microsoft.com/office/drawing/2014/main" val="20000"/>
                    </a:ext>
                  </a:extLst>
                </a:gridCol>
                <a:gridCol w="2538412">
                  <a:extLst>
                    <a:ext uri="{9D8B030D-6E8A-4147-A177-3AD203B41FA5}">
                      <a16:colId xmlns:a16="http://schemas.microsoft.com/office/drawing/2014/main" val="20001"/>
                    </a:ext>
                  </a:extLst>
                </a:gridCol>
                <a:gridCol w="1882775">
                  <a:extLst>
                    <a:ext uri="{9D8B030D-6E8A-4147-A177-3AD203B41FA5}">
                      <a16:colId xmlns:a16="http://schemas.microsoft.com/office/drawing/2014/main" val="20002"/>
                    </a:ext>
                  </a:extLst>
                </a:gridCol>
                <a:gridCol w="2730500">
                  <a:extLst>
                    <a:ext uri="{9D8B030D-6E8A-4147-A177-3AD203B41FA5}">
                      <a16:colId xmlns:a16="http://schemas.microsoft.com/office/drawing/2014/main" val="20003"/>
                    </a:ext>
                  </a:extLst>
                </a:gridCol>
              </a:tblGrid>
              <a:tr h="647700">
                <a:tc>
                  <a:txBody>
                    <a:bodyPr/>
                    <a:lstStyle/>
                    <a:p>
                      <a:pPr marL="0" marR="0" lvl="0" indent="0" algn="l" defTabSz="914400" rtl="0" eaLnBrk="1" fontAlgn="base" latinLnBrk="0" hangingPunct="1">
                        <a:lnSpc>
                          <a:spcPct val="100000"/>
                        </a:lnSpc>
                        <a:spcBef>
                          <a:spcPct val="20000"/>
                        </a:spcBef>
                        <a:spcAft>
                          <a:spcPct val="0"/>
                        </a:spcAft>
                        <a:buClrTx/>
                        <a:buSzTx/>
                        <a:buFont typeface="Wingdings" panose="05000000000000000000" pitchFamily="2" charset="2"/>
                        <a:buNone/>
                      </a:pPr>
                      <a:r>
                        <a:rPr kumimoji="0" lang="en-US" altLang="zh-CN" sz="3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  name  </a:t>
                      </a: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anose="05000000000000000000" pitchFamily="2" charset="2"/>
                        <a:buNone/>
                      </a:pPr>
                      <a:r>
                        <a:rPr kumimoji="0" lang="en-US" altLang="zh-CN" sz="3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what </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anose="05000000000000000000" pitchFamily="2" charset="2"/>
                        <a:buNone/>
                      </a:pPr>
                      <a:r>
                        <a:rPr kumimoji="0" lang="en-US" altLang="zh-CN" sz="3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why</a:t>
                      </a: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anose="05000000000000000000" pitchFamily="2" charset="2"/>
                        <a:buNone/>
                      </a:pPr>
                      <a:r>
                        <a:rPr kumimoji="0" lang="en-US" altLang="zh-CN" sz="3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  how</a:t>
                      </a: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85813">
                <a:tc>
                  <a:txBody>
                    <a:bodyPr/>
                    <a:lstStyle/>
                    <a:p>
                      <a:pPr marL="0" marR="0" lvl="0" indent="0" algn="l" defTabSz="914400" rtl="0" eaLnBrk="1" fontAlgn="base" latinLnBrk="0" hangingPunct="1">
                        <a:lnSpc>
                          <a:spcPct val="100000"/>
                        </a:lnSpc>
                        <a:spcBef>
                          <a:spcPct val="20000"/>
                        </a:spcBef>
                        <a:spcAft>
                          <a:spcPct val="0"/>
                        </a:spcAft>
                        <a:buClrTx/>
                        <a:buSzTx/>
                        <a:buFont typeface="Wingdings" panose="05000000000000000000" pitchFamily="2" charset="2"/>
                        <a:buNone/>
                      </a:pPr>
                      <a:endParaRPr kumimoji="0" lang="zh-CN" altLang="zh-CN" sz="33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anose="05000000000000000000" pitchFamily="2" charset="2"/>
                        <a:buNone/>
                      </a:pPr>
                      <a:endParaRPr kumimoji="0" lang="zh-CN" altLang="zh-CN" sz="33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anose="05000000000000000000" pitchFamily="2" charset="2"/>
                        <a:buNone/>
                      </a:pPr>
                      <a:r>
                        <a:rPr kumimoji="0" lang="en-US" altLang="zh-CN" sz="3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rPr>
                        <a:t>  </a:t>
                      </a:r>
                      <a:endParaRPr kumimoji="0" lang="en-US" altLang="zh-CN" sz="33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anose="05000000000000000000" pitchFamily="2" charset="2"/>
                        <a:buNone/>
                      </a:pPr>
                      <a:endParaRPr kumimoji="0" lang="zh-CN" altLang="zh-CN" sz="3300" b="1" i="0" u="none" strike="noStrike" cap="none" normalizeH="0" baseline="0" smtClean="0">
                        <a:ln>
                          <a:noFill/>
                        </a:ln>
                        <a:solidFill>
                          <a:srgbClr val="FF0000"/>
                        </a:solidFill>
                        <a:effectLst/>
                        <a:latin typeface="Times New Roman" panose="02020603050405020304" pitchFamily="18" charset="0"/>
                        <a:ea typeface="宋体" panose="02010600030101010101" pitchFamily="2" charset="-122"/>
                      </a:endParaRP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8950">
                <a:tc>
                  <a:txBody>
                    <a:bodyPr/>
                    <a:lstStyle/>
                    <a:p>
                      <a:pPr marL="0" marR="0" lvl="0" indent="0" algn="l" defTabSz="914400" rtl="0" eaLnBrk="1" fontAlgn="base" latinLnBrk="0" hangingPunct="1">
                        <a:lnSpc>
                          <a:spcPct val="100000"/>
                        </a:lnSpc>
                        <a:spcBef>
                          <a:spcPct val="20000"/>
                        </a:spcBef>
                        <a:spcAft>
                          <a:spcPct val="0"/>
                        </a:spcAft>
                        <a:buClrTx/>
                        <a:buSzTx/>
                        <a:buFont typeface="Wingdings" panose="05000000000000000000" pitchFamily="2" charset="2"/>
                        <a:buNone/>
                      </a:pPr>
                      <a:endParaRPr kumimoji="0" lang="zh-CN" altLang="zh-CN" sz="3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anose="05000000000000000000" pitchFamily="2" charset="2"/>
                        <a:buNone/>
                      </a:pPr>
                      <a:endParaRPr kumimoji="0" lang="zh-CN" altLang="zh-CN" sz="3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anose="05000000000000000000" pitchFamily="2" charset="2"/>
                        <a:buNone/>
                      </a:pPr>
                      <a:endParaRPr kumimoji="0" lang="en-US" altLang="zh-CN" sz="3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 typeface="Wingdings" panose="05000000000000000000" pitchFamily="2" charset="2"/>
                        <a:buNone/>
                      </a:pPr>
                      <a:endParaRPr kumimoji="0" lang="zh-CN" altLang="zh-CN" sz="3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anose="05000000000000000000" pitchFamily="2" charset="2"/>
                        <a:buNone/>
                      </a:pPr>
                      <a:endParaRPr kumimoji="0" lang="zh-CN" altLang="zh-CN" sz="3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68313">
                <a:tc>
                  <a:txBody>
                    <a:bodyPr/>
                    <a:lstStyle/>
                    <a:p>
                      <a:pPr marL="0" marR="0" lvl="0" indent="0" algn="l" defTabSz="914400" rtl="0" eaLnBrk="1" fontAlgn="base" latinLnBrk="0" hangingPunct="1">
                        <a:lnSpc>
                          <a:spcPct val="100000"/>
                        </a:lnSpc>
                        <a:spcBef>
                          <a:spcPct val="20000"/>
                        </a:spcBef>
                        <a:spcAft>
                          <a:spcPct val="0"/>
                        </a:spcAft>
                        <a:buClrTx/>
                        <a:buSzTx/>
                        <a:buFont typeface="Wingdings" panose="05000000000000000000" pitchFamily="2" charset="2"/>
                        <a:buNone/>
                      </a:pPr>
                      <a:endParaRPr kumimoji="0" lang="zh-CN" altLang="zh-CN" sz="3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L="0" marR="0" marT="0" marB="0"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anose="05000000000000000000" pitchFamily="2" charset="2"/>
                        <a:buNone/>
                      </a:pPr>
                      <a:endParaRPr kumimoji="0" lang="zh-CN" altLang="zh-CN" sz="3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anose="05000000000000000000" pitchFamily="2" charset="2"/>
                        <a:buNone/>
                      </a:pPr>
                      <a:endParaRPr kumimoji="0" lang="en-US" altLang="zh-CN" sz="3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p>
                      <a:pPr marL="0" marR="0" lvl="0" indent="0" algn="l" defTabSz="914400" rtl="0" eaLnBrk="1" fontAlgn="base" latinLnBrk="0" hangingPunct="1">
                        <a:lnSpc>
                          <a:spcPct val="100000"/>
                        </a:lnSpc>
                        <a:spcBef>
                          <a:spcPct val="20000"/>
                        </a:spcBef>
                        <a:spcAft>
                          <a:spcPct val="0"/>
                        </a:spcAft>
                        <a:buClrTx/>
                        <a:buSzTx/>
                        <a:buFont typeface="Wingdings" panose="05000000000000000000" pitchFamily="2" charset="2"/>
                        <a:buNone/>
                      </a:pPr>
                      <a:endParaRPr kumimoji="0" lang="zh-CN" altLang="zh-CN" sz="3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L="0" marR="0" marT="0" marB="0"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anose="05000000000000000000" pitchFamily="2" charset="2"/>
                        <a:buNone/>
                      </a:pPr>
                      <a:endParaRPr kumimoji="0" lang="zh-CN" altLang="zh-CN" sz="3300" b="1" i="0" u="none" strike="noStrike" cap="none" normalizeH="0" baseline="0" smtClean="0">
                        <a:ln>
                          <a:noFill/>
                        </a:ln>
                        <a:solidFill>
                          <a:schemeClr val="tx1"/>
                        </a:solidFill>
                        <a:effectLst/>
                        <a:latin typeface="Times New Roman" panose="02020603050405020304" pitchFamily="18" charset="0"/>
                        <a:ea typeface="宋体" panose="02010600030101010101" pitchFamily="2" charset="-122"/>
                      </a:endParaRPr>
                    </a:p>
                  </a:txBody>
                  <a:tcPr marL="0" marR="0" marT="0" marB="0"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81949" name="Rectangle 34"/>
          <p:cNvSpPr>
            <a:spLocks noChangeArrowheads="1"/>
          </p:cNvSpPr>
          <p:nvPr/>
        </p:nvSpPr>
        <p:spPr bwMode="auto">
          <a:xfrm>
            <a:off x="2339975" y="1628775"/>
            <a:ext cx="4933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l"/>
            <a:r>
              <a:rPr kumimoji="1" lang="en-US" altLang="zh-CN" sz="3200" b="1">
                <a:solidFill>
                  <a:srgbClr val="0000FF"/>
                </a:solidFill>
                <a:latin typeface="Times New Roman" panose="02020603050405020304" pitchFamily="18" charset="0"/>
              </a:rPr>
              <a:t> </a:t>
            </a:r>
            <a:r>
              <a:rPr kumimoji="1" lang="en-US" altLang="zh-CN" sz="3600" b="1">
                <a:solidFill>
                  <a:srgbClr val="0000FF"/>
                </a:solidFill>
                <a:latin typeface="Times New Roman" panose="02020603050405020304" pitchFamily="18" charset="0"/>
              </a:rPr>
              <a:t>New Year’s Resolutions</a:t>
            </a:r>
          </a:p>
        </p:txBody>
      </p:sp>
      <p:sp>
        <p:nvSpPr>
          <p:cNvPr id="81950" name="WordArt 42"/>
          <p:cNvSpPr>
            <a:spLocks noChangeArrowheads="1" noChangeShapeType="1" noTextEdit="1"/>
          </p:cNvSpPr>
          <p:nvPr/>
        </p:nvSpPr>
        <p:spPr bwMode="auto">
          <a:xfrm>
            <a:off x="539750" y="620713"/>
            <a:ext cx="3143250" cy="647700"/>
          </a:xfrm>
          <a:prstGeom prst="rect">
            <a:avLst/>
          </a:prstGeom>
        </p:spPr>
        <p:txBody>
          <a:bodyPr wrap="none" fromWordArt="1">
            <a:prstTxWarp prst="textPlain">
              <a:avLst>
                <a:gd name="adj" fmla="val 50000"/>
              </a:avLst>
            </a:prstTxWarp>
          </a:bodyPr>
          <a:lstStyle/>
          <a:p>
            <a:r>
              <a:rPr lang="en-US" altLang="zh-CN" sz="3600" b="1" kern="1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anose="02020603050405020304"/>
                <a:cs typeface="Times New Roman" panose="02020603050405020304"/>
              </a:rPr>
              <a:t>Group-work</a:t>
            </a:r>
            <a:endParaRPr lang="zh-CN" altLang="en-US" sz="3600" b="1" kern="10">
              <a:ln w="12700">
                <a:solidFill>
                  <a:srgbClr val="EAEAEA"/>
                </a:solidFill>
                <a:rou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Times New Roman" panose="02020603050405020304"/>
              <a:cs typeface="Times New Roman" panose="02020603050405020304"/>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1949"/>
                                        </p:tgtEl>
                                        <p:attrNameLst>
                                          <p:attrName>style.visibility</p:attrName>
                                        </p:attrNameLst>
                                      </p:cBhvr>
                                      <p:to>
                                        <p:strVal val="visible"/>
                                      </p:to>
                                    </p:set>
                                    <p:animEffect transition="in" filter="slide(fromBottom)">
                                      <p:cBhvr>
                                        <p:cTn id="7" dur="500"/>
                                        <p:tgtEl>
                                          <p:spTgt spid="81949"/>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18467"/>
                                        </p:tgtEl>
                                        <p:attrNameLst>
                                          <p:attrName>style.visibility</p:attrName>
                                        </p:attrNameLst>
                                      </p:cBhvr>
                                      <p:to>
                                        <p:strVal val="visible"/>
                                      </p:to>
                                    </p:set>
                                    <p:animEffect transition="in" filter="slide(fromBottom)">
                                      <p:cBhvr>
                                        <p:cTn id="12" dur="500"/>
                                        <p:tgtEl>
                                          <p:spTgt spid="184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9" grpId="0" autoUpdateAnimBg="0"/>
    </p:bldLst>
  </p:timing>
</p:sld>
</file>

<file path=ppt/theme/theme1.xml><?xml version="1.0" encoding="utf-8"?>
<a:theme xmlns:a="http://schemas.openxmlformats.org/drawingml/2006/main" name="WWW.2PPT.COM">
  <a:themeElements>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默认设计模板">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ctr"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874</Words>
  <Application>Microsoft Office PowerPoint</Application>
  <PresentationFormat>全屏显示(4:3)</PresentationFormat>
  <Paragraphs>114</Paragraphs>
  <Slides>21</Slides>
  <Notes>1</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21</vt:i4>
      </vt:variant>
    </vt:vector>
  </HeadingPairs>
  <TitlesOfParts>
    <vt:vector size="31" baseType="lpstr">
      <vt:lpstr>楷体_GB2312</vt:lpstr>
      <vt:lpstr>宋体</vt:lpstr>
      <vt:lpstr>微软雅黑</vt:lpstr>
      <vt:lpstr>Arial</vt:lpstr>
      <vt:lpstr>Arial Black</vt:lpstr>
      <vt:lpstr>Arial Narrow</vt:lpstr>
      <vt:lpstr>Calibri</vt:lpstr>
      <vt:lpstr>Times New Roman</vt:lpstr>
      <vt:lpstr>Wingdings</vt:lpstr>
      <vt:lpstr>WWW.2PPT.COM</vt:lpstr>
      <vt:lpstr>PowerPoint 演示文稿</vt:lpstr>
      <vt:lpstr>PowerPoint 演示文稿</vt:lpstr>
      <vt:lpstr>PowerPoint 演示文稿</vt:lpstr>
      <vt:lpstr>PowerPoint 演示文稿</vt:lpstr>
      <vt:lpstr>PowerPoint 演示文稿</vt:lpstr>
      <vt:lpstr>Make a list of the New Year’s resolutions the article mentions.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2113-01-01T00:00:00Z</cp:lastPrinted>
  <dcterms:created xsi:type="dcterms:W3CDTF">2113-01-01T00:00:00Z</dcterms:created>
  <dcterms:modified xsi:type="dcterms:W3CDTF">2023-01-16T15:57:00Z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ICV">
    <vt:lpwstr>E4CB03488D164535A9CCC6DC16CE70ED</vt:lpwstr>
  </property>
  <property fmtid="{D5CDD505-2E9C-101B-9397-08002B2CF9AE}" pid="4" name="KSOProductBuildVer">
    <vt:lpwstr>2052-11.1.0.11294</vt:lpwstr>
  </property>
  <property fmtid="{A09F084E-AD41-489F-8076-AA5BE3082BCA}" pid="100">
    <vt:ui4>5</vt:ui4>
  </property>
  <property fmtid="{64440492-4C8B-11D1-8B70-080036B11A03}" pid="11">
    <vt:lpwstr>www.2ppt.com-爱PPT提供资源下载</vt:lpwstr>
  </property>
</Properties>
</file>