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79" r:id="rId2"/>
    <p:sldId id="369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53" r:id="rId13"/>
    <p:sldId id="355" r:id="rId14"/>
    <p:sldId id="358" r:id="rId15"/>
    <p:sldId id="357" r:id="rId16"/>
    <p:sldId id="360" r:id="rId17"/>
    <p:sldId id="361" r:id="rId18"/>
    <p:sldId id="363" r:id="rId19"/>
    <p:sldId id="362" r:id="rId20"/>
    <p:sldId id="364" r:id="rId21"/>
    <p:sldId id="365" r:id="rId22"/>
    <p:sldId id="368" r:id="rId23"/>
    <p:sldId id="366" r:id="rId24"/>
    <p:sldId id="367" r:id="rId25"/>
    <p:sldId id="352" r:id="rId26"/>
    <p:sldId id="346" r:id="rId2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CC"/>
    <a:srgbClr val="FF3300"/>
    <a:srgbClr val="777777"/>
    <a:srgbClr val="B2B2B2"/>
    <a:srgbClr val="DDDDDD"/>
    <a:srgbClr val="5F5F5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555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Tx/>
              <a:buNone/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buFontTx/>
              <a:buNone/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88CF8B22-CCEF-4485-9D83-CE13E38C719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B2609EBA-BFA4-4230-AB6F-52CD6D0505E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9EBA-BFA4-4230-AB6F-52CD6D0505E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9EBA-BFA4-4230-AB6F-52CD6D0505E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457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WordArt 15"/>
          <p:cNvSpPr>
            <a:spLocks noChangeArrowheads="1" noChangeShapeType="1" noTextEdit="1"/>
          </p:cNvSpPr>
          <p:nvPr userDrawn="1"/>
        </p:nvSpPr>
        <p:spPr bwMode="auto">
          <a:xfrm>
            <a:off x="7019925" y="6237288"/>
            <a:ext cx="201771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rgbClr val="DDDDDD"/>
                  </a:solidFill>
                  <a:round/>
                </a:ln>
                <a:solidFill>
                  <a:srgbClr val="DDDDD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image" Target="../media/image13.jpe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GIF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GIF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7.png"/><Relationship Id="rId4" Type="http://schemas.openxmlformats.org/officeDocument/2006/relationships/image" Target="../media/image32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1.pn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10" Type="http://schemas.openxmlformats.org/officeDocument/2006/relationships/image" Target="../media/image7.png"/><Relationship Id="rId4" Type="http://schemas.openxmlformats.org/officeDocument/2006/relationships/image" Target="../media/image40.png"/><Relationship Id="rId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7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40.png"/><Relationship Id="rId9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1.png"/><Relationship Id="rId7" Type="http://schemas.openxmlformats.org/officeDocument/2006/relationships/image" Target="../media/image67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68.png"/><Relationship Id="rId5" Type="http://schemas.openxmlformats.org/officeDocument/2006/relationships/image" Target="../media/image33.jpeg"/><Relationship Id="rId10" Type="http://schemas.openxmlformats.org/officeDocument/2006/relationships/image" Target="../media/image7.png"/><Relationship Id="rId4" Type="http://schemas.openxmlformats.org/officeDocument/2006/relationships/image" Target="../media/image32.png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13" Type="http://schemas.openxmlformats.org/officeDocument/2006/relationships/image" Target="../media/image81.pn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12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11" Type="http://schemas.openxmlformats.org/officeDocument/2006/relationships/image" Target="../media/image79.jpeg"/><Relationship Id="rId5" Type="http://schemas.openxmlformats.org/officeDocument/2006/relationships/image" Target="../media/image73.jpe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81.png"/><Relationship Id="rId7" Type="http://schemas.openxmlformats.org/officeDocument/2006/relationships/image" Target="../media/image83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11" Type="http://schemas.openxmlformats.org/officeDocument/2006/relationships/image" Target="../media/image87.png"/><Relationship Id="rId5" Type="http://schemas.openxmlformats.org/officeDocument/2006/relationships/image" Target="../media/image77.jpeg"/><Relationship Id="rId10" Type="http://schemas.openxmlformats.org/officeDocument/2006/relationships/image" Target="../media/image86.jpeg"/><Relationship Id="rId4" Type="http://schemas.openxmlformats.org/officeDocument/2006/relationships/image" Target="../media/image76.jpeg"/><Relationship Id="rId9" Type="http://schemas.openxmlformats.org/officeDocument/2006/relationships/image" Target="../media/image8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3" name="TextBox 6"/>
          <p:cNvSpPr txBox="1">
            <a:spLocks noChangeArrowheads="1"/>
          </p:cNvSpPr>
          <p:nvPr/>
        </p:nvSpPr>
        <p:spPr bwMode="auto">
          <a:xfrm>
            <a:off x="35560" y="3428866"/>
            <a:ext cx="91440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CN" altLang="en-US" sz="4000" b="1" dirty="0" smtClean="0">
                <a:solidFill>
                  <a:srgbClr val="7030A0"/>
                </a:solidFill>
                <a:latin typeface="Comic Sans MS" panose="030F0702030302020204" pitchFamily="66" charset="0"/>
                <a:cs typeface="EucrosiaUPC" panose="02020603050405020304" pitchFamily="18" charset="-34"/>
              </a:rPr>
              <a:t>第二课时</a:t>
            </a:r>
            <a:endParaRPr lang="en-US" altLang="zh-CN" sz="4000" b="1" dirty="0">
              <a:solidFill>
                <a:srgbClr val="7030A0"/>
              </a:solidFill>
              <a:latin typeface="Comic Sans MS" panose="030F0702030302020204" pitchFamily="66" charset="0"/>
              <a:cs typeface="EucrosiaUPC" panose="02020603050405020304" pitchFamily="18" charset="-34"/>
            </a:endParaRPr>
          </a:p>
        </p:txBody>
      </p:sp>
      <p:sp>
        <p:nvSpPr>
          <p:cNvPr id="5131" name="TextBox 14"/>
          <p:cNvSpPr txBox="1">
            <a:spLocks noChangeArrowheads="1"/>
          </p:cNvSpPr>
          <p:nvPr/>
        </p:nvSpPr>
        <p:spPr bwMode="auto">
          <a:xfrm>
            <a:off x="-1" y="1844824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6000" b="1" dirty="0">
                <a:solidFill>
                  <a:srgbClr val="7030A0"/>
                </a:solidFill>
                <a:latin typeface="Times New Roman" panose="02020603050405020304" pitchFamily="18" charset="0"/>
                <a:cs typeface="Browallia New" pitchFamily="34" charset="-34"/>
              </a:rPr>
              <a:t>Unit 8 At the fruit shop</a:t>
            </a:r>
            <a:endParaRPr lang="zh-CN" altLang="en-US" sz="6000" b="1" dirty="0">
              <a:solidFill>
                <a:srgbClr val="7030A0"/>
              </a:solidFill>
              <a:latin typeface="Times New Roman" panose="02020603050405020304" pitchFamily="18" charset="0"/>
              <a:cs typeface="Browallia New" pitchFamily="34" charset="-3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924754" y="566464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6"/>
          <p:cNvGrpSpPr/>
          <p:nvPr/>
        </p:nvGrpSpPr>
        <p:grpSpPr bwMode="auto">
          <a:xfrm>
            <a:off x="4013200" y="6203950"/>
            <a:ext cx="990600" cy="320675"/>
            <a:chOff x="4944" y="3955"/>
            <a:chExt cx="624" cy="202"/>
          </a:xfrm>
        </p:grpSpPr>
        <p:grpSp>
          <p:nvGrpSpPr>
            <p:cNvPr id="14338" name="Group 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4339" name="Group 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0425" name="Oval 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60426" name="Oval 1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0427" name="Oval 1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28" name="Oval 1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29" name="Oval 1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30" name="Oval 1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14346" name="Text Box 15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14347" name="Group 16"/>
          <p:cNvGrpSpPr/>
          <p:nvPr/>
        </p:nvGrpSpPr>
        <p:grpSpPr bwMode="auto">
          <a:xfrm>
            <a:off x="2914650" y="6203950"/>
            <a:ext cx="990600" cy="320675"/>
            <a:chOff x="4944" y="3955"/>
            <a:chExt cx="624" cy="202"/>
          </a:xfrm>
        </p:grpSpPr>
        <p:grpSp>
          <p:nvGrpSpPr>
            <p:cNvPr id="14348" name="Group 1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4349" name="Group 1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0435" name="Oval 1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60436" name="Oval 2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0437" name="Oval 2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38" name="Oval 2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39" name="Oval 2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40" name="Oval 2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14356" name="Text Box 25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14357" name="Group 26"/>
          <p:cNvGrpSpPr/>
          <p:nvPr/>
        </p:nvGrpSpPr>
        <p:grpSpPr bwMode="auto">
          <a:xfrm>
            <a:off x="5165725" y="6203950"/>
            <a:ext cx="990600" cy="320675"/>
            <a:chOff x="4944" y="3955"/>
            <a:chExt cx="624" cy="202"/>
          </a:xfrm>
        </p:grpSpPr>
        <p:grpSp>
          <p:nvGrpSpPr>
            <p:cNvPr id="14358" name="Group 2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4359" name="Group 2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0445" name="Oval 2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60446" name="Oval 3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0447" name="Oval 3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48" name="Oval 3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49" name="Oval 3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50" name="Oval 3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14366" name="Text Box 35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sp>
        <p:nvSpPr>
          <p:cNvPr id="14367" name="Rectangle 46"/>
          <p:cNvSpPr>
            <a:spLocks noChangeArrowheads="1"/>
          </p:cNvSpPr>
          <p:nvPr/>
        </p:nvSpPr>
        <p:spPr bwMode="auto">
          <a:xfrm>
            <a:off x="1692275" y="201613"/>
            <a:ext cx="590391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400" b="1">
                <a:solidFill>
                  <a:schemeClr val="bg1"/>
                </a:solidFill>
                <a:ea typeface="黑体" panose="02010609060101010101" pitchFamily="49" charset="-122"/>
              </a:rPr>
              <a:t>From Here to There</a:t>
            </a:r>
          </a:p>
        </p:txBody>
      </p:sp>
      <p:pic>
        <p:nvPicPr>
          <p:cNvPr id="49185" name="Picture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9144000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6"/>
          <p:cNvGrpSpPr/>
          <p:nvPr/>
        </p:nvGrpSpPr>
        <p:grpSpPr bwMode="auto">
          <a:xfrm>
            <a:off x="4013200" y="6203950"/>
            <a:ext cx="990600" cy="320675"/>
            <a:chOff x="4944" y="3955"/>
            <a:chExt cx="624" cy="202"/>
          </a:xfrm>
        </p:grpSpPr>
        <p:grpSp>
          <p:nvGrpSpPr>
            <p:cNvPr id="15362" name="Group 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5363" name="Group 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0425" name="Oval 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60426" name="Oval 1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0427" name="Oval 1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28" name="Oval 1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29" name="Oval 1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30" name="Oval 1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15370" name="Text Box 15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15371" name="Group 16"/>
          <p:cNvGrpSpPr/>
          <p:nvPr/>
        </p:nvGrpSpPr>
        <p:grpSpPr bwMode="auto">
          <a:xfrm>
            <a:off x="2914650" y="6203950"/>
            <a:ext cx="990600" cy="320675"/>
            <a:chOff x="4944" y="3955"/>
            <a:chExt cx="624" cy="202"/>
          </a:xfrm>
        </p:grpSpPr>
        <p:grpSp>
          <p:nvGrpSpPr>
            <p:cNvPr id="15372" name="Group 1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5373" name="Group 1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0435" name="Oval 1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60436" name="Oval 2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0437" name="Oval 2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38" name="Oval 2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39" name="Oval 2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40" name="Oval 2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15380" name="Text Box 25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15381" name="Group 26"/>
          <p:cNvGrpSpPr/>
          <p:nvPr/>
        </p:nvGrpSpPr>
        <p:grpSpPr bwMode="auto">
          <a:xfrm>
            <a:off x="5165725" y="6203950"/>
            <a:ext cx="990600" cy="320675"/>
            <a:chOff x="4944" y="3955"/>
            <a:chExt cx="624" cy="202"/>
          </a:xfrm>
        </p:grpSpPr>
        <p:grpSp>
          <p:nvGrpSpPr>
            <p:cNvPr id="15382" name="Group 2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5383" name="Group 2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0445" name="Oval 2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60446" name="Oval 3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0447" name="Oval 3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48" name="Oval 3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49" name="Oval 3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50" name="Oval 3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15390" name="Text Box 35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sp>
        <p:nvSpPr>
          <p:cNvPr id="15391" name="Rectangle 46"/>
          <p:cNvSpPr>
            <a:spLocks noChangeArrowheads="1"/>
          </p:cNvSpPr>
          <p:nvPr/>
        </p:nvSpPr>
        <p:spPr bwMode="auto">
          <a:xfrm>
            <a:off x="2339975" y="201613"/>
            <a:ext cx="482441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ea typeface="黑体" panose="02010609060101010101" pitchFamily="49" charset="-122"/>
              </a:rPr>
              <a:t>Ask and answer</a:t>
            </a:r>
          </a:p>
        </p:txBody>
      </p:sp>
      <p:grpSp>
        <p:nvGrpSpPr>
          <p:cNvPr id="15392" name="Group 50"/>
          <p:cNvGrpSpPr/>
          <p:nvPr/>
        </p:nvGrpSpPr>
        <p:grpSpPr bwMode="auto">
          <a:xfrm>
            <a:off x="1006475" y="2709863"/>
            <a:ext cx="7343775" cy="719137"/>
            <a:chOff x="2160" y="1776"/>
            <a:chExt cx="2640" cy="384"/>
          </a:xfrm>
        </p:grpSpPr>
        <p:sp>
          <p:nvSpPr>
            <p:cNvPr id="15393" name="Rectangle 51"/>
            <p:cNvSpPr>
              <a:spLocks noChangeArrowheads="1"/>
            </p:cNvSpPr>
            <p:nvPr/>
          </p:nvSpPr>
          <p:spPr bwMode="auto">
            <a:xfrm>
              <a:off x="2160" y="1776"/>
              <a:ext cx="2640" cy="384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9525">
              <a:solidFill>
                <a:srgbClr val="00FFFF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94" name="Text Box 52"/>
            <p:cNvSpPr txBox="1">
              <a:spLocks noChangeArrowheads="1"/>
            </p:cNvSpPr>
            <p:nvPr/>
          </p:nvSpPr>
          <p:spPr bwMode="auto">
            <a:xfrm>
              <a:off x="2192" y="1824"/>
              <a:ext cx="2512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45000"/>
                </a:spcBef>
                <a:buClr>
                  <a:srgbClr val="0000FF"/>
                </a:buClr>
                <a:buSzPct val="150000"/>
                <a:buFont typeface="Monotype Sorts" pitchFamily="2" charset="2"/>
                <a:buNone/>
              </a:pPr>
              <a:r>
                <a:rPr lang="zh-TW" altLang="en-US" sz="2700" b="1" dirty="0">
                  <a:solidFill>
                    <a:srgbClr val="FF0066"/>
                  </a:solidFill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	</a:t>
              </a:r>
              <a:r>
                <a:rPr lang="en-US" altLang="zh-CN" sz="2700" b="1" dirty="0"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I like </a:t>
              </a:r>
              <a:r>
                <a:rPr lang="en-US" altLang="zh-CN" sz="2700" b="1" u="sng" dirty="0"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          </a:t>
              </a:r>
              <a:r>
                <a:rPr lang="en-US" altLang="zh-CN" sz="2700" b="1" dirty="0"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. They are </a:t>
              </a:r>
              <a:r>
                <a:rPr lang="en-US" altLang="zh-CN" sz="2700" b="1" u="sng" dirty="0"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       </a:t>
              </a:r>
              <a:r>
                <a:rPr lang="en-US" altLang="zh-CN" sz="2700" b="1" dirty="0"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 .</a:t>
              </a:r>
              <a:endParaRPr lang="zh-TW" altLang="en-US" sz="2700" b="1" dirty="0">
                <a:latin typeface="Comic Sans MS" panose="030F0702030302020204" pitchFamily="66" charset="0"/>
                <a:ea typeface="PMingLiU" pitchFamily="18" charset="-120"/>
              </a:endParaRPr>
            </a:p>
          </p:txBody>
        </p:sp>
      </p:grpSp>
      <p:pic>
        <p:nvPicPr>
          <p:cNvPr id="15395" name="Picture 7" descr="xinsrc_03207041108353331126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525" y="3214688"/>
            <a:ext cx="7810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6" name="Picture 54" descr="桃子_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1700213"/>
            <a:ext cx="8651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97" name="Group 55"/>
          <p:cNvGrpSpPr/>
          <p:nvPr/>
        </p:nvGrpSpPr>
        <p:grpSpPr bwMode="auto">
          <a:xfrm>
            <a:off x="2051050" y="1268413"/>
            <a:ext cx="863600" cy="1223962"/>
            <a:chOff x="793" y="255"/>
            <a:chExt cx="1695" cy="2041"/>
          </a:xfrm>
        </p:grpSpPr>
        <p:pic>
          <p:nvPicPr>
            <p:cNvPr id="15398" name="Picture 56" descr="u=1190148510,3588114098&amp;fm=21&amp;gp=0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93" y="255"/>
              <a:ext cx="1510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9" name="Picture 57" descr="000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292" y="346"/>
              <a:ext cx="1196" cy="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400" name="Group 11"/>
          <p:cNvGrpSpPr>
            <a:grpSpLocks noChangeAspect="1"/>
          </p:cNvGrpSpPr>
          <p:nvPr/>
        </p:nvGrpSpPr>
        <p:grpSpPr bwMode="auto">
          <a:xfrm>
            <a:off x="3348038" y="1196975"/>
            <a:ext cx="792162" cy="776288"/>
            <a:chOff x="0" y="0"/>
            <a:chExt cx="1419" cy="1392"/>
          </a:xfrm>
        </p:grpSpPr>
        <p:pic>
          <p:nvPicPr>
            <p:cNvPr id="15401" name="Picture 12" descr="banana2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2067810">
              <a:off x="624" y="198"/>
              <a:ext cx="778" cy="1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2" name="Picture 13" descr="banana2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3939534">
              <a:off x="225" y="183"/>
              <a:ext cx="840" cy="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3" name="Picture 14" descr="banana2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3939534">
              <a:off x="354" y="-225"/>
              <a:ext cx="840" cy="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404" name="Picture 10" descr="pear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7150" y="4438650"/>
            <a:ext cx="6159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5" name="Picture 12" descr="OrangeLT_White_Background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9363" y="4725988"/>
            <a:ext cx="8604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6" name="Picture 6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156325" y="1341438"/>
            <a:ext cx="6540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7" name="Picture 65" descr="strawberry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488238" y="1628775"/>
            <a:ext cx="10795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8" name="Picture 66" descr="mango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030663" y="4941888"/>
            <a:ext cx="11525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09" name="Picture 67" descr="樱桃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867400" y="4486275"/>
            <a:ext cx="1223963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0" name="Picture 68" descr="柠檬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740650" y="4375150"/>
            <a:ext cx="1008063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1" name="Picture 69" descr="菠萝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8482013" y="2925763"/>
            <a:ext cx="66198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2" name="WordArt 31"/>
          <p:cNvSpPr>
            <a:spLocks noChangeArrowheads="1" noChangeShapeType="1" noTextEdit="1"/>
          </p:cNvSpPr>
          <p:nvPr/>
        </p:nvSpPr>
        <p:spPr bwMode="auto">
          <a:xfrm>
            <a:off x="7559675" y="981075"/>
            <a:ext cx="1377950" cy="720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juicy</a:t>
            </a:r>
            <a:endParaRPr lang="zh-CN" altLang="en-US" sz="36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8998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413" name="WordArt 32"/>
          <p:cNvSpPr>
            <a:spLocks noChangeArrowheads="1" noChangeShapeType="1" noTextEdit="1"/>
          </p:cNvSpPr>
          <p:nvPr/>
        </p:nvSpPr>
        <p:spPr bwMode="auto">
          <a:xfrm>
            <a:off x="71438" y="1198563"/>
            <a:ext cx="1258887" cy="5746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yummy</a:t>
            </a:r>
            <a:endParaRPr lang="zh-CN" altLang="en-US" sz="36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8998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414" name="WordArt 33"/>
          <p:cNvSpPr>
            <a:spLocks noChangeArrowheads="1" noChangeShapeType="1" noTextEdit="1"/>
          </p:cNvSpPr>
          <p:nvPr/>
        </p:nvSpPr>
        <p:spPr bwMode="auto">
          <a:xfrm>
            <a:off x="71438" y="5229225"/>
            <a:ext cx="1152525" cy="6492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sweet</a:t>
            </a:r>
            <a:endParaRPr lang="zh-CN" altLang="en-US" sz="36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8998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415" name="WordArt 34"/>
          <p:cNvSpPr>
            <a:spLocks noChangeArrowheads="1" noChangeShapeType="1" noTextEdit="1"/>
          </p:cNvSpPr>
          <p:nvPr/>
        </p:nvSpPr>
        <p:spPr bwMode="auto">
          <a:xfrm>
            <a:off x="7848600" y="5335588"/>
            <a:ext cx="1152525" cy="469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sour</a:t>
            </a:r>
            <a:endParaRPr lang="zh-CN" altLang="en-US" sz="3600" b="1" kern="1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8998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5416" name="Group 90"/>
          <p:cNvGrpSpPr/>
          <p:nvPr/>
        </p:nvGrpSpPr>
        <p:grpSpPr bwMode="auto">
          <a:xfrm>
            <a:off x="1042988" y="3646488"/>
            <a:ext cx="7345362" cy="719137"/>
            <a:chOff x="2160" y="1776"/>
            <a:chExt cx="2640" cy="384"/>
          </a:xfrm>
        </p:grpSpPr>
        <p:sp>
          <p:nvSpPr>
            <p:cNvPr id="15417" name="Rectangle 91"/>
            <p:cNvSpPr>
              <a:spLocks noChangeArrowheads="1"/>
            </p:cNvSpPr>
            <p:nvPr/>
          </p:nvSpPr>
          <p:spPr bwMode="auto">
            <a:xfrm>
              <a:off x="2160" y="1776"/>
              <a:ext cx="2640" cy="384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 w="9525">
              <a:solidFill>
                <a:srgbClr val="00FFFF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418" name="Text Box 92"/>
            <p:cNvSpPr txBox="1">
              <a:spLocks noChangeArrowheads="1"/>
            </p:cNvSpPr>
            <p:nvPr/>
          </p:nvSpPr>
          <p:spPr bwMode="auto">
            <a:xfrm>
              <a:off x="2192" y="1824"/>
              <a:ext cx="2512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tabLst>
                  <a:tab pos="95250" algn="l"/>
                  <a:tab pos="10477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45000"/>
                </a:spcBef>
                <a:buClr>
                  <a:srgbClr val="0000FF"/>
                </a:buClr>
                <a:buSzPct val="150000"/>
                <a:buFont typeface="Monotype Sorts" pitchFamily="2" charset="2"/>
                <a:buNone/>
              </a:pPr>
              <a:r>
                <a:rPr lang="zh-TW" altLang="en-US" sz="2700" b="1" dirty="0">
                  <a:solidFill>
                    <a:srgbClr val="FF0066"/>
                  </a:solidFill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	</a:t>
              </a:r>
              <a:r>
                <a:rPr lang="en-US" altLang="zh-CN" sz="2700" b="1" dirty="0"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I don’t like </a:t>
              </a:r>
              <a:r>
                <a:rPr lang="en-US" altLang="zh-CN" sz="2700" b="1" u="sng" dirty="0"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          </a:t>
              </a:r>
              <a:r>
                <a:rPr lang="en-US" altLang="zh-CN" sz="2700" b="1" dirty="0"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. They are </a:t>
              </a:r>
              <a:r>
                <a:rPr lang="en-US" altLang="zh-CN" sz="2700" b="1" u="sng" dirty="0"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       </a:t>
              </a:r>
              <a:r>
                <a:rPr lang="en-US" altLang="zh-CN" sz="2700" b="1" dirty="0">
                  <a:latin typeface="Comic Sans MS" panose="030F0702030302020204" pitchFamily="66" charset="0"/>
                  <a:ea typeface="PMingLiU" pitchFamily="18" charset="-120"/>
                  <a:sym typeface="Wingdings" panose="05000000000000000000" pitchFamily="2" charset="2"/>
                </a:rPr>
                <a:t> .</a:t>
              </a:r>
              <a:endParaRPr lang="zh-TW" altLang="en-US" sz="2700" b="1" dirty="0">
                <a:latin typeface="Comic Sans MS" panose="030F0702030302020204" pitchFamily="66" charset="0"/>
                <a:ea typeface="PMingLiU" pitchFamily="18" charset="-120"/>
              </a:endParaRPr>
            </a:p>
          </p:txBody>
        </p:sp>
      </p:grpSp>
      <p:pic>
        <p:nvPicPr>
          <p:cNvPr id="15419" name="Picture 93" descr="liulian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4787900" y="1196975"/>
            <a:ext cx="93662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565" name="Picture 85" descr="公斤称_副本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44675"/>
            <a:ext cx="381635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42"/>
          <p:cNvSpPr>
            <a:spLocks noChangeArrowheads="1"/>
          </p:cNvSpPr>
          <p:nvPr/>
        </p:nvSpPr>
        <p:spPr bwMode="auto">
          <a:xfrm>
            <a:off x="2339975" y="201613"/>
            <a:ext cx="482441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ea typeface="黑体" panose="02010609060101010101" pitchFamily="49" charset="-122"/>
              </a:rPr>
              <a:t>Ask and answer</a:t>
            </a:r>
          </a:p>
        </p:txBody>
      </p:sp>
      <p:pic>
        <p:nvPicPr>
          <p:cNvPr id="148552" name="Picture 72" descr="Marco_副本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68538" y="3357563"/>
            <a:ext cx="20161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4" descr="200901140851396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4513" y="1052513"/>
            <a:ext cx="4681537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WordArt 45"/>
          <p:cNvSpPr>
            <a:spLocks noChangeArrowheads="1" noChangeShapeType="1" noTextEdit="1"/>
          </p:cNvSpPr>
          <p:nvPr/>
        </p:nvSpPr>
        <p:spPr bwMode="auto">
          <a:xfrm>
            <a:off x="5724525" y="1806575"/>
            <a:ext cx="2498725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 panose="020B0A04020102020204"/>
              </a:rPr>
              <a:t>The fruit I like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 panose="020B0A04020102020204"/>
            </a:endParaRPr>
          </a:p>
        </p:txBody>
      </p:sp>
      <p:sp>
        <p:nvSpPr>
          <p:cNvPr id="148559" name="Text Box 79"/>
          <p:cNvSpPr txBox="1">
            <a:spLocks noChangeArrowheads="1"/>
          </p:cNvSpPr>
          <p:nvPr/>
        </p:nvSpPr>
        <p:spPr bwMode="auto">
          <a:xfrm>
            <a:off x="5651500" y="2708275"/>
            <a:ext cx="2647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solidFill>
                  <a:srgbClr val="660033"/>
                </a:solidFill>
              </a:rPr>
              <a:t>apples   1kg</a:t>
            </a:r>
          </a:p>
        </p:txBody>
      </p:sp>
      <p:sp>
        <p:nvSpPr>
          <p:cNvPr id="13320" name="WordArt 86"/>
          <p:cNvSpPr>
            <a:spLocks noChangeArrowheads="1" noChangeShapeType="1" noTextEdit="1"/>
          </p:cNvSpPr>
          <p:nvPr/>
        </p:nvSpPr>
        <p:spPr bwMode="auto">
          <a:xfrm rot="906068">
            <a:off x="1116013" y="2708275"/>
            <a:ext cx="504825" cy="217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 kg</a:t>
            </a:r>
            <a:endParaRPr lang="zh-CN" altLang="en-US" sz="3600" b="1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6392" name="Group 87"/>
          <p:cNvGrpSpPr/>
          <p:nvPr/>
        </p:nvGrpSpPr>
        <p:grpSpPr bwMode="auto">
          <a:xfrm>
            <a:off x="4013200" y="6203950"/>
            <a:ext cx="990600" cy="320675"/>
            <a:chOff x="4944" y="3955"/>
            <a:chExt cx="624" cy="202"/>
          </a:xfrm>
        </p:grpSpPr>
        <p:grpSp>
          <p:nvGrpSpPr>
            <p:cNvPr id="16393" name="Group 88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6394" name="Group 89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48570" name="Oval 90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48571" name="Oval 91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48572" name="Oval 92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48573" name="Oval 93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48574" name="Oval 94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48575" name="Oval 95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16401" name="Text Box 96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16402" name="Group 97"/>
          <p:cNvGrpSpPr/>
          <p:nvPr/>
        </p:nvGrpSpPr>
        <p:grpSpPr bwMode="auto">
          <a:xfrm>
            <a:off x="2914650" y="6203950"/>
            <a:ext cx="990600" cy="320675"/>
            <a:chOff x="4944" y="3955"/>
            <a:chExt cx="624" cy="202"/>
          </a:xfrm>
        </p:grpSpPr>
        <p:grpSp>
          <p:nvGrpSpPr>
            <p:cNvPr id="16403" name="Group 98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6404" name="Group 99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48580" name="Oval 100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48581" name="Oval 101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48582" name="Oval 102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48583" name="Oval 103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48584" name="Oval 104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48585" name="Oval 105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16411" name="Text Box 106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16412" name="Group 107"/>
          <p:cNvGrpSpPr/>
          <p:nvPr/>
        </p:nvGrpSpPr>
        <p:grpSpPr bwMode="auto">
          <a:xfrm>
            <a:off x="5165725" y="6203950"/>
            <a:ext cx="990600" cy="320675"/>
            <a:chOff x="4944" y="3955"/>
            <a:chExt cx="624" cy="202"/>
          </a:xfrm>
        </p:grpSpPr>
        <p:grpSp>
          <p:nvGrpSpPr>
            <p:cNvPr id="16413" name="Group 108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6414" name="Group 109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48590" name="Oval 110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48591" name="Oval 111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48592" name="Oval 112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48593" name="Oval 113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48594" name="Oval 114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48595" name="Oval 115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16421" name="Text Box 116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11" name="Group 81"/>
          <p:cNvGrpSpPr/>
          <p:nvPr/>
        </p:nvGrpSpPr>
        <p:grpSpPr bwMode="auto">
          <a:xfrm>
            <a:off x="1547813" y="1628775"/>
            <a:ext cx="1230312" cy="792163"/>
            <a:chOff x="1474" y="1434"/>
            <a:chExt cx="775" cy="499"/>
          </a:xfrm>
        </p:grpSpPr>
        <p:pic>
          <p:nvPicPr>
            <p:cNvPr id="16423" name="Picture 79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474" y="1434"/>
              <a:ext cx="412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4" name="Picture 80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837" y="1434"/>
              <a:ext cx="412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148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559" grpId="0"/>
      <p:bldP spid="13320" grpId="0" animBg="1"/>
      <p:bldP spid="133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2"/>
          <p:cNvSpPr>
            <a:spLocks noChangeArrowheads="1"/>
          </p:cNvSpPr>
          <p:nvPr/>
        </p:nvSpPr>
        <p:spPr bwMode="auto">
          <a:xfrm>
            <a:off x="250825" y="201613"/>
            <a:ext cx="88931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ea typeface="黑体" panose="02010609060101010101" pitchFamily="49" charset="-122"/>
              </a:rPr>
              <a:t>Marco is shopping in Shenzhen </a:t>
            </a:r>
          </a:p>
        </p:txBody>
      </p:sp>
      <p:pic>
        <p:nvPicPr>
          <p:cNvPr id="18434" name="Picture 43" descr="shop assistan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908050"/>
            <a:ext cx="1557338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44"/>
          <p:cNvGrpSpPr/>
          <p:nvPr/>
        </p:nvGrpSpPr>
        <p:grpSpPr bwMode="auto">
          <a:xfrm>
            <a:off x="3276600" y="2565400"/>
            <a:ext cx="5903913" cy="2089150"/>
            <a:chOff x="1111" y="1480"/>
            <a:chExt cx="3402" cy="1274"/>
          </a:xfrm>
        </p:grpSpPr>
        <p:pic>
          <p:nvPicPr>
            <p:cNvPr id="18436" name="Picture 45" descr="水果店_副本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11" y="1480"/>
              <a:ext cx="3402" cy="1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7" name="Picture 10" descr="pear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5" y="1752"/>
              <a:ext cx="19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8" name="Picture 10" descr="pear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1" y="1661"/>
              <a:ext cx="19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9" name="Picture 10" descr="pear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1" y="1797"/>
              <a:ext cx="19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10" descr="pear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7" y="1706"/>
              <a:ext cx="19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1" name="Picture 12" descr="OrangeLT_White_Background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9" y="1706"/>
              <a:ext cx="318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12" descr="OrangeLT_White_Background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25" y="1706"/>
              <a:ext cx="318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3" name="Picture 12" descr="OrangeLT_White_Background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34" y="1797"/>
              <a:ext cx="318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0582" name="AutoShape 54"/>
          <p:cNvSpPr>
            <a:spLocks noChangeArrowheads="1"/>
          </p:cNvSpPr>
          <p:nvPr/>
        </p:nvSpPr>
        <p:spPr bwMode="auto">
          <a:xfrm>
            <a:off x="2051050" y="4652963"/>
            <a:ext cx="5616575" cy="1152525"/>
          </a:xfrm>
          <a:prstGeom prst="wedgeRectCallout">
            <a:avLst>
              <a:gd name="adj1" fmla="val -53931"/>
              <a:gd name="adj2" fmla="val -926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en-US" altLang="zh-CN" sz="3200" b="1" dirty="0">
                <a:solidFill>
                  <a:srgbClr val="FF3300"/>
                </a:solidFill>
                <a:latin typeface="Comic Sans MS" panose="030F0702030302020204" pitchFamily="66" charset="0"/>
              </a:rPr>
              <a:t>Yes, please. I like apples. How much is it?</a:t>
            </a:r>
          </a:p>
        </p:txBody>
      </p:sp>
      <p:sp>
        <p:nvSpPr>
          <p:cNvPr id="150583" name="AutoShape 55"/>
          <p:cNvSpPr>
            <a:spLocks noChangeArrowheads="1"/>
          </p:cNvSpPr>
          <p:nvPr/>
        </p:nvSpPr>
        <p:spPr bwMode="auto">
          <a:xfrm>
            <a:off x="684213" y="1196975"/>
            <a:ext cx="4175125" cy="647700"/>
          </a:xfrm>
          <a:prstGeom prst="wedgeRectCallout">
            <a:avLst>
              <a:gd name="adj1" fmla="val 67606"/>
              <a:gd name="adj2" fmla="val 1598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3200" b="1" dirty="0">
                <a:solidFill>
                  <a:srgbClr val="003300"/>
                </a:solidFill>
                <a:latin typeface="Comic Sans MS" panose="030F0702030302020204" pitchFamily="66" charset="0"/>
              </a:rPr>
              <a:t>Can I help you ?</a:t>
            </a:r>
          </a:p>
        </p:txBody>
      </p:sp>
      <p:sp>
        <p:nvSpPr>
          <p:cNvPr id="150584" name="AutoShape 56"/>
          <p:cNvSpPr>
            <a:spLocks noChangeArrowheads="1"/>
          </p:cNvSpPr>
          <p:nvPr/>
        </p:nvSpPr>
        <p:spPr bwMode="auto">
          <a:xfrm>
            <a:off x="2268538" y="4724400"/>
            <a:ext cx="6191250" cy="647700"/>
          </a:xfrm>
          <a:prstGeom prst="wedgeRectCallout">
            <a:avLst>
              <a:gd name="adj1" fmla="val -53565"/>
              <a:gd name="adj2" fmla="val -1259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3200" b="1" dirty="0">
                <a:solidFill>
                  <a:srgbClr val="FF3300"/>
                </a:solidFill>
                <a:latin typeface="Comic Sans MS" panose="030F0702030302020204" pitchFamily="66" charset="0"/>
              </a:rPr>
              <a:t>May I have 2 apples, please.</a:t>
            </a:r>
          </a:p>
          <a:p>
            <a:pPr algn="ctr"/>
            <a:endParaRPr lang="en-US" altLang="zh-CN" sz="3200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0585" name="AutoShape 57"/>
          <p:cNvSpPr>
            <a:spLocks noChangeArrowheads="1"/>
          </p:cNvSpPr>
          <p:nvPr/>
        </p:nvSpPr>
        <p:spPr bwMode="auto">
          <a:xfrm>
            <a:off x="2484438" y="1196975"/>
            <a:ext cx="2159000" cy="647700"/>
          </a:xfrm>
          <a:prstGeom prst="wedgeRectCallout">
            <a:avLst>
              <a:gd name="adj1" fmla="val 84046"/>
              <a:gd name="adj2" fmla="val 931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3200" b="1">
                <a:solidFill>
                  <a:srgbClr val="003300"/>
                </a:solidFill>
                <a:latin typeface="Comic Sans MS" panose="030F0702030302020204" pitchFamily="66" charset="0"/>
              </a:rPr>
              <a:t>5 yuan.</a:t>
            </a:r>
          </a:p>
        </p:txBody>
      </p:sp>
      <p:sp>
        <p:nvSpPr>
          <p:cNvPr id="150586" name="AutoShape 58"/>
          <p:cNvSpPr>
            <a:spLocks noChangeArrowheads="1"/>
          </p:cNvSpPr>
          <p:nvPr/>
        </p:nvSpPr>
        <p:spPr bwMode="auto">
          <a:xfrm>
            <a:off x="2124075" y="4581525"/>
            <a:ext cx="4464050" cy="676275"/>
          </a:xfrm>
          <a:prstGeom prst="wedgeRectCallout">
            <a:avLst>
              <a:gd name="adj1" fmla="val -55759"/>
              <a:gd name="adj2" fmla="val -1082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en-US" altLang="zh-CN" sz="2800" b="1" dirty="0">
                <a:solidFill>
                  <a:srgbClr val="FF3300"/>
                </a:solidFill>
                <a:latin typeface="Comic Sans MS" panose="030F0702030302020204" pitchFamily="66" charset="0"/>
              </a:rPr>
              <a:t>Thank you. How much?</a:t>
            </a:r>
          </a:p>
        </p:txBody>
      </p:sp>
      <p:sp>
        <p:nvSpPr>
          <p:cNvPr id="150587" name="AutoShape 59"/>
          <p:cNvSpPr>
            <a:spLocks noChangeArrowheads="1"/>
          </p:cNvSpPr>
          <p:nvPr/>
        </p:nvSpPr>
        <p:spPr bwMode="auto">
          <a:xfrm>
            <a:off x="971550" y="1196975"/>
            <a:ext cx="3671888" cy="647700"/>
          </a:xfrm>
          <a:prstGeom prst="wedgeRectCallout">
            <a:avLst>
              <a:gd name="adj1" fmla="val 70019"/>
              <a:gd name="adj2" fmla="val 931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3200" b="1">
                <a:solidFill>
                  <a:srgbClr val="003300"/>
                </a:solidFill>
                <a:latin typeface="Comic Sans MS" panose="030F0702030302020204" pitchFamily="66" charset="0"/>
              </a:rPr>
              <a:t>Here you are !</a:t>
            </a:r>
          </a:p>
        </p:txBody>
      </p:sp>
      <p:sp>
        <p:nvSpPr>
          <p:cNvPr id="150589" name="AutoShape 61"/>
          <p:cNvSpPr>
            <a:spLocks noChangeArrowheads="1"/>
          </p:cNvSpPr>
          <p:nvPr/>
        </p:nvSpPr>
        <p:spPr bwMode="auto">
          <a:xfrm>
            <a:off x="1403350" y="1196975"/>
            <a:ext cx="3384550" cy="647700"/>
          </a:xfrm>
          <a:prstGeom prst="wedgeRectCallout">
            <a:avLst>
              <a:gd name="adj1" fmla="val 71718"/>
              <a:gd name="adj2" fmla="val 931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3200" b="1" dirty="0">
                <a:solidFill>
                  <a:srgbClr val="003300"/>
                </a:solidFill>
                <a:latin typeface="Comic Sans MS" panose="030F0702030302020204" pitchFamily="66" charset="0"/>
              </a:rPr>
              <a:t>5 </a:t>
            </a:r>
            <a:r>
              <a:rPr lang="en-US" altLang="zh-CN" sz="3200" b="1" dirty="0" err="1">
                <a:solidFill>
                  <a:srgbClr val="003300"/>
                </a:solidFill>
                <a:latin typeface="Comic Sans MS" panose="030F0702030302020204" pitchFamily="66" charset="0"/>
              </a:rPr>
              <a:t>yuan</a:t>
            </a:r>
            <a:r>
              <a:rPr lang="en-US" altLang="zh-CN" sz="3200" b="1" dirty="0">
                <a:solidFill>
                  <a:srgbClr val="003300"/>
                </a:solidFill>
                <a:latin typeface="Comic Sans MS" panose="030F0702030302020204" pitchFamily="66" charset="0"/>
              </a:rPr>
              <a:t>. please.</a:t>
            </a:r>
          </a:p>
        </p:txBody>
      </p:sp>
      <p:pic>
        <p:nvPicPr>
          <p:cNvPr id="150590" name="Picture 62" descr="Marco1_副本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1476375" y="3429000"/>
            <a:ext cx="7969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600" name="Picture 72" descr="公斤称_副本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2349500"/>
            <a:ext cx="29527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1" name="WordArt 74"/>
          <p:cNvSpPr>
            <a:spLocks noChangeArrowheads="1" noChangeShapeType="1" noTextEdit="1"/>
          </p:cNvSpPr>
          <p:nvPr/>
        </p:nvSpPr>
        <p:spPr bwMode="auto">
          <a:xfrm rot="906068">
            <a:off x="1116013" y="2851150"/>
            <a:ext cx="504825" cy="217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 kg</a:t>
            </a:r>
            <a:endParaRPr lang="zh-CN" altLang="en-US" sz="3600" b="1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" name="Group 81"/>
          <p:cNvGrpSpPr/>
          <p:nvPr/>
        </p:nvGrpSpPr>
        <p:grpSpPr bwMode="auto">
          <a:xfrm>
            <a:off x="1476375" y="1989138"/>
            <a:ext cx="1230313" cy="792162"/>
            <a:chOff x="1474" y="1434"/>
            <a:chExt cx="775" cy="499"/>
          </a:xfrm>
        </p:grpSpPr>
        <p:pic>
          <p:nvPicPr>
            <p:cNvPr id="18456" name="Picture 79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1474" y="1434"/>
              <a:ext cx="412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7" name="Picture 80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1837" y="1434"/>
              <a:ext cx="412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58" name="Group 82"/>
          <p:cNvGrpSpPr/>
          <p:nvPr/>
        </p:nvGrpSpPr>
        <p:grpSpPr bwMode="auto">
          <a:xfrm>
            <a:off x="4013200" y="6203950"/>
            <a:ext cx="990600" cy="320675"/>
            <a:chOff x="4944" y="3955"/>
            <a:chExt cx="624" cy="202"/>
          </a:xfrm>
        </p:grpSpPr>
        <p:grpSp>
          <p:nvGrpSpPr>
            <p:cNvPr id="18459" name="Group 8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8460" name="Group 8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0613" name="Oval 8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50614" name="Oval 8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50615" name="Oval 8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0616" name="Oval 8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0617" name="Oval 8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0618" name="Oval 9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18467" name="Text Box 91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18468" name="Group 92"/>
          <p:cNvGrpSpPr/>
          <p:nvPr/>
        </p:nvGrpSpPr>
        <p:grpSpPr bwMode="auto">
          <a:xfrm>
            <a:off x="2914650" y="6203950"/>
            <a:ext cx="990600" cy="320675"/>
            <a:chOff x="4944" y="3955"/>
            <a:chExt cx="624" cy="202"/>
          </a:xfrm>
        </p:grpSpPr>
        <p:grpSp>
          <p:nvGrpSpPr>
            <p:cNvPr id="18469" name="Group 9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8470" name="Group 9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0623" name="Oval 9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50624" name="Oval 9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50625" name="Oval 9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0626" name="Oval 9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0627" name="Oval 9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0628" name="Oval 10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18477" name="Text Box 101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18478" name="Group 102"/>
          <p:cNvGrpSpPr/>
          <p:nvPr/>
        </p:nvGrpSpPr>
        <p:grpSpPr bwMode="auto">
          <a:xfrm>
            <a:off x="5165725" y="6203950"/>
            <a:ext cx="990600" cy="320675"/>
            <a:chOff x="4944" y="3955"/>
            <a:chExt cx="624" cy="202"/>
          </a:xfrm>
        </p:grpSpPr>
        <p:grpSp>
          <p:nvGrpSpPr>
            <p:cNvPr id="18479" name="Group 10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8480" name="Group 10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0633" name="Oval 10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50634" name="Oval 10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50635" name="Oval 10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0636" name="Oval 10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0637" name="Oval 10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0638" name="Oval 11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18487" name="Text Box 111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pic>
        <p:nvPicPr>
          <p:cNvPr id="150642" name="Yes,321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260013" y="2420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643" name="5 yu337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972675" y="31416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645" name="Here337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685338" y="386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85" name="Than337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333038" y="35734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150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505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50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50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505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50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50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9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117" fill="hold"/>
                                        <p:tgtEl>
                                          <p:spTgt spid="1506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05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05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05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19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577" fill="hold"/>
                                        <p:tgtEl>
                                          <p:spTgt spid="1506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505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50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50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59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59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59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659"/>
                            </p:stCondLst>
                            <p:childTnLst>
                              <p:par>
                                <p:cTn id="5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50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50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50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99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491" fill="hold"/>
                                        <p:tgtEl>
                                          <p:spTgt spid="1506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1505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1505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1505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39"/>
                            </p:stCondLst>
                            <p:childTnLst>
                              <p:par>
                                <p:cTn id="8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685" fill="hold"/>
                                        <p:tgtEl>
                                          <p:spTgt spid="51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1505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1505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1505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82" grpId="0" animBg="1"/>
      <p:bldP spid="150583" grpId="0" animBg="1"/>
      <p:bldP spid="150583" grpId="1" animBg="1"/>
      <p:bldP spid="150584" grpId="0" animBg="1"/>
      <p:bldP spid="150584" grpId="1" animBg="1"/>
      <p:bldP spid="150585" grpId="0" animBg="1"/>
      <p:bldP spid="150585" grpId="1" animBg="1"/>
      <p:bldP spid="150586" grpId="0" animBg="1"/>
      <p:bldP spid="150587" grpId="0" animBg="1"/>
      <p:bldP spid="150587" grpId="1" animBg="1"/>
      <p:bldP spid="150589" grpId="0" animBg="1"/>
      <p:bldP spid="14351" grpId="0" animBg="1"/>
      <p:bldP spid="1435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2"/>
          <p:cNvSpPr>
            <a:spLocks noChangeArrowheads="1"/>
          </p:cNvSpPr>
          <p:nvPr/>
        </p:nvSpPr>
        <p:spPr bwMode="auto">
          <a:xfrm>
            <a:off x="250825" y="201613"/>
            <a:ext cx="88931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ea typeface="黑体" panose="02010609060101010101" pitchFamily="49" charset="-122"/>
              </a:rPr>
              <a:t>Marco is shopping in Shenzhen </a:t>
            </a:r>
          </a:p>
        </p:txBody>
      </p:sp>
      <p:pic>
        <p:nvPicPr>
          <p:cNvPr id="20483" name="Picture 45" descr="公斤称_副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573463"/>
            <a:ext cx="35274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WordArt 47"/>
          <p:cNvSpPr>
            <a:spLocks noChangeArrowheads="1" noChangeShapeType="1" noTextEdit="1"/>
          </p:cNvSpPr>
          <p:nvPr/>
        </p:nvSpPr>
        <p:spPr bwMode="auto">
          <a:xfrm rot="906068">
            <a:off x="5795963" y="4095750"/>
            <a:ext cx="576262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 kg</a:t>
            </a:r>
            <a:endParaRPr lang="zh-CN" altLang="en-US" sz="3600" b="1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755650" y="2565400"/>
            <a:ext cx="3311525" cy="419100"/>
          </a:xfrm>
          <a:prstGeom prst="rect">
            <a:avLst/>
          </a:prstGeom>
          <a:solidFill>
            <a:srgbClr val="FFC5C5"/>
          </a:solidFill>
          <a:ln w="222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b="1">
                <a:latin typeface="Calibri" panose="020F0502020204030204" pitchFamily="34" charset="0"/>
              </a:rPr>
              <a:t>5 yuan .</a:t>
            </a:r>
          </a:p>
        </p:txBody>
      </p:sp>
      <p:sp>
        <p:nvSpPr>
          <p:cNvPr id="20486" name="Rectangle 63"/>
          <p:cNvSpPr>
            <a:spLocks noChangeArrowheads="1"/>
          </p:cNvSpPr>
          <p:nvPr/>
        </p:nvSpPr>
        <p:spPr bwMode="auto">
          <a:xfrm>
            <a:off x="5837238" y="5013325"/>
            <a:ext cx="1974850" cy="701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4000" b="1">
                <a:latin typeface="Calibri" panose="020F0502020204030204" pitchFamily="34" charset="0"/>
              </a:rPr>
              <a:t>(</a:t>
            </a:r>
            <a:r>
              <a:rPr lang="zh-CN" altLang="en-US" sz="4000" b="1">
                <a:latin typeface="Calibri" panose="020F0502020204030204" pitchFamily="34" charset="0"/>
              </a:rPr>
              <a:t>￥</a:t>
            </a:r>
            <a:r>
              <a:rPr lang="en-US" altLang="zh-CN" sz="4000" b="1">
                <a:latin typeface="Calibri" panose="020F0502020204030204" pitchFamily="34" charset="0"/>
              </a:rPr>
              <a:t>5.00)</a:t>
            </a:r>
            <a:r>
              <a:rPr lang="en-US" altLang="zh-CN" sz="200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20487" name="Picture 64" descr="Marco1_副本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844675"/>
            <a:ext cx="203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65" descr="shop assistan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1198563"/>
            <a:ext cx="195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 Box 4"/>
          <p:cNvSpPr txBox="1">
            <a:spLocks noChangeArrowheads="1"/>
          </p:cNvSpPr>
          <p:nvPr/>
        </p:nvSpPr>
        <p:spPr bwMode="auto">
          <a:xfrm>
            <a:off x="755650" y="1196975"/>
            <a:ext cx="3240088" cy="419100"/>
          </a:xfrm>
          <a:prstGeom prst="rect">
            <a:avLst/>
          </a:prstGeom>
          <a:solidFill>
            <a:srgbClr val="FFC5C5"/>
          </a:solidFill>
          <a:ln w="222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Calibri" panose="020F0502020204030204" pitchFamily="34" charset="0"/>
              </a:rPr>
              <a:t>Can I </a:t>
            </a:r>
            <a:r>
              <a:rPr lang="en-US" altLang="zh-CN" sz="2000" b="1" u="sng" dirty="0">
                <a:latin typeface="Calibri" panose="020F0502020204030204" pitchFamily="34" charset="0"/>
              </a:rPr>
              <a:t>                                   </a:t>
            </a:r>
            <a:r>
              <a:rPr lang="zh-CN" altLang="en-US" sz="2000" b="1" dirty="0">
                <a:latin typeface="Calibri" panose="020F0502020204030204" pitchFamily="34" charset="0"/>
              </a:rPr>
              <a:t>？</a:t>
            </a:r>
          </a:p>
        </p:txBody>
      </p:sp>
      <p:sp>
        <p:nvSpPr>
          <p:cNvPr id="20490" name="Text Box 41"/>
          <p:cNvSpPr txBox="1">
            <a:spLocks noChangeArrowheads="1"/>
          </p:cNvSpPr>
          <p:nvPr/>
        </p:nvSpPr>
        <p:spPr bwMode="auto">
          <a:xfrm>
            <a:off x="755650" y="1844675"/>
            <a:ext cx="4392613" cy="419100"/>
          </a:xfrm>
          <a:prstGeom prst="rect">
            <a:avLst/>
          </a:prstGeom>
          <a:solidFill>
            <a:srgbClr val="CCFFCC"/>
          </a:solidFill>
          <a:ln w="22225">
            <a:solidFill>
              <a:srgbClr val="008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b="1" dirty="0">
                <a:latin typeface="Calibri" panose="020F0502020204030204" pitchFamily="34" charset="0"/>
              </a:rPr>
              <a:t>Yes, please. I like </a:t>
            </a:r>
            <a:r>
              <a:rPr lang="en-US" altLang="zh-CN" sz="2000" b="1" u="sng" dirty="0">
                <a:latin typeface="Calibri" panose="020F0502020204030204" pitchFamily="34" charset="0"/>
              </a:rPr>
              <a:t>              </a:t>
            </a:r>
            <a:r>
              <a:rPr lang="en-US" altLang="zh-CN" sz="2000" b="1" dirty="0">
                <a:latin typeface="Calibri" panose="020F0502020204030204" pitchFamily="34" charset="0"/>
              </a:rPr>
              <a:t> .</a:t>
            </a:r>
            <a:r>
              <a:rPr lang="en-US" altLang="zh-CN" sz="2000" b="1" u="sng" dirty="0">
                <a:latin typeface="Calibri" panose="020F0502020204030204" pitchFamily="34" charset="0"/>
              </a:rPr>
              <a:t>           </a:t>
            </a:r>
            <a:r>
              <a:rPr lang="en-US" altLang="zh-CN" sz="2000" b="1" dirty="0">
                <a:latin typeface="Calibri" panose="020F0502020204030204" pitchFamily="34" charset="0"/>
              </a:rPr>
              <a:t> is it  ?</a:t>
            </a:r>
            <a:endParaRPr lang="en-US" altLang="zh-CN" sz="2000" b="1" dirty="0">
              <a:solidFill>
                <a:schemeClr val="hlink"/>
              </a:solidFill>
              <a:latin typeface="Calibri" panose="020F0502020204030204" pitchFamily="34" charset="0"/>
            </a:endParaRPr>
          </a:p>
        </p:txBody>
      </p:sp>
      <p:pic>
        <p:nvPicPr>
          <p:cNvPr id="20491" name="Picture 68" descr="shop assistan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2493963"/>
            <a:ext cx="195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Text Box 41"/>
          <p:cNvSpPr txBox="1">
            <a:spLocks noChangeArrowheads="1"/>
          </p:cNvSpPr>
          <p:nvPr/>
        </p:nvSpPr>
        <p:spPr bwMode="auto">
          <a:xfrm>
            <a:off x="755650" y="4508500"/>
            <a:ext cx="3455988" cy="419100"/>
          </a:xfrm>
          <a:prstGeom prst="rect">
            <a:avLst/>
          </a:prstGeom>
          <a:solidFill>
            <a:srgbClr val="CCFFCC"/>
          </a:solidFill>
          <a:ln w="22225">
            <a:solidFill>
              <a:srgbClr val="008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b="1">
                <a:latin typeface="Calibri" panose="020F0502020204030204" pitchFamily="34" charset="0"/>
              </a:rPr>
              <a:t>Thank you ! </a:t>
            </a:r>
            <a:r>
              <a:rPr lang="en-US" altLang="zh-CN" sz="2000" b="1" u="sng">
                <a:latin typeface="Calibri" panose="020F0502020204030204" pitchFamily="34" charset="0"/>
              </a:rPr>
              <a:t>                         </a:t>
            </a:r>
            <a:r>
              <a:rPr lang="zh-CN" altLang="en-US" sz="2000" b="1" u="sng">
                <a:latin typeface="Calibri" panose="020F0502020204030204" pitchFamily="34" charset="0"/>
              </a:rPr>
              <a:t>？</a:t>
            </a:r>
            <a:endParaRPr lang="zh-CN" altLang="en-US" sz="2000" b="1">
              <a:solidFill>
                <a:schemeClr val="hlink"/>
              </a:solidFill>
              <a:latin typeface="Calibri" panose="020F0502020204030204" pitchFamily="34" charset="0"/>
            </a:endParaRPr>
          </a:p>
        </p:txBody>
      </p:sp>
      <p:sp>
        <p:nvSpPr>
          <p:cNvPr id="20493" name="Text Box 4"/>
          <p:cNvSpPr txBox="1">
            <a:spLocks noChangeArrowheads="1"/>
          </p:cNvSpPr>
          <p:nvPr/>
        </p:nvSpPr>
        <p:spPr bwMode="auto">
          <a:xfrm>
            <a:off x="755650" y="5157788"/>
            <a:ext cx="3455988" cy="419100"/>
          </a:xfrm>
          <a:prstGeom prst="rect">
            <a:avLst/>
          </a:prstGeom>
          <a:solidFill>
            <a:srgbClr val="FFC5C5"/>
          </a:solidFill>
          <a:ln w="222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b="1">
                <a:latin typeface="Calibri" panose="020F0502020204030204" pitchFamily="34" charset="0"/>
              </a:rPr>
              <a:t>5 yuan, please.</a:t>
            </a:r>
            <a:endParaRPr lang="en-US" altLang="zh-CN" sz="2000" b="1" u="sng">
              <a:latin typeface="Calibri" panose="020F0502020204030204" pitchFamily="34" charset="0"/>
            </a:endParaRPr>
          </a:p>
        </p:txBody>
      </p:sp>
      <p:pic>
        <p:nvPicPr>
          <p:cNvPr id="20494" name="Picture 71" descr="Marco1_副本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3070225"/>
            <a:ext cx="203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5" name="Text Box 41"/>
          <p:cNvSpPr txBox="1">
            <a:spLocks noChangeArrowheads="1"/>
          </p:cNvSpPr>
          <p:nvPr/>
        </p:nvSpPr>
        <p:spPr bwMode="auto">
          <a:xfrm>
            <a:off x="755650" y="3213100"/>
            <a:ext cx="4464050" cy="419100"/>
          </a:xfrm>
          <a:prstGeom prst="rect">
            <a:avLst/>
          </a:prstGeom>
          <a:solidFill>
            <a:srgbClr val="CCFFCC"/>
          </a:solidFill>
          <a:ln w="22225">
            <a:solidFill>
              <a:srgbClr val="008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b="1">
                <a:latin typeface="Calibri" panose="020F0502020204030204" pitchFamily="34" charset="0"/>
              </a:rPr>
              <a:t>May I </a:t>
            </a:r>
            <a:r>
              <a:rPr lang="en-US" altLang="zh-CN" sz="2000" b="1" u="sng">
                <a:latin typeface="Calibri" panose="020F0502020204030204" pitchFamily="34" charset="0"/>
              </a:rPr>
              <a:t>                                           </a:t>
            </a:r>
            <a:r>
              <a:rPr lang="en-US" altLang="zh-CN" sz="2000" b="1">
                <a:latin typeface="Calibri" panose="020F0502020204030204" pitchFamily="34" charset="0"/>
              </a:rPr>
              <a:t>,  please.</a:t>
            </a:r>
            <a:endParaRPr lang="en-US" altLang="zh-CN" sz="2000" b="1">
              <a:solidFill>
                <a:schemeClr val="hlink"/>
              </a:solidFill>
              <a:latin typeface="Calibri" panose="020F0502020204030204" pitchFamily="34" charset="0"/>
            </a:endParaRPr>
          </a:p>
        </p:txBody>
      </p:sp>
      <p:sp>
        <p:nvSpPr>
          <p:cNvPr id="20496" name="Text Box 4"/>
          <p:cNvSpPr txBox="1">
            <a:spLocks noChangeArrowheads="1"/>
          </p:cNvSpPr>
          <p:nvPr/>
        </p:nvSpPr>
        <p:spPr bwMode="auto">
          <a:xfrm>
            <a:off x="755650" y="3860800"/>
            <a:ext cx="3384550" cy="419100"/>
          </a:xfrm>
          <a:prstGeom prst="rect">
            <a:avLst/>
          </a:prstGeom>
          <a:solidFill>
            <a:srgbClr val="FFC5C5"/>
          </a:solidFill>
          <a:ln w="222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b="1" u="sng">
                <a:latin typeface="Calibri" panose="020F0502020204030204" pitchFamily="34" charset="0"/>
              </a:rPr>
              <a:t>                                             .</a:t>
            </a:r>
          </a:p>
        </p:txBody>
      </p:sp>
      <p:pic>
        <p:nvPicPr>
          <p:cNvPr id="20497" name="Picture 74" descr="shop assistan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3790950"/>
            <a:ext cx="195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75" descr="shop assistan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5157788"/>
            <a:ext cx="195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Picture 76" descr="Marco1_副本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4365625"/>
            <a:ext cx="203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00" name="Group 78"/>
          <p:cNvGrpSpPr/>
          <p:nvPr/>
        </p:nvGrpSpPr>
        <p:grpSpPr bwMode="auto">
          <a:xfrm>
            <a:off x="6372225" y="3213100"/>
            <a:ext cx="1230313" cy="792163"/>
            <a:chOff x="1474" y="1434"/>
            <a:chExt cx="775" cy="499"/>
          </a:xfrm>
        </p:grpSpPr>
        <p:pic>
          <p:nvPicPr>
            <p:cNvPr id="20501" name="Picture 79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474" y="1434"/>
              <a:ext cx="412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2" name="Picture 80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837" y="1434"/>
              <a:ext cx="412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03" name="Group 81"/>
          <p:cNvGrpSpPr/>
          <p:nvPr/>
        </p:nvGrpSpPr>
        <p:grpSpPr bwMode="auto">
          <a:xfrm>
            <a:off x="4013200" y="6203950"/>
            <a:ext cx="990600" cy="320675"/>
            <a:chOff x="4944" y="3955"/>
            <a:chExt cx="624" cy="202"/>
          </a:xfrm>
        </p:grpSpPr>
        <p:grpSp>
          <p:nvGrpSpPr>
            <p:cNvPr id="20504" name="Group 82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0505" name="Group 83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3684" name="Oval 84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53685" name="Oval 85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53686" name="Oval 86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3687" name="Oval 87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3688" name="Oval 88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3689" name="Oval 89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20512" name="Text Box 90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20513" name="Group 91"/>
          <p:cNvGrpSpPr/>
          <p:nvPr/>
        </p:nvGrpSpPr>
        <p:grpSpPr bwMode="auto">
          <a:xfrm>
            <a:off x="2914650" y="6203950"/>
            <a:ext cx="990600" cy="320675"/>
            <a:chOff x="4944" y="3955"/>
            <a:chExt cx="624" cy="202"/>
          </a:xfrm>
        </p:grpSpPr>
        <p:grpSp>
          <p:nvGrpSpPr>
            <p:cNvPr id="20514" name="Group 92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0515" name="Group 93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3694" name="Oval 94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53695" name="Oval 95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53696" name="Oval 96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3697" name="Oval 97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3698" name="Oval 98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3699" name="Oval 99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20522" name="Text Box 100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20523" name="Group 101"/>
          <p:cNvGrpSpPr/>
          <p:nvPr/>
        </p:nvGrpSpPr>
        <p:grpSpPr bwMode="auto">
          <a:xfrm>
            <a:off x="5165725" y="6203950"/>
            <a:ext cx="990600" cy="320675"/>
            <a:chOff x="4944" y="3955"/>
            <a:chExt cx="624" cy="202"/>
          </a:xfrm>
        </p:grpSpPr>
        <p:grpSp>
          <p:nvGrpSpPr>
            <p:cNvPr id="20524" name="Group 102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0525" name="Group 103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3704" name="Oval 104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53705" name="Oval 105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53706" name="Oval 106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3707" name="Oval 107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3708" name="Oval 108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3709" name="Oval 109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20532" name="Text Box 110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2"/>
          <p:cNvSpPr>
            <a:spLocks noChangeArrowheads="1"/>
          </p:cNvSpPr>
          <p:nvPr/>
        </p:nvSpPr>
        <p:spPr bwMode="auto">
          <a:xfrm>
            <a:off x="250825" y="201613"/>
            <a:ext cx="88931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400" b="1">
                <a:solidFill>
                  <a:schemeClr val="bg1"/>
                </a:solidFill>
                <a:ea typeface="黑体" panose="02010609060101010101" pitchFamily="49" charset="-122"/>
              </a:rPr>
              <a:t>Marco is shopping in Shenzhen </a:t>
            </a:r>
          </a:p>
        </p:txBody>
      </p:sp>
      <p:pic>
        <p:nvPicPr>
          <p:cNvPr id="21507" name="Picture 45" descr="公斤称_副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573463"/>
            <a:ext cx="35274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WordArt 47"/>
          <p:cNvSpPr>
            <a:spLocks noChangeArrowheads="1" noChangeShapeType="1" noTextEdit="1"/>
          </p:cNvSpPr>
          <p:nvPr/>
        </p:nvSpPr>
        <p:spPr bwMode="auto">
          <a:xfrm rot="906068">
            <a:off x="5795963" y="4095750"/>
            <a:ext cx="576262" cy="269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 kg</a:t>
            </a:r>
            <a:endParaRPr lang="zh-CN" altLang="en-US" sz="3600" b="1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1509" name="Group 70"/>
          <p:cNvGrpSpPr/>
          <p:nvPr/>
        </p:nvGrpSpPr>
        <p:grpSpPr bwMode="auto">
          <a:xfrm>
            <a:off x="6053138" y="3282950"/>
            <a:ext cx="1831975" cy="722313"/>
            <a:chOff x="3813" y="2068"/>
            <a:chExt cx="1154" cy="455"/>
          </a:xfrm>
        </p:grpSpPr>
        <p:pic>
          <p:nvPicPr>
            <p:cNvPr id="21510" name="Picture 10" descr="pear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3" y="2069"/>
              <a:ext cx="329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1" name="Picture 10" descr="pear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39" y="2068"/>
              <a:ext cx="329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10" descr="pear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85" y="2068"/>
              <a:ext cx="329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Picture 10" descr="pear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58" y="2114"/>
              <a:ext cx="329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Picture 10" descr="pear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84" y="2114"/>
              <a:ext cx="329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10" descr="pear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38" y="2114"/>
              <a:ext cx="329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6" name="Rectangle 72"/>
          <p:cNvSpPr>
            <a:spLocks noChangeArrowheads="1"/>
          </p:cNvSpPr>
          <p:nvPr/>
        </p:nvSpPr>
        <p:spPr bwMode="auto">
          <a:xfrm>
            <a:off x="5795963" y="5013325"/>
            <a:ext cx="1974850" cy="701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4000" b="1">
                <a:latin typeface="Calibri" panose="020F0502020204030204" pitchFamily="34" charset="0"/>
              </a:rPr>
              <a:t>(</a:t>
            </a:r>
            <a:r>
              <a:rPr lang="zh-CN" altLang="en-US" sz="4000" b="1">
                <a:latin typeface="Calibri" panose="020F0502020204030204" pitchFamily="34" charset="0"/>
              </a:rPr>
              <a:t>￥</a:t>
            </a:r>
            <a:r>
              <a:rPr lang="en-US" altLang="zh-CN" sz="4000" b="1">
                <a:latin typeface="Calibri" panose="020F0502020204030204" pitchFamily="34" charset="0"/>
              </a:rPr>
              <a:t>4.00)</a:t>
            </a:r>
            <a:r>
              <a:rPr lang="en-US" altLang="zh-CN" sz="200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1517" name="Text Box 4"/>
          <p:cNvSpPr txBox="1">
            <a:spLocks noChangeArrowheads="1"/>
          </p:cNvSpPr>
          <p:nvPr/>
        </p:nvSpPr>
        <p:spPr bwMode="auto">
          <a:xfrm>
            <a:off x="755650" y="2565400"/>
            <a:ext cx="3311525" cy="419100"/>
          </a:xfrm>
          <a:prstGeom prst="rect">
            <a:avLst/>
          </a:prstGeom>
          <a:solidFill>
            <a:srgbClr val="FFC5C5"/>
          </a:solidFill>
          <a:ln w="222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b="1">
                <a:latin typeface="Calibri" panose="020F0502020204030204" pitchFamily="34" charset="0"/>
              </a:rPr>
              <a:t>4 yuan .</a:t>
            </a:r>
          </a:p>
        </p:txBody>
      </p:sp>
      <p:pic>
        <p:nvPicPr>
          <p:cNvPr id="21518" name="Picture 75" descr="Marco1_副本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1844675"/>
            <a:ext cx="203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76" descr="shop assistant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1198563"/>
            <a:ext cx="195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0" name="Text Box 4"/>
          <p:cNvSpPr txBox="1">
            <a:spLocks noChangeArrowheads="1"/>
          </p:cNvSpPr>
          <p:nvPr/>
        </p:nvSpPr>
        <p:spPr bwMode="auto">
          <a:xfrm>
            <a:off x="755650" y="1196975"/>
            <a:ext cx="3240088" cy="419100"/>
          </a:xfrm>
          <a:prstGeom prst="rect">
            <a:avLst/>
          </a:prstGeom>
          <a:solidFill>
            <a:srgbClr val="FFC5C5"/>
          </a:solidFill>
          <a:ln w="222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b="1">
                <a:latin typeface="Calibri" panose="020F0502020204030204" pitchFamily="34" charset="0"/>
              </a:rPr>
              <a:t>Can I </a:t>
            </a:r>
            <a:r>
              <a:rPr lang="en-US" altLang="zh-CN" sz="2000" b="1" u="sng">
                <a:latin typeface="Calibri" panose="020F0502020204030204" pitchFamily="34" charset="0"/>
              </a:rPr>
              <a:t>                                   </a:t>
            </a:r>
            <a:r>
              <a:rPr lang="zh-CN" altLang="en-US" sz="2000" b="1">
                <a:latin typeface="Calibri" panose="020F0502020204030204" pitchFamily="34" charset="0"/>
              </a:rPr>
              <a:t>？</a:t>
            </a:r>
          </a:p>
        </p:txBody>
      </p:sp>
      <p:sp>
        <p:nvSpPr>
          <p:cNvPr id="21521" name="Text Box 41"/>
          <p:cNvSpPr txBox="1">
            <a:spLocks noChangeArrowheads="1"/>
          </p:cNvSpPr>
          <p:nvPr/>
        </p:nvSpPr>
        <p:spPr bwMode="auto">
          <a:xfrm>
            <a:off x="755650" y="1844675"/>
            <a:ext cx="4392613" cy="419100"/>
          </a:xfrm>
          <a:prstGeom prst="rect">
            <a:avLst/>
          </a:prstGeom>
          <a:solidFill>
            <a:srgbClr val="CCFFCC"/>
          </a:solidFill>
          <a:ln w="22225">
            <a:solidFill>
              <a:srgbClr val="008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b="1">
                <a:latin typeface="Calibri" panose="020F0502020204030204" pitchFamily="34" charset="0"/>
              </a:rPr>
              <a:t>Yes, please. I like </a:t>
            </a:r>
            <a:r>
              <a:rPr lang="en-US" altLang="zh-CN" sz="2000" b="1" u="sng">
                <a:latin typeface="Calibri" panose="020F0502020204030204" pitchFamily="34" charset="0"/>
              </a:rPr>
              <a:t>              </a:t>
            </a:r>
            <a:r>
              <a:rPr lang="en-US" altLang="zh-CN" sz="2000" b="1">
                <a:latin typeface="Calibri" panose="020F0502020204030204" pitchFamily="34" charset="0"/>
              </a:rPr>
              <a:t> .</a:t>
            </a:r>
            <a:r>
              <a:rPr lang="en-US" altLang="zh-CN" sz="2000" b="1" u="sng">
                <a:latin typeface="Calibri" panose="020F0502020204030204" pitchFamily="34" charset="0"/>
              </a:rPr>
              <a:t>           </a:t>
            </a:r>
            <a:r>
              <a:rPr lang="en-US" altLang="zh-CN" sz="2000" b="1">
                <a:latin typeface="Calibri" panose="020F0502020204030204" pitchFamily="34" charset="0"/>
              </a:rPr>
              <a:t> is it  ?</a:t>
            </a:r>
            <a:endParaRPr lang="en-US" altLang="zh-CN" sz="2000" b="1">
              <a:solidFill>
                <a:schemeClr val="hlink"/>
              </a:solidFill>
              <a:latin typeface="Calibri" panose="020F0502020204030204" pitchFamily="34" charset="0"/>
            </a:endParaRPr>
          </a:p>
        </p:txBody>
      </p:sp>
      <p:pic>
        <p:nvPicPr>
          <p:cNvPr id="21522" name="Picture 79" descr="shop assistant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2493963"/>
            <a:ext cx="195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3" name="Text Box 41"/>
          <p:cNvSpPr txBox="1">
            <a:spLocks noChangeArrowheads="1"/>
          </p:cNvSpPr>
          <p:nvPr/>
        </p:nvSpPr>
        <p:spPr bwMode="auto">
          <a:xfrm>
            <a:off x="755650" y="4508500"/>
            <a:ext cx="3455988" cy="419100"/>
          </a:xfrm>
          <a:prstGeom prst="rect">
            <a:avLst/>
          </a:prstGeom>
          <a:solidFill>
            <a:srgbClr val="CCFFCC"/>
          </a:solidFill>
          <a:ln w="22225">
            <a:solidFill>
              <a:srgbClr val="008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b="1">
                <a:latin typeface="Calibri" panose="020F0502020204030204" pitchFamily="34" charset="0"/>
              </a:rPr>
              <a:t>Thank you ! </a:t>
            </a:r>
            <a:r>
              <a:rPr lang="en-US" altLang="zh-CN" sz="2000" b="1" u="sng">
                <a:latin typeface="Calibri" panose="020F0502020204030204" pitchFamily="34" charset="0"/>
              </a:rPr>
              <a:t>                         </a:t>
            </a:r>
            <a:r>
              <a:rPr lang="zh-CN" altLang="en-US" sz="2000" b="1" u="sng">
                <a:latin typeface="Calibri" panose="020F0502020204030204" pitchFamily="34" charset="0"/>
              </a:rPr>
              <a:t>？</a:t>
            </a:r>
            <a:endParaRPr lang="zh-CN" altLang="en-US" sz="2000" b="1">
              <a:solidFill>
                <a:schemeClr val="hlink"/>
              </a:solidFill>
              <a:latin typeface="Calibri" panose="020F0502020204030204" pitchFamily="34" charset="0"/>
            </a:endParaRPr>
          </a:p>
        </p:txBody>
      </p:sp>
      <p:sp>
        <p:nvSpPr>
          <p:cNvPr id="21524" name="Text Box 4"/>
          <p:cNvSpPr txBox="1">
            <a:spLocks noChangeArrowheads="1"/>
          </p:cNvSpPr>
          <p:nvPr/>
        </p:nvSpPr>
        <p:spPr bwMode="auto">
          <a:xfrm>
            <a:off x="755650" y="5157788"/>
            <a:ext cx="3455988" cy="419100"/>
          </a:xfrm>
          <a:prstGeom prst="rect">
            <a:avLst/>
          </a:prstGeom>
          <a:solidFill>
            <a:srgbClr val="FFC5C5"/>
          </a:solidFill>
          <a:ln w="222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b="1">
                <a:latin typeface="Calibri" panose="020F0502020204030204" pitchFamily="34" charset="0"/>
              </a:rPr>
              <a:t>4 yuan, please.</a:t>
            </a:r>
            <a:endParaRPr lang="en-US" altLang="zh-CN" sz="2000" b="1" u="sng">
              <a:latin typeface="Calibri" panose="020F0502020204030204" pitchFamily="34" charset="0"/>
            </a:endParaRPr>
          </a:p>
        </p:txBody>
      </p:sp>
      <p:pic>
        <p:nvPicPr>
          <p:cNvPr id="21525" name="Picture 82" descr="Marco1_副本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3070225"/>
            <a:ext cx="203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6" name="Text Box 41"/>
          <p:cNvSpPr txBox="1">
            <a:spLocks noChangeArrowheads="1"/>
          </p:cNvSpPr>
          <p:nvPr/>
        </p:nvSpPr>
        <p:spPr bwMode="auto">
          <a:xfrm>
            <a:off x="755650" y="3213100"/>
            <a:ext cx="4464050" cy="419100"/>
          </a:xfrm>
          <a:prstGeom prst="rect">
            <a:avLst/>
          </a:prstGeom>
          <a:solidFill>
            <a:srgbClr val="CCFFCC"/>
          </a:solidFill>
          <a:ln w="22225">
            <a:solidFill>
              <a:srgbClr val="008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b="1">
                <a:latin typeface="Calibri" panose="020F0502020204030204" pitchFamily="34" charset="0"/>
              </a:rPr>
              <a:t>May I </a:t>
            </a:r>
            <a:r>
              <a:rPr lang="en-US" altLang="zh-CN" sz="2000" b="1" u="sng">
                <a:latin typeface="Calibri" panose="020F0502020204030204" pitchFamily="34" charset="0"/>
              </a:rPr>
              <a:t>                                           </a:t>
            </a:r>
            <a:r>
              <a:rPr lang="en-US" altLang="zh-CN" sz="2000" b="1">
                <a:latin typeface="Calibri" panose="020F0502020204030204" pitchFamily="34" charset="0"/>
              </a:rPr>
              <a:t>,  please.</a:t>
            </a:r>
            <a:endParaRPr lang="en-US" altLang="zh-CN" sz="2000" b="1">
              <a:solidFill>
                <a:schemeClr val="hlink"/>
              </a:solidFill>
              <a:latin typeface="Calibri" panose="020F0502020204030204" pitchFamily="34" charset="0"/>
            </a:endParaRPr>
          </a:p>
        </p:txBody>
      </p:sp>
      <p:sp>
        <p:nvSpPr>
          <p:cNvPr id="21527" name="Text Box 4"/>
          <p:cNvSpPr txBox="1">
            <a:spLocks noChangeArrowheads="1"/>
          </p:cNvSpPr>
          <p:nvPr/>
        </p:nvSpPr>
        <p:spPr bwMode="auto">
          <a:xfrm>
            <a:off x="755650" y="3860800"/>
            <a:ext cx="3384550" cy="419100"/>
          </a:xfrm>
          <a:prstGeom prst="rect">
            <a:avLst/>
          </a:prstGeom>
          <a:solidFill>
            <a:srgbClr val="FFC5C5"/>
          </a:solidFill>
          <a:ln w="222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b="1" u="sng">
                <a:latin typeface="Calibri" panose="020F0502020204030204" pitchFamily="34" charset="0"/>
              </a:rPr>
              <a:t>                                             .</a:t>
            </a:r>
          </a:p>
        </p:txBody>
      </p:sp>
      <p:pic>
        <p:nvPicPr>
          <p:cNvPr id="21528" name="Picture 85" descr="shop assistant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3790950"/>
            <a:ext cx="195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86" descr="shop assistant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5157788"/>
            <a:ext cx="195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87" descr="Marco1_副本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4365625"/>
            <a:ext cx="203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31" name="Group 88"/>
          <p:cNvGrpSpPr/>
          <p:nvPr/>
        </p:nvGrpSpPr>
        <p:grpSpPr bwMode="auto">
          <a:xfrm>
            <a:off x="4013200" y="6203950"/>
            <a:ext cx="990600" cy="320675"/>
            <a:chOff x="4944" y="3955"/>
            <a:chExt cx="624" cy="202"/>
          </a:xfrm>
        </p:grpSpPr>
        <p:grpSp>
          <p:nvGrpSpPr>
            <p:cNvPr id="21532" name="Group 89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1533" name="Group 90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2667" name="Oval 91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52668" name="Oval 92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52669" name="Oval 93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2670" name="Oval 94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2671" name="Oval 95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2672" name="Oval 96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21540" name="Text Box 97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21541" name="Group 98"/>
          <p:cNvGrpSpPr/>
          <p:nvPr/>
        </p:nvGrpSpPr>
        <p:grpSpPr bwMode="auto">
          <a:xfrm>
            <a:off x="2914650" y="6203950"/>
            <a:ext cx="990600" cy="320675"/>
            <a:chOff x="4944" y="3955"/>
            <a:chExt cx="624" cy="202"/>
          </a:xfrm>
        </p:grpSpPr>
        <p:grpSp>
          <p:nvGrpSpPr>
            <p:cNvPr id="21542" name="Group 99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1543" name="Group 100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2677" name="Oval 101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52678" name="Oval 102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52679" name="Oval 103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2680" name="Oval 104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2681" name="Oval 105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2682" name="Oval 106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21550" name="Text Box 107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21551" name="Group 108"/>
          <p:cNvGrpSpPr/>
          <p:nvPr/>
        </p:nvGrpSpPr>
        <p:grpSpPr bwMode="auto">
          <a:xfrm>
            <a:off x="5165725" y="6203950"/>
            <a:ext cx="990600" cy="320675"/>
            <a:chOff x="4944" y="3955"/>
            <a:chExt cx="624" cy="202"/>
          </a:xfrm>
        </p:grpSpPr>
        <p:grpSp>
          <p:nvGrpSpPr>
            <p:cNvPr id="21552" name="Group 109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1553" name="Group 110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2687" name="Oval 111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52688" name="Oval 112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52689" name="Oval 113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2690" name="Oval 114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2691" name="Oval 115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2692" name="Oval 116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21560" name="Text Box 117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2"/>
          <p:cNvSpPr>
            <a:spLocks noChangeArrowheads="1"/>
          </p:cNvSpPr>
          <p:nvPr/>
        </p:nvSpPr>
        <p:spPr bwMode="auto">
          <a:xfrm>
            <a:off x="250825" y="201613"/>
            <a:ext cx="88931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ea typeface="黑体" panose="02010609060101010101" pitchFamily="49" charset="-122"/>
              </a:rPr>
              <a:t>Marco is shopping in </a:t>
            </a:r>
            <a:r>
              <a:rPr lang="en-US" altLang="zh-CN" sz="4400" b="1" dirty="0" err="1">
                <a:solidFill>
                  <a:schemeClr val="bg1"/>
                </a:solidFill>
                <a:ea typeface="黑体" panose="02010609060101010101" pitchFamily="49" charset="-122"/>
              </a:rPr>
              <a:t>Hongkong</a:t>
            </a:r>
            <a:r>
              <a:rPr lang="en-US" altLang="zh-CN" sz="4400" b="1" dirty="0">
                <a:solidFill>
                  <a:schemeClr val="bg1"/>
                </a:solidFill>
                <a:ea typeface="黑体" panose="02010609060101010101" pitchFamily="49" charset="-122"/>
              </a:rPr>
              <a:t> </a:t>
            </a:r>
          </a:p>
        </p:txBody>
      </p:sp>
      <p:pic>
        <p:nvPicPr>
          <p:cNvPr id="155717" name="Picture 69" descr="Marco1_副本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260013" y="3213100"/>
            <a:ext cx="7747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719" name="Picture 71" descr="shop assistan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44000" y="1844675"/>
            <a:ext cx="94138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731" name="Picture 83" descr="紫荆广场_副本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07950" y="908050"/>
            <a:ext cx="3203575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0"/>
          <p:cNvGrpSpPr/>
          <p:nvPr/>
        </p:nvGrpSpPr>
        <p:grpSpPr bwMode="auto">
          <a:xfrm rot="-1190615">
            <a:off x="2555875" y="3141663"/>
            <a:ext cx="5076825" cy="1222375"/>
            <a:chOff x="1701" y="2342"/>
            <a:chExt cx="3198" cy="770"/>
          </a:xfrm>
        </p:grpSpPr>
        <p:pic>
          <p:nvPicPr>
            <p:cNvPr id="23560" name="Picture 91" descr="水果店_副本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01" y="2432"/>
              <a:ext cx="3198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Picture 10" descr="pear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751333">
              <a:off x="2246" y="2523"/>
              <a:ext cx="18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2" name="Picture 10" descr="pear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751333">
              <a:off x="2336" y="2568"/>
              <a:ext cx="18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3" name="Picture 10" descr="pear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751333">
              <a:off x="2426" y="2568"/>
              <a:ext cx="18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4" name="Picture 10" descr="pear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751333">
              <a:off x="2472" y="2516"/>
              <a:ext cx="18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Picture 96" descr="water_副本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424" y="2342"/>
              <a:ext cx="363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5745" name="AutoShape 97"/>
          <p:cNvSpPr>
            <a:spLocks noChangeArrowheads="1"/>
          </p:cNvSpPr>
          <p:nvPr/>
        </p:nvSpPr>
        <p:spPr bwMode="auto">
          <a:xfrm>
            <a:off x="2555875" y="5086350"/>
            <a:ext cx="5616575" cy="647700"/>
          </a:xfrm>
          <a:prstGeom prst="wedgeRectCallout">
            <a:avLst>
              <a:gd name="adj1" fmla="val 38296"/>
              <a:gd name="adj2" fmla="val -1460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en-US" altLang="zh-CN" sz="3200" b="1">
                <a:solidFill>
                  <a:srgbClr val="FF3300"/>
                </a:solidFill>
                <a:latin typeface="Comic Sans MS" panose="030F0702030302020204" pitchFamily="66" charset="0"/>
              </a:rPr>
              <a:t>May I have water, Please? </a:t>
            </a:r>
          </a:p>
        </p:txBody>
      </p:sp>
      <p:sp>
        <p:nvSpPr>
          <p:cNvPr id="155746" name="AutoShape 98"/>
          <p:cNvSpPr>
            <a:spLocks noChangeArrowheads="1"/>
          </p:cNvSpPr>
          <p:nvPr/>
        </p:nvSpPr>
        <p:spPr bwMode="auto">
          <a:xfrm>
            <a:off x="4860925" y="1125538"/>
            <a:ext cx="4175125" cy="647700"/>
          </a:xfrm>
          <a:prstGeom prst="wedgeRectCallout">
            <a:avLst>
              <a:gd name="adj1" fmla="val -42926"/>
              <a:gd name="adj2" fmla="val 119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3200" b="1">
                <a:solidFill>
                  <a:srgbClr val="003300"/>
                </a:solidFill>
                <a:latin typeface="Comic Sans MS" panose="030F0702030302020204" pitchFamily="66" charset="0"/>
              </a:rPr>
              <a:t>Can I help you ?</a:t>
            </a:r>
          </a:p>
        </p:txBody>
      </p:sp>
      <p:sp>
        <p:nvSpPr>
          <p:cNvPr id="155747" name="AutoShape 99"/>
          <p:cNvSpPr>
            <a:spLocks noChangeArrowheads="1"/>
          </p:cNvSpPr>
          <p:nvPr/>
        </p:nvSpPr>
        <p:spPr bwMode="auto">
          <a:xfrm>
            <a:off x="2555875" y="5084763"/>
            <a:ext cx="5688013" cy="647700"/>
          </a:xfrm>
          <a:prstGeom prst="wedgeRectCallout">
            <a:avLst>
              <a:gd name="adj1" fmla="val 37690"/>
              <a:gd name="adj2" fmla="val -1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3200" b="1" dirty="0">
                <a:solidFill>
                  <a:srgbClr val="FF3300"/>
                </a:solidFill>
                <a:latin typeface="Comic Sans MS" panose="030F0702030302020204" pitchFamily="66" charset="0"/>
              </a:rPr>
              <a:t>Thank you. How much is it?</a:t>
            </a:r>
          </a:p>
        </p:txBody>
      </p:sp>
      <p:sp>
        <p:nvSpPr>
          <p:cNvPr id="155748" name="AutoShape 100"/>
          <p:cNvSpPr>
            <a:spLocks noChangeArrowheads="1"/>
          </p:cNvSpPr>
          <p:nvPr/>
        </p:nvSpPr>
        <p:spPr bwMode="auto">
          <a:xfrm>
            <a:off x="5219700" y="1052513"/>
            <a:ext cx="3600450" cy="647700"/>
          </a:xfrm>
          <a:prstGeom prst="wedgeRectCallout">
            <a:avLst>
              <a:gd name="adj1" fmla="val -50972"/>
              <a:gd name="adj2" fmla="val 1279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3200" b="1">
                <a:solidFill>
                  <a:srgbClr val="003300"/>
                </a:solidFill>
                <a:latin typeface="Comic Sans MS" panose="030F0702030302020204" pitchFamily="66" charset="0"/>
              </a:rPr>
              <a:t>Here you are!</a:t>
            </a:r>
          </a:p>
        </p:txBody>
      </p:sp>
      <p:sp>
        <p:nvSpPr>
          <p:cNvPr id="155750" name="AutoShape 102"/>
          <p:cNvSpPr>
            <a:spLocks noChangeArrowheads="1"/>
          </p:cNvSpPr>
          <p:nvPr/>
        </p:nvSpPr>
        <p:spPr bwMode="auto">
          <a:xfrm>
            <a:off x="5148263" y="1052513"/>
            <a:ext cx="3671887" cy="647700"/>
          </a:xfrm>
          <a:prstGeom prst="wedgeRectCallout">
            <a:avLst>
              <a:gd name="adj1" fmla="val -49611"/>
              <a:gd name="adj2" fmla="val 1313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3200" b="1" dirty="0">
                <a:solidFill>
                  <a:srgbClr val="003300"/>
                </a:solidFill>
                <a:latin typeface="Comic Sans MS" panose="030F0702030302020204" pitchFamily="66" charset="0"/>
              </a:rPr>
              <a:t>HK $5,please.</a:t>
            </a:r>
          </a:p>
        </p:txBody>
      </p:sp>
      <p:grpSp>
        <p:nvGrpSpPr>
          <p:cNvPr id="23571" name="Group 108"/>
          <p:cNvGrpSpPr/>
          <p:nvPr/>
        </p:nvGrpSpPr>
        <p:grpSpPr bwMode="auto">
          <a:xfrm>
            <a:off x="4013200" y="6203950"/>
            <a:ext cx="990600" cy="320675"/>
            <a:chOff x="4944" y="3955"/>
            <a:chExt cx="624" cy="202"/>
          </a:xfrm>
        </p:grpSpPr>
        <p:grpSp>
          <p:nvGrpSpPr>
            <p:cNvPr id="23572" name="Group 109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3573" name="Group 110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5759" name="Oval 111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55760" name="Oval 112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55761" name="Oval 113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5762" name="Oval 114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5763" name="Oval 115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5764" name="Oval 116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23580" name="Text Box 117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23581" name="Group 118"/>
          <p:cNvGrpSpPr/>
          <p:nvPr/>
        </p:nvGrpSpPr>
        <p:grpSpPr bwMode="auto">
          <a:xfrm>
            <a:off x="2914650" y="6203950"/>
            <a:ext cx="990600" cy="320675"/>
            <a:chOff x="4944" y="3955"/>
            <a:chExt cx="624" cy="202"/>
          </a:xfrm>
        </p:grpSpPr>
        <p:grpSp>
          <p:nvGrpSpPr>
            <p:cNvPr id="23582" name="Group 119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3583" name="Group 120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5769" name="Oval 121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55770" name="Oval 122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55771" name="Oval 123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5772" name="Oval 124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5773" name="Oval 125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5774" name="Oval 126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23590" name="Text Box 127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23591" name="Group 128"/>
          <p:cNvGrpSpPr/>
          <p:nvPr/>
        </p:nvGrpSpPr>
        <p:grpSpPr bwMode="auto">
          <a:xfrm>
            <a:off x="5165725" y="6203950"/>
            <a:ext cx="990600" cy="320675"/>
            <a:chOff x="4944" y="3955"/>
            <a:chExt cx="624" cy="202"/>
          </a:xfrm>
        </p:grpSpPr>
        <p:grpSp>
          <p:nvGrpSpPr>
            <p:cNvPr id="23592" name="Group 129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3593" name="Group 130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5779" name="Oval 131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55780" name="Oval 132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55781" name="Oval 133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5782" name="Oval 134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5783" name="Oval 135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5784" name="Oval 136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23600" name="Text Box 137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pic>
        <p:nvPicPr>
          <p:cNvPr id="9272" name="Can 462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12313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3" name="May 462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85338" y="10525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4" name="Here462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64838" y="12684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75" name="Than462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260013" y="549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5hkd462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20375" y="270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77457E-6 L -0.23316 -2.77457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557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51445E-7 L -0.54687 -0.0053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55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55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55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55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8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584" fill="hold"/>
                                        <p:tgtEl>
                                          <p:spTgt spid="92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557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557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557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9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351" fill="hold"/>
                                        <p:tgtEl>
                                          <p:spTgt spid="92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55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55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55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491" fill="hold"/>
                                        <p:tgtEl>
                                          <p:spTgt spid="92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557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557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557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79"/>
                            </p:stCondLst>
                            <p:childTnLst>
                              <p:par>
                                <p:cTn id="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177" fill="hold"/>
                                        <p:tgtEl>
                                          <p:spTgt spid="92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557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557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557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60"/>
                            </p:stCondLst>
                            <p:childTnLst>
                              <p:par>
                                <p:cTn id="7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86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745" grpId="0" animBg="1"/>
      <p:bldP spid="155746" grpId="0" animBg="1"/>
      <p:bldP spid="155746" grpId="1" animBg="1"/>
      <p:bldP spid="155747" grpId="0" animBg="1"/>
      <p:bldP spid="155748" grpId="0" animBg="1"/>
      <p:bldP spid="155748" grpId="1" animBg="1"/>
      <p:bldP spid="1557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2"/>
          <p:cNvSpPr>
            <a:spLocks noChangeArrowheads="1"/>
          </p:cNvSpPr>
          <p:nvPr/>
        </p:nvSpPr>
        <p:spPr bwMode="auto">
          <a:xfrm>
            <a:off x="250825" y="201613"/>
            <a:ext cx="88931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400" b="1">
                <a:solidFill>
                  <a:schemeClr val="bg1"/>
                </a:solidFill>
                <a:ea typeface="黑体" panose="02010609060101010101" pitchFamily="49" charset="-122"/>
              </a:rPr>
              <a:t>Money in Hongkong</a:t>
            </a:r>
          </a:p>
        </p:txBody>
      </p:sp>
      <p:sp>
        <p:nvSpPr>
          <p:cNvPr id="156716" name="Rectangle 44"/>
          <p:cNvSpPr>
            <a:spLocks noChangeArrowheads="1"/>
          </p:cNvSpPr>
          <p:nvPr/>
        </p:nvSpPr>
        <p:spPr bwMode="auto">
          <a:xfrm>
            <a:off x="1403350" y="5516563"/>
            <a:ext cx="895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/>
              <a:t>HK$50</a:t>
            </a:r>
            <a:endParaRPr lang="zh-CN" altLang="en-US" b="1"/>
          </a:p>
        </p:txBody>
      </p:sp>
      <p:sp>
        <p:nvSpPr>
          <p:cNvPr id="156717" name="Rectangle 45"/>
          <p:cNvSpPr>
            <a:spLocks noChangeArrowheads="1"/>
          </p:cNvSpPr>
          <p:nvPr/>
        </p:nvSpPr>
        <p:spPr bwMode="auto">
          <a:xfrm>
            <a:off x="6516688" y="5495925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/>
              <a:t>HK$100</a:t>
            </a:r>
            <a:endParaRPr lang="zh-CN" altLang="en-US" b="1"/>
          </a:p>
        </p:txBody>
      </p:sp>
      <p:sp>
        <p:nvSpPr>
          <p:cNvPr id="156719" name="Rectangle 47"/>
          <p:cNvSpPr>
            <a:spLocks noChangeArrowheads="1"/>
          </p:cNvSpPr>
          <p:nvPr/>
        </p:nvSpPr>
        <p:spPr bwMode="auto">
          <a:xfrm>
            <a:off x="6429375" y="3048000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/>
              <a:t>HK$20</a:t>
            </a:r>
            <a:endParaRPr lang="zh-CN" altLang="en-US" b="1"/>
          </a:p>
        </p:txBody>
      </p:sp>
      <p:sp>
        <p:nvSpPr>
          <p:cNvPr id="156722" name="Rectangle 50"/>
          <p:cNvSpPr>
            <a:spLocks noChangeArrowheads="1"/>
          </p:cNvSpPr>
          <p:nvPr/>
        </p:nvSpPr>
        <p:spPr bwMode="auto">
          <a:xfrm>
            <a:off x="1403350" y="3068638"/>
            <a:ext cx="869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Calibri" panose="020F0502020204030204" pitchFamily="34" charset="0"/>
              </a:rPr>
              <a:t>HK$10</a:t>
            </a:r>
            <a:endParaRPr lang="zh-CN" altLang="en-US" sz="2000" b="1">
              <a:latin typeface="Calibri" panose="020F0502020204030204" pitchFamily="34" charset="0"/>
            </a:endParaRPr>
          </a:p>
        </p:txBody>
      </p:sp>
      <p:sp>
        <p:nvSpPr>
          <p:cNvPr id="25606" name="WordArt 52"/>
          <p:cNvSpPr>
            <a:spLocks noChangeArrowheads="1" noChangeShapeType="1" noTextEdit="1"/>
          </p:cNvSpPr>
          <p:nvPr/>
        </p:nvSpPr>
        <p:spPr bwMode="auto">
          <a:xfrm>
            <a:off x="3886200" y="3068638"/>
            <a:ext cx="1477963" cy="67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</a:ln>
                <a:latin typeface="宋体" panose="02010600030101010101" pitchFamily="2" charset="-122"/>
                <a:ea typeface="宋体" panose="02010600030101010101" pitchFamily="2" charset="-122"/>
              </a:rPr>
              <a:t>HK $ 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56725" name="Picture 53" descr="u=250947807,2526852824&amp;fm=23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3800" y="1196975"/>
            <a:ext cx="36734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727" name="Picture 55" descr="u=1122522802,291900346&amp;fm=23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196975"/>
            <a:ext cx="377983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728" name="Picture 56" descr="u=3450585802,506304575&amp;fm=23&amp;gp=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825" y="3644900"/>
            <a:ext cx="39608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729" name="Picture 5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3789363"/>
            <a:ext cx="39624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1" name="Group 58"/>
          <p:cNvGrpSpPr/>
          <p:nvPr/>
        </p:nvGrpSpPr>
        <p:grpSpPr bwMode="auto">
          <a:xfrm>
            <a:off x="4013200" y="6203950"/>
            <a:ext cx="990600" cy="320675"/>
            <a:chOff x="4944" y="3955"/>
            <a:chExt cx="624" cy="202"/>
          </a:xfrm>
        </p:grpSpPr>
        <p:grpSp>
          <p:nvGrpSpPr>
            <p:cNvPr id="25612" name="Group 59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5613" name="Group 60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6733" name="Oval 61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56734" name="Oval 62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56735" name="Oval 63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6736" name="Oval 64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6737" name="Oval 65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6738" name="Oval 66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25620" name="Text Box 67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25621" name="Group 68"/>
          <p:cNvGrpSpPr/>
          <p:nvPr/>
        </p:nvGrpSpPr>
        <p:grpSpPr bwMode="auto">
          <a:xfrm>
            <a:off x="2914650" y="6203950"/>
            <a:ext cx="990600" cy="320675"/>
            <a:chOff x="4944" y="3955"/>
            <a:chExt cx="624" cy="202"/>
          </a:xfrm>
        </p:grpSpPr>
        <p:grpSp>
          <p:nvGrpSpPr>
            <p:cNvPr id="25622" name="Group 69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5623" name="Group 70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6743" name="Oval 71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56744" name="Oval 72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56745" name="Oval 73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6746" name="Oval 74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6747" name="Oval 75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6748" name="Oval 76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25630" name="Text Box 77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25631" name="Group 78"/>
          <p:cNvGrpSpPr/>
          <p:nvPr/>
        </p:nvGrpSpPr>
        <p:grpSpPr bwMode="auto">
          <a:xfrm>
            <a:off x="5165725" y="6203950"/>
            <a:ext cx="990600" cy="320675"/>
            <a:chOff x="4944" y="3955"/>
            <a:chExt cx="624" cy="202"/>
          </a:xfrm>
        </p:grpSpPr>
        <p:grpSp>
          <p:nvGrpSpPr>
            <p:cNvPr id="25632" name="Group 79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5633" name="Group 80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6753" name="Oval 81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56754" name="Oval 82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56755" name="Oval 83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6756" name="Oval 84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6757" name="Oval 85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6758" name="Oval 86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25640" name="Text Box 87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6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6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6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6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6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16" grpId="0"/>
      <p:bldP spid="156717" grpId="0"/>
      <p:bldP spid="156719" grpId="0"/>
      <p:bldP spid="1567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2"/>
          <p:cNvSpPr>
            <a:spLocks noChangeArrowheads="1"/>
          </p:cNvSpPr>
          <p:nvPr/>
        </p:nvSpPr>
        <p:spPr bwMode="auto">
          <a:xfrm>
            <a:off x="250825" y="201613"/>
            <a:ext cx="88931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400" b="1">
                <a:solidFill>
                  <a:schemeClr val="bg1"/>
                </a:solidFill>
                <a:ea typeface="黑体" panose="02010609060101010101" pitchFamily="49" charset="-122"/>
              </a:rPr>
              <a:t>Marco is shopping in U.S </a:t>
            </a:r>
          </a:p>
        </p:txBody>
      </p:sp>
      <p:pic>
        <p:nvPicPr>
          <p:cNvPr id="158763" name="Picture 43" descr="Marco1_副本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260013" y="3213100"/>
            <a:ext cx="7747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64" name="Picture 44" descr="shop assistan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44000" y="1844675"/>
            <a:ext cx="94138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75" name="AutoShape 55"/>
          <p:cNvSpPr>
            <a:spLocks noChangeArrowheads="1"/>
          </p:cNvSpPr>
          <p:nvPr/>
        </p:nvSpPr>
        <p:spPr bwMode="auto">
          <a:xfrm>
            <a:off x="2555875" y="5157788"/>
            <a:ext cx="5616575" cy="647700"/>
          </a:xfrm>
          <a:prstGeom prst="wedgeRectCallout">
            <a:avLst>
              <a:gd name="adj1" fmla="val 38296"/>
              <a:gd name="adj2" fmla="val -1460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en-US" altLang="zh-CN" sz="3200" b="1">
                <a:solidFill>
                  <a:srgbClr val="FF3300"/>
                </a:solidFill>
                <a:latin typeface="Comic Sans MS" panose="030F0702030302020204" pitchFamily="66" charset="0"/>
              </a:rPr>
              <a:t>May I have cola, Please? </a:t>
            </a:r>
          </a:p>
        </p:txBody>
      </p:sp>
      <p:sp>
        <p:nvSpPr>
          <p:cNvPr id="158776" name="AutoShape 56"/>
          <p:cNvSpPr>
            <a:spLocks noChangeArrowheads="1"/>
          </p:cNvSpPr>
          <p:nvPr/>
        </p:nvSpPr>
        <p:spPr bwMode="auto">
          <a:xfrm>
            <a:off x="4860925" y="1125538"/>
            <a:ext cx="4175125" cy="647700"/>
          </a:xfrm>
          <a:prstGeom prst="wedgeRectCallout">
            <a:avLst>
              <a:gd name="adj1" fmla="val -42926"/>
              <a:gd name="adj2" fmla="val 1193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3200" b="1">
                <a:solidFill>
                  <a:srgbClr val="003300"/>
                </a:solidFill>
                <a:latin typeface="Comic Sans MS" panose="030F0702030302020204" pitchFamily="66" charset="0"/>
              </a:rPr>
              <a:t>Can I help you ?</a:t>
            </a:r>
          </a:p>
        </p:txBody>
      </p:sp>
      <p:sp>
        <p:nvSpPr>
          <p:cNvPr id="158777" name="AutoShape 57"/>
          <p:cNvSpPr>
            <a:spLocks noChangeArrowheads="1"/>
          </p:cNvSpPr>
          <p:nvPr/>
        </p:nvSpPr>
        <p:spPr bwMode="auto">
          <a:xfrm>
            <a:off x="2555875" y="5157788"/>
            <a:ext cx="5688013" cy="647700"/>
          </a:xfrm>
          <a:prstGeom prst="wedgeRectCallout">
            <a:avLst>
              <a:gd name="adj1" fmla="val 37690"/>
              <a:gd name="adj2" fmla="val -1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3200" b="1">
                <a:solidFill>
                  <a:srgbClr val="FF3300"/>
                </a:solidFill>
                <a:latin typeface="Comic Sans MS" panose="030F0702030302020204" pitchFamily="66" charset="0"/>
              </a:rPr>
              <a:t>Thank you. How much is it?</a:t>
            </a:r>
          </a:p>
        </p:txBody>
      </p:sp>
      <p:sp>
        <p:nvSpPr>
          <p:cNvPr id="158778" name="AutoShape 58"/>
          <p:cNvSpPr>
            <a:spLocks noChangeArrowheads="1"/>
          </p:cNvSpPr>
          <p:nvPr/>
        </p:nvSpPr>
        <p:spPr bwMode="auto">
          <a:xfrm>
            <a:off x="5219700" y="1125538"/>
            <a:ext cx="3600450" cy="647700"/>
          </a:xfrm>
          <a:prstGeom prst="wedgeRectCallout">
            <a:avLst>
              <a:gd name="adj1" fmla="val -50972"/>
              <a:gd name="adj2" fmla="val 1279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3200" b="1">
                <a:solidFill>
                  <a:srgbClr val="003300"/>
                </a:solidFill>
                <a:latin typeface="Comic Sans MS" panose="030F0702030302020204" pitchFamily="66" charset="0"/>
              </a:rPr>
              <a:t>Here you are!</a:t>
            </a:r>
          </a:p>
        </p:txBody>
      </p:sp>
      <p:sp>
        <p:nvSpPr>
          <p:cNvPr id="158779" name="AutoShape 59"/>
          <p:cNvSpPr>
            <a:spLocks noChangeArrowheads="1"/>
          </p:cNvSpPr>
          <p:nvPr/>
        </p:nvSpPr>
        <p:spPr bwMode="auto">
          <a:xfrm>
            <a:off x="5148263" y="1125538"/>
            <a:ext cx="2447925" cy="647700"/>
          </a:xfrm>
          <a:prstGeom prst="wedgeRectCallout">
            <a:avLst>
              <a:gd name="adj1" fmla="val -49611"/>
              <a:gd name="adj2" fmla="val 1313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3200" b="1">
                <a:solidFill>
                  <a:srgbClr val="003300"/>
                </a:solidFill>
                <a:latin typeface="Comic Sans MS" panose="030F0702030302020204" pitchFamily="66" charset="0"/>
              </a:rPr>
              <a:t>$2.</a:t>
            </a:r>
          </a:p>
        </p:txBody>
      </p:sp>
      <p:pic>
        <p:nvPicPr>
          <p:cNvPr id="158780" name="Picture 60" descr="自由女神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20838"/>
            <a:ext cx="1905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81" name="Picture 6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16013" y="981075"/>
            <a:ext cx="2160587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6"/>
          <p:cNvGrpSpPr/>
          <p:nvPr/>
        </p:nvGrpSpPr>
        <p:grpSpPr bwMode="auto">
          <a:xfrm>
            <a:off x="2555875" y="2997200"/>
            <a:ext cx="5076825" cy="1366838"/>
            <a:chOff x="1615" y="1888"/>
            <a:chExt cx="3198" cy="861"/>
          </a:xfrm>
        </p:grpSpPr>
        <p:pic>
          <p:nvPicPr>
            <p:cNvPr id="26637" name="Picture 63" descr="水果店_副本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1190615">
              <a:off x="1615" y="2069"/>
              <a:ext cx="3198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8" name="Picture 64" descr="water_副本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rot="-1190615">
              <a:off x="3243" y="1888"/>
              <a:ext cx="363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9" name="Picture 65" descr="cola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 rot="-1252770">
              <a:off x="2099" y="2208"/>
              <a:ext cx="401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40" name="Group 67"/>
          <p:cNvGrpSpPr/>
          <p:nvPr/>
        </p:nvGrpSpPr>
        <p:grpSpPr bwMode="auto">
          <a:xfrm>
            <a:off x="4013200" y="6203950"/>
            <a:ext cx="990600" cy="320675"/>
            <a:chOff x="4944" y="3955"/>
            <a:chExt cx="624" cy="202"/>
          </a:xfrm>
        </p:grpSpPr>
        <p:grpSp>
          <p:nvGrpSpPr>
            <p:cNvPr id="26641" name="Group 68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6642" name="Group 69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8790" name="Oval 70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58791" name="Oval 71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58792" name="Oval 72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8793" name="Oval 73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8794" name="Oval 74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8795" name="Oval 75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26649" name="Text Box 76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26650" name="Group 77"/>
          <p:cNvGrpSpPr/>
          <p:nvPr/>
        </p:nvGrpSpPr>
        <p:grpSpPr bwMode="auto">
          <a:xfrm>
            <a:off x="2914650" y="6203950"/>
            <a:ext cx="990600" cy="320675"/>
            <a:chOff x="4944" y="3955"/>
            <a:chExt cx="624" cy="202"/>
          </a:xfrm>
        </p:grpSpPr>
        <p:grpSp>
          <p:nvGrpSpPr>
            <p:cNvPr id="26651" name="Group 78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6652" name="Group 79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8800" name="Oval 80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58801" name="Oval 81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58802" name="Oval 82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8803" name="Oval 83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8804" name="Oval 84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8805" name="Oval 85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26659" name="Text Box 86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26660" name="Group 87"/>
          <p:cNvGrpSpPr/>
          <p:nvPr/>
        </p:nvGrpSpPr>
        <p:grpSpPr bwMode="auto">
          <a:xfrm>
            <a:off x="5165725" y="6203950"/>
            <a:ext cx="990600" cy="320675"/>
            <a:chOff x="4944" y="3955"/>
            <a:chExt cx="624" cy="202"/>
          </a:xfrm>
        </p:grpSpPr>
        <p:grpSp>
          <p:nvGrpSpPr>
            <p:cNvPr id="26661" name="Group 88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6662" name="Group 89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8810" name="Oval 90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58811" name="Oval 91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58812" name="Oval 92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8813" name="Oval 93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8814" name="Oval 94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8815" name="Oval 95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26669" name="Text Box 96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pic>
        <p:nvPicPr>
          <p:cNvPr id="11317" name="Can 524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972675" y="9080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8" name="May 524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117138" y="1557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9" name="Here524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20375" y="2420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20" name="Than524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052175" y="299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22" name="$2524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196638" y="26368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8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8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77457E-6 L -0.23316 -2.77457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587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51445E-7 L -0.54687 -0.0053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58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587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587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587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8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565" fill="hold"/>
                                        <p:tgtEl>
                                          <p:spTgt spid="113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587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58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58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9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111" fill="hold"/>
                                        <p:tgtEl>
                                          <p:spTgt spid="113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587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587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587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6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491" fill="hold"/>
                                        <p:tgtEl>
                                          <p:spTgt spid="113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587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587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587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79"/>
                            </p:stCondLst>
                            <p:childTnLst>
                              <p:par>
                                <p:cTn id="6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177" fill="hold"/>
                                        <p:tgtEl>
                                          <p:spTgt spid="113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587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58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58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9"/>
                            </p:stCondLst>
                            <p:childTnLst>
                              <p:par>
                                <p:cTn id="7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859" fill="hold"/>
                                        <p:tgtEl>
                                          <p:spTgt spid="113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75" grpId="0" animBg="1"/>
      <p:bldP spid="158776" grpId="0" animBg="1"/>
      <p:bldP spid="158776" grpId="1" animBg="1"/>
      <p:bldP spid="158777" grpId="0" animBg="1"/>
      <p:bldP spid="158778" grpId="0" animBg="1"/>
      <p:bldP spid="158778" grpId="1" animBg="1"/>
      <p:bldP spid="1587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2"/>
          <p:cNvSpPr>
            <a:spLocks noChangeArrowheads="1"/>
          </p:cNvSpPr>
          <p:nvPr/>
        </p:nvSpPr>
        <p:spPr bwMode="auto">
          <a:xfrm>
            <a:off x="250825" y="201613"/>
            <a:ext cx="88931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400" b="1">
                <a:solidFill>
                  <a:schemeClr val="bg1"/>
                </a:solidFill>
                <a:ea typeface="黑体" panose="02010609060101010101" pitchFamily="49" charset="-122"/>
              </a:rPr>
              <a:t>Money in U.S</a:t>
            </a:r>
          </a:p>
        </p:txBody>
      </p:sp>
      <p:sp>
        <p:nvSpPr>
          <p:cNvPr id="157739" name="Rectangle 43"/>
          <p:cNvSpPr>
            <a:spLocks noChangeArrowheads="1"/>
          </p:cNvSpPr>
          <p:nvPr/>
        </p:nvSpPr>
        <p:spPr bwMode="auto">
          <a:xfrm>
            <a:off x="1414463" y="5516563"/>
            <a:ext cx="56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/>
              <a:t>$20</a:t>
            </a:r>
            <a:endParaRPr lang="zh-CN" altLang="en-US" b="1"/>
          </a:p>
        </p:txBody>
      </p:sp>
      <p:sp>
        <p:nvSpPr>
          <p:cNvPr id="157740" name="Rectangle 44"/>
          <p:cNvSpPr>
            <a:spLocks noChangeArrowheads="1"/>
          </p:cNvSpPr>
          <p:nvPr/>
        </p:nvSpPr>
        <p:spPr bwMode="auto">
          <a:xfrm>
            <a:off x="6670675" y="5495925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/>
              <a:t>$50</a:t>
            </a:r>
            <a:endParaRPr lang="zh-CN" altLang="en-US" b="1"/>
          </a:p>
        </p:txBody>
      </p:sp>
      <p:sp>
        <p:nvSpPr>
          <p:cNvPr id="157741" name="Rectangle 45"/>
          <p:cNvSpPr>
            <a:spLocks noChangeArrowheads="1"/>
          </p:cNvSpPr>
          <p:nvPr/>
        </p:nvSpPr>
        <p:spPr bwMode="auto">
          <a:xfrm>
            <a:off x="6599238" y="3048000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/>
              <a:t>$10</a:t>
            </a:r>
            <a:endParaRPr lang="zh-CN" altLang="en-US" b="1"/>
          </a:p>
        </p:txBody>
      </p:sp>
      <p:sp>
        <p:nvSpPr>
          <p:cNvPr id="157742" name="Rectangle 46"/>
          <p:cNvSpPr>
            <a:spLocks noChangeArrowheads="1"/>
          </p:cNvSpPr>
          <p:nvPr/>
        </p:nvSpPr>
        <p:spPr bwMode="auto">
          <a:xfrm>
            <a:off x="1538288" y="3068638"/>
            <a:ext cx="441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latin typeface="Calibri" panose="020F0502020204030204" pitchFamily="34" charset="0"/>
              </a:rPr>
              <a:t>$5</a:t>
            </a:r>
            <a:endParaRPr lang="zh-CN" altLang="en-US" sz="2000" b="1">
              <a:latin typeface="Calibri" panose="020F0502020204030204" pitchFamily="34" charset="0"/>
            </a:endParaRPr>
          </a:p>
        </p:txBody>
      </p:sp>
      <p:pic>
        <p:nvPicPr>
          <p:cNvPr id="28678" name="Picture 56" descr="美元_副本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87813" y="2779713"/>
            <a:ext cx="6286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53" name="Picture 5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8" y="1125538"/>
            <a:ext cx="3708400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54" name="Picture 5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3800" y="1125538"/>
            <a:ext cx="3744913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55" name="Picture 5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3644900"/>
            <a:ext cx="36718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56" name="Picture 6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76825" y="3716338"/>
            <a:ext cx="3671888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3" name="Group 61"/>
          <p:cNvGrpSpPr/>
          <p:nvPr/>
        </p:nvGrpSpPr>
        <p:grpSpPr bwMode="auto">
          <a:xfrm>
            <a:off x="4013200" y="6203950"/>
            <a:ext cx="990600" cy="320675"/>
            <a:chOff x="4944" y="3955"/>
            <a:chExt cx="624" cy="202"/>
          </a:xfrm>
        </p:grpSpPr>
        <p:grpSp>
          <p:nvGrpSpPr>
            <p:cNvPr id="28684" name="Group 62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8685" name="Group 63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7760" name="Oval 64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57761" name="Oval 65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57762" name="Oval 66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7763" name="Oval 67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7764" name="Oval 68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7765" name="Oval 69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28692" name="Text Box 70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28693" name="Group 71"/>
          <p:cNvGrpSpPr/>
          <p:nvPr/>
        </p:nvGrpSpPr>
        <p:grpSpPr bwMode="auto">
          <a:xfrm>
            <a:off x="2914650" y="6203950"/>
            <a:ext cx="990600" cy="320675"/>
            <a:chOff x="4944" y="3955"/>
            <a:chExt cx="624" cy="202"/>
          </a:xfrm>
        </p:grpSpPr>
        <p:grpSp>
          <p:nvGrpSpPr>
            <p:cNvPr id="28694" name="Group 72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8695" name="Group 73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7770" name="Oval 74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57771" name="Oval 75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57772" name="Oval 76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7773" name="Oval 77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7774" name="Oval 78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7775" name="Oval 79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28702" name="Text Box 80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28703" name="Group 81"/>
          <p:cNvGrpSpPr/>
          <p:nvPr/>
        </p:nvGrpSpPr>
        <p:grpSpPr bwMode="auto">
          <a:xfrm>
            <a:off x="5165725" y="6203950"/>
            <a:ext cx="990600" cy="320675"/>
            <a:chOff x="4944" y="3955"/>
            <a:chExt cx="624" cy="202"/>
          </a:xfrm>
        </p:grpSpPr>
        <p:grpSp>
          <p:nvGrpSpPr>
            <p:cNvPr id="28704" name="Group 82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8705" name="Group 83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7780" name="Oval 84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57781" name="Oval 85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57782" name="Oval 86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7783" name="Oval 87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7784" name="Oval 88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7785" name="Oval 89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28712" name="Text Box 90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7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7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7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7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39" grpId="0"/>
      <p:bldP spid="157740" grpId="0"/>
      <p:bldP spid="157741" grpId="0"/>
      <p:bldP spid="1577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Group 6"/>
          <p:cNvGrpSpPr/>
          <p:nvPr/>
        </p:nvGrpSpPr>
        <p:grpSpPr bwMode="auto">
          <a:xfrm>
            <a:off x="4013200" y="6203950"/>
            <a:ext cx="990600" cy="320675"/>
            <a:chOff x="4944" y="3955"/>
            <a:chExt cx="624" cy="202"/>
          </a:xfrm>
        </p:grpSpPr>
        <p:grpSp>
          <p:nvGrpSpPr>
            <p:cNvPr id="6146" name="Group 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6147" name="Group 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0425" name="Oval 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60426" name="Oval 1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0427" name="Oval 1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28" name="Oval 1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29" name="Oval 1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30" name="Oval 1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6154" name="Text Box 15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6155" name="Group 16"/>
          <p:cNvGrpSpPr/>
          <p:nvPr/>
        </p:nvGrpSpPr>
        <p:grpSpPr bwMode="auto">
          <a:xfrm>
            <a:off x="2914650" y="6203950"/>
            <a:ext cx="990600" cy="320675"/>
            <a:chOff x="4944" y="3955"/>
            <a:chExt cx="624" cy="202"/>
          </a:xfrm>
        </p:grpSpPr>
        <p:grpSp>
          <p:nvGrpSpPr>
            <p:cNvPr id="6156" name="Group 1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6157" name="Group 1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0435" name="Oval 1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60436" name="Oval 2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0437" name="Oval 2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38" name="Oval 2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39" name="Oval 2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40" name="Oval 2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6164" name="Text Box 25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6165" name="Group 26"/>
          <p:cNvGrpSpPr/>
          <p:nvPr/>
        </p:nvGrpSpPr>
        <p:grpSpPr bwMode="auto">
          <a:xfrm>
            <a:off x="5165725" y="6203950"/>
            <a:ext cx="990600" cy="320675"/>
            <a:chOff x="4944" y="3955"/>
            <a:chExt cx="624" cy="202"/>
          </a:xfrm>
        </p:grpSpPr>
        <p:grpSp>
          <p:nvGrpSpPr>
            <p:cNvPr id="6166" name="Group 2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6167" name="Group 2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0445" name="Oval 2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60446" name="Oval 3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0447" name="Oval 3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48" name="Oval 3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49" name="Oval 3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50" name="Oval 3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6174" name="Text Box 35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sp>
        <p:nvSpPr>
          <p:cNvPr id="6175" name="Rectangle 46"/>
          <p:cNvSpPr>
            <a:spLocks noChangeArrowheads="1"/>
          </p:cNvSpPr>
          <p:nvPr/>
        </p:nvSpPr>
        <p:spPr bwMode="auto">
          <a:xfrm>
            <a:off x="1692275" y="201613"/>
            <a:ext cx="590391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ea typeface="黑体" panose="02010609060101010101" pitchFamily="49" charset="-122"/>
              </a:rPr>
              <a:t>From Here to There</a:t>
            </a:r>
          </a:p>
        </p:txBody>
      </p:sp>
      <p:pic>
        <p:nvPicPr>
          <p:cNvPr id="40993" name="Picture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9144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811" name="Picture 6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938" y="2781300"/>
            <a:ext cx="20653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42"/>
          <p:cNvSpPr>
            <a:spLocks noChangeArrowheads="1"/>
          </p:cNvSpPr>
          <p:nvPr/>
        </p:nvSpPr>
        <p:spPr bwMode="auto">
          <a:xfrm>
            <a:off x="250825" y="201613"/>
            <a:ext cx="88931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ea typeface="黑体" panose="02010609060101010101" pitchFamily="49" charset="-122"/>
              </a:rPr>
              <a:t>Marco is shopping in France</a:t>
            </a:r>
          </a:p>
        </p:txBody>
      </p:sp>
      <p:pic>
        <p:nvPicPr>
          <p:cNvPr id="159788" name="Picture 44" descr="shop assistan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467850" y="908050"/>
            <a:ext cx="94138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6"/>
          <p:cNvGrpSpPr/>
          <p:nvPr/>
        </p:nvGrpSpPr>
        <p:grpSpPr bwMode="auto">
          <a:xfrm>
            <a:off x="5075238" y="2060575"/>
            <a:ext cx="4105275" cy="1908175"/>
            <a:chOff x="2336" y="1933"/>
            <a:chExt cx="2268" cy="1248"/>
          </a:xfrm>
        </p:grpSpPr>
        <p:pic>
          <p:nvPicPr>
            <p:cNvPr id="29701" name="Picture 59" descr="玩具架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36" y="1933"/>
              <a:ext cx="226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2" name="Picture 60" descr="toy car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971" y="2251"/>
              <a:ext cx="499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3" name="Picture 61" descr="toy car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562" y="2577"/>
              <a:ext cx="499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4" name="Picture 62" descr="toy car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833" y="2532"/>
              <a:ext cx="499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5" name="Picture 63" descr="toy car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334" y="2532"/>
              <a:ext cx="499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9787" name="Picture 43" descr="Marco1_副本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828213" y="3500438"/>
            <a:ext cx="4778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5"/>
          <p:cNvGrpSpPr/>
          <p:nvPr/>
        </p:nvGrpSpPr>
        <p:grpSpPr bwMode="auto">
          <a:xfrm>
            <a:off x="57150" y="1268413"/>
            <a:ext cx="3867150" cy="3168650"/>
            <a:chOff x="81" y="799"/>
            <a:chExt cx="2436" cy="1996"/>
          </a:xfrm>
        </p:grpSpPr>
        <p:pic>
          <p:nvPicPr>
            <p:cNvPr id="29708" name="Picture 97" descr="Marco1_副本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13" y="1252"/>
              <a:ext cx="12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9" name="Picture 98" descr="shop assistant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81" y="799"/>
              <a:ext cx="123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0" name="Text Box 4"/>
            <p:cNvSpPr txBox="1">
              <a:spLocks noChangeArrowheads="1"/>
            </p:cNvSpPr>
            <p:nvPr/>
          </p:nvSpPr>
          <p:spPr bwMode="auto">
            <a:xfrm>
              <a:off x="340" y="799"/>
              <a:ext cx="1588" cy="264"/>
            </a:xfrm>
            <a:prstGeom prst="rect">
              <a:avLst/>
            </a:prstGeom>
            <a:solidFill>
              <a:srgbClr val="FFC5C5"/>
            </a:solidFill>
            <a:ln w="22225">
              <a:solidFill>
                <a:srgbClr val="FF0000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Calibri" panose="020F0502020204030204" pitchFamily="34" charset="0"/>
                </a:rPr>
                <a:t> </a:t>
              </a:r>
              <a:r>
                <a:rPr lang="en-US" altLang="zh-CN" sz="2000" b="1" u="sng">
                  <a:latin typeface="Calibri" panose="020F0502020204030204" pitchFamily="34" charset="0"/>
                </a:rPr>
                <a:t>                                   </a:t>
              </a:r>
              <a:r>
                <a:rPr lang="zh-CN" altLang="en-US" sz="2000" b="1">
                  <a:latin typeface="Calibri" panose="020F0502020204030204" pitchFamily="34" charset="0"/>
                </a:rPr>
                <a:t>？</a:t>
              </a:r>
            </a:p>
          </p:txBody>
        </p:sp>
        <p:sp>
          <p:nvSpPr>
            <p:cNvPr id="29711" name="Text Box 41"/>
            <p:cNvSpPr txBox="1">
              <a:spLocks noChangeArrowheads="1"/>
            </p:cNvSpPr>
            <p:nvPr/>
          </p:nvSpPr>
          <p:spPr bwMode="auto">
            <a:xfrm>
              <a:off x="340" y="1261"/>
              <a:ext cx="2177" cy="264"/>
            </a:xfrm>
            <a:prstGeom prst="rect">
              <a:avLst/>
            </a:prstGeom>
            <a:solidFill>
              <a:srgbClr val="CCFFCC"/>
            </a:solidFill>
            <a:ln w="22225">
              <a:solidFill>
                <a:srgbClr val="008000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Calibri" panose="020F0502020204030204" pitchFamily="34" charset="0"/>
                </a:rPr>
                <a:t>May I have a toy car , please  ?</a:t>
              </a:r>
              <a:endParaRPr lang="en-US" altLang="zh-CN" sz="2000" b="1">
                <a:solidFill>
                  <a:schemeClr val="hlink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29712" name="Picture 101" descr="shop assistant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81" y="1661"/>
              <a:ext cx="123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3" name="Picture 104" descr="Marco1_副本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13" y="2069"/>
              <a:ext cx="12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4" name="Text Box 41"/>
            <p:cNvSpPr txBox="1">
              <a:spLocks noChangeArrowheads="1"/>
            </p:cNvSpPr>
            <p:nvPr/>
          </p:nvSpPr>
          <p:spPr bwMode="auto">
            <a:xfrm>
              <a:off x="340" y="2115"/>
              <a:ext cx="1905" cy="264"/>
            </a:xfrm>
            <a:prstGeom prst="rect">
              <a:avLst/>
            </a:prstGeom>
            <a:solidFill>
              <a:srgbClr val="CCFFCC"/>
            </a:solidFill>
            <a:ln w="22225">
              <a:solidFill>
                <a:srgbClr val="008000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Calibri" panose="020F0502020204030204" pitchFamily="34" charset="0"/>
                </a:rPr>
                <a:t> </a:t>
              </a:r>
              <a:r>
                <a:rPr lang="en-US" altLang="zh-CN" sz="2000" b="1" u="sng">
                  <a:latin typeface="Calibri" panose="020F0502020204030204" pitchFamily="34" charset="0"/>
                </a:rPr>
                <a:t>                                        </a:t>
              </a:r>
              <a:r>
                <a:rPr lang="en-US" altLang="zh-CN" sz="2000" b="1">
                  <a:latin typeface="Calibri" panose="020F0502020204030204" pitchFamily="34" charset="0"/>
                </a:rPr>
                <a:t>  </a:t>
              </a:r>
              <a:r>
                <a:rPr lang="zh-CN" altLang="en-US" sz="2000" b="1">
                  <a:latin typeface="Calibri" panose="020F0502020204030204" pitchFamily="34" charset="0"/>
                </a:rPr>
                <a:t>？</a:t>
              </a:r>
              <a:endParaRPr lang="zh-CN" altLang="en-US" sz="2000" b="1">
                <a:solidFill>
                  <a:schemeClr val="hlin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15" name="Text Box 4"/>
            <p:cNvSpPr txBox="1">
              <a:spLocks noChangeArrowheads="1"/>
            </p:cNvSpPr>
            <p:nvPr/>
          </p:nvSpPr>
          <p:spPr bwMode="auto">
            <a:xfrm>
              <a:off x="340" y="2531"/>
              <a:ext cx="1814" cy="264"/>
            </a:xfrm>
            <a:prstGeom prst="rect">
              <a:avLst/>
            </a:prstGeom>
            <a:solidFill>
              <a:srgbClr val="FFC5C5"/>
            </a:solidFill>
            <a:ln w="22225">
              <a:solidFill>
                <a:srgbClr val="FF0000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 b="1" u="sng">
                  <a:latin typeface="Calibri" panose="020F0502020204030204" pitchFamily="34" charset="0"/>
                </a:rPr>
                <a:t>                                           .</a:t>
              </a:r>
            </a:p>
          </p:txBody>
        </p:sp>
        <p:pic>
          <p:nvPicPr>
            <p:cNvPr id="29716" name="Picture 107" descr="shop assistant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126" y="2523"/>
              <a:ext cx="123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7" name="Text Box 4"/>
            <p:cNvSpPr txBox="1">
              <a:spLocks noChangeArrowheads="1"/>
            </p:cNvSpPr>
            <p:nvPr/>
          </p:nvSpPr>
          <p:spPr bwMode="auto">
            <a:xfrm>
              <a:off x="339" y="1669"/>
              <a:ext cx="1861" cy="264"/>
            </a:xfrm>
            <a:prstGeom prst="rect">
              <a:avLst/>
            </a:prstGeom>
            <a:solidFill>
              <a:srgbClr val="FFC5C5"/>
            </a:solidFill>
            <a:ln w="22225">
              <a:solidFill>
                <a:srgbClr val="FF0000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 b="1">
                  <a:latin typeface="Calibri" panose="020F0502020204030204" pitchFamily="34" charset="0"/>
                </a:rPr>
                <a:t> </a:t>
              </a:r>
              <a:r>
                <a:rPr lang="en-US" altLang="zh-CN" sz="2000" b="1" u="sng">
                  <a:latin typeface="Calibri" panose="020F0502020204030204" pitchFamily="34" charset="0"/>
                </a:rPr>
                <a:t>                                         </a:t>
              </a:r>
              <a:r>
                <a:rPr lang="en-US" altLang="zh-CN" sz="2000" b="1">
                  <a:latin typeface="Calibri" panose="020F0502020204030204" pitchFamily="34" charset="0"/>
                </a:rPr>
                <a:t>.</a:t>
              </a:r>
            </a:p>
          </p:txBody>
        </p:sp>
        <p:sp>
          <p:nvSpPr>
            <p:cNvPr id="29718" name="Rectangle 111"/>
            <p:cNvSpPr>
              <a:spLocks noChangeArrowheads="1"/>
            </p:cNvSpPr>
            <p:nvPr/>
          </p:nvSpPr>
          <p:spPr bwMode="auto">
            <a:xfrm>
              <a:off x="2200" y="2545"/>
              <a:ext cx="3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rgbClr val="FF0000"/>
                  </a:solidFill>
                  <a:latin typeface="Calibri" panose="020F0502020204030204" pitchFamily="34" charset="0"/>
                </a:rPr>
                <a:t>€ </a:t>
              </a:r>
              <a:r>
                <a:rPr lang="en-US" altLang="zh-CN" sz="2000" b="1">
                  <a:solidFill>
                    <a:srgbClr val="FF0000"/>
                  </a:solidFill>
                  <a:latin typeface="Calibri" panose="020F0502020204030204" pitchFamily="34" charset="0"/>
                </a:rPr>
                <a:t>7</a:t>
              </a:r>
              <a:endParaRPr lang="zh-CN" altLang="en-US" sz="2000" b="1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9719" name="Group 112"/>
          <p:cNvGrpSpPr/>
          <p:nvPr/>
        </p:nvGrpSpPr>
        <p:grpSpPr bwMode="auto">
          <a:xfrm>
            <a:off x="4013200" y="6203950"/>
            <a:ext cx="990600" cy="320675"/>
            <a:chOff x="4944" y="3955"/>
            <a:chExt cx="624" cy="202"/>
          </a:xfrm>
        </p:grpSpPr>
        <p:grpSp>
          <p:nvGrpSpPr>
            <p:cNvPr id="29720" name="Group 11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9721" name="Group 11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9859" name="Oval 11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59860" name="Oval 11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59861" name="Oval 11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9862" name="Oval 11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9863" name="Oval 11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9864" name="Oval 12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29728" name="Text Box 121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29729" name="Group 122"/>
          <p:cNvGrpSpPr/>
          <p:nvPr/>
        </p:nvGrpSpPr>
        <p:grpSpPr bwMode="auto">
          <a:xfrm>
            <a:off x="2914650" y="6203950"/>
            <a:ext cx="990600" cy="320675"/>
            <a:chOff x="4944" y="3955"/>
            <a:chExt cx="624" cy="202"/>
          </a:xfrm>
        </p:grpSpPr>
        <p:grpSp>
          <p:nvGrpSpPr>
            <p:cNvPr id="29730" name="Group 12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9731" name="Group 12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9869" name="Oval 12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59870" name="Oval 12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59871" name="Oval 12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9872" name="Oval 12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9873" name="Oval 12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9874" name="Oval 13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29738" name="Text Box 131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29739" name="Group 132"/>
          <p:cNvGrpSpPr/>
          <p:nvPr/>
        </p:nvGrpSpPr>
        <p:grpSpPr bwMode="auto">
          <a:xfrm>
            <a:off x="5165725" y="6203950"/>
            <a:ext cx="990600" cy="320675"/>
            <a:chOff x="4944" y="3955"/>
            <a:chExt cx="624" cy="202"/>
          </a:xfrm>
        </p:grpSpPr>
        <p:grpSp>
          <p:nvGrpSpPr>
            <p:cNvPr id="29740" name="Group 13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29741" name="Group 13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59879" name="Oval 13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59880" name="Oval 13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59881" name="Oval 13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9882" name="Oval 13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9883" name="Oval 13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59884" name="Oval 14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29748" name="Text Box 141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9" dur="2000" fill="hold"/>
                                        <p:tgtEl>
                                          <p:spTgt spid="1597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06358E-6 L -0.31112 0.005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97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2"/>
          <p:cNvSpPr>
            <a:spLocks noChangeArrowheads="1"/>
          </p:cNvSpPr>
          <p:nvPr/>
        </p:nvSpPr>
        <p:spPr bwMode="auto">
          <a:xfrm>
            <a:off x="250825" y="201613"/>
            <a:ext cx="88931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400" b="1">
                <a:solidFill>
                  <a:schemeClr val="bg1"/>
                </a:solidFill>
                <a:ea typeface="黑体" panose="02010609060101010101" pitchFamily="49" charset="-122"/>
              </a:rPr>
              <a:t>Money in France</a:t>
            </a:r>
          </a:p>
        </p:txBody>
      </p:sp>
      <p:sp>
        <p:nvSpPr>
          <p:cNvPr id="160811" name="Rectangle 43"/>
          <p:cNvSpPr>
            <a:spLocks noChangeArrowheads="1"/>
          </p:cNvSpPr>
          <p:nvPr/>
        </p:nvSpPr>
        <p:spPr bwMode="auto">
          <a:xfrm>
            <a:off x="7451725" y="277495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€ </a:t>
            </a:r>
            <a:r>
              <a:rPr lang="en-US" altLang="zh-CN" b="1"/>
              <a:t>5</a:t>
            </a:r>
            <a:r>
              <a:rPr lang="en-US" altLang="en-US" b="1"/>
              <a:t>0</a:t>
            </a:r>
            <a:endParaRPr lang="zh-CN" altLang="en-US" b="1"/>
          </a:p>
        </p:txBody>
      </p:sp>
      <p:sp>
        <p:nvSpPr>
          <p:cNvPr id="160812" name="Rectangle 44"/>
          <p:cNvSpPr>
            <a:spLocks noChangeArrowheads="1"/>
          </p:cNvSpPr>
          <p:nvPr/>
        </p:nvSpPr>
        <p:spPr bwMode="auto">
          <a:xfrm>
            <a:off x="1763713" y="5516563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€ </a:t>
            </a:r>
            <a:r>
              <a:rPr lang="en-US" altLang="zh-CN" b="1"/>
              <a:t>10</a:t>
            </a:r>
            <a:r>
              <a:rPr lang="en-US" altLang="en-US" b="1"/>
              <a:t>0</a:t>
            </a:r>
            <a:endParaRPr lang="zh-CN" altLang="en-US" b="1"/>
          </a:p>
        </p:txBody>
      </p:sp>
      <p:sp>
        <p:nvSpPr>
          <p:cNvPr id="160813" name="Rectangle 45"/>
          <p:cNvSpPr>
            <a:spLocks noChangeArrowheads="1"/>
          </p:cNvSpPr>
          <p:nvPr/>
        </p:nvSpPr>
        <p:spPr bwMode="auto">
          <a:xfrm>
            <a:off x="4356100" y="2846388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€ </a:t>
            </a:r>
            <a:r>
              <a:rPr lang="en-US" altLang="zh-CN" b="1"/>
              <a:t>2</a:t>
            </a:r>
            <a:r>
              <a:rPr lang="en-US" altLang="en-US" b="1"/>
              <a:t>0</a:t>
            </a:r>
            <a:endParaRPr lang="zh-CN" altLang="en-US" b="1"/>
          </a:p>
        </p:txBody>
      </p:sp>
      <p:sp>
        <p:nvSpPr>
          <p:cNvPr id="160814" name="Rectangle 46"/>
          <p:cNvSpPr>
            <a:spLocks noChangeArrowheads="1"/>
          </p:cNvSpPr>
          <p:nvPr/>
        </p:nvSpPr>
        <p:spPr bwMode="auto">
          <a:xfrm>
            <a:off x="1547813" y="2960688"/>
            <a:ext cx="627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latin typeface="Calibri" panose="020F0502020204030204" pitchFamily="34" charset="0"/>
              </a:rPr>
              <a:t>€ 10</a:t>
            </a:r>
            <a:endParaRPr lang="zh-CN" altLang="en-US" sz="2000" b="1">
              <a:latin typeface="Calibri" panose="020F0502020204030204" pitchFamily="34" charset="0"/>
            </a:endParaRPr>
          </a:p>
        </p:txBody>
      </p:sp>
      <p:pic>
        <p:nvPicPr>
          <p:cNvPr id="31750" name="Picture 52" descr="u=3431483758,2093851627&amp;fm=90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0200" y="3332163"/>
            <a:ext cx="649288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821" name="Picture 53" descr="u=228374792,1957735527&amp;fm=90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644900"/>
            <a:ext cx="33337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822" name="Picture 54" descr="u=1556283378,2341478001&amp;fm=23&amp;gp=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3789363"/>
            <a:ext cx="33829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823" name="Picture 55" descr="u=3980179747,2609391995&amp;fm=21&amp;gp=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00788" y="1341438"/>
            <a:ext cx="27717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825" name="Picture 57" descr="u=61655468,76629263&amp;fm=23&amp;gp=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76600" y="1341438"/>
            <a:ext cx="2808288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826" name="Picture 5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1360488"/>
            <a:ext cx="26860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827" name="Rectangle 59"/>
          <p:cNvSpPr>
            <a:spLocks noChangeArrowheads="1"/>
          </p:cNvSpPr>
          <p:nvPr/>
        </p:nvSpPr>
        <p:spPr bwMode="auto">
          <a:xfrm>
            <a:off x="6877050" y="5516563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/>
              <a:t>€ </a:t>
            </a:r>
            <a:r>
              <a:rPr lang="en-US" altLang="zh-CN" b="1"/>
              <a:t>200</a:t>
            </a:r>
            <a:endParaRPr lang="zh-CN" altLang="en-US" b="1"/>
          </a:p>
        </p:txBody>
      </p:sp>
      <p:grpSp>
        <p:nvGrpSpPr>
          <p:cNvPr id="31757" name="Group 60"/>
          <p:cNvGrpSpPr/>
          <p:nvPr/>
        </p:nvGrpSpPr>
        <p:grpSpPr bwMode="auto">
          <a:xfrm>
            <a:off x="4013200" y="6203950"/>
            <a:ext cx="990600" cy="320675"/>
            <a:chOff x="4944" y="3955"/>
            <a:chExt cx="624" cy="202"/>
          </a:xfrm>
        </p:grpSpPr>
        <p:grpSp>
          <p:nvGrpSpPr>
            <p:cNvPr id="31758" name="Group 61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1759" name="Group 62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60831" name="Oval 63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60832" name="Oval 64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60833" name="Oval 65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60834" name="Oval 66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60835" name="Oval 67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60836" name="Oval 68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31766" name="Text Box 69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31767" name="Group 70"/>
          <p:cNvGrpSpPr/>
          <p:nvPr/>
        </p:nvGrpSpPr>
        <p:grpSpPr bwMode="auto">
          <a:xfrm>
            <a:off x="2914650" y="6203950"/>
            <a:ext cx="990600" cy="320675"/>
            <a:chOff x="4944" y="3955"/>
            <a:chExt cx="624" cy="202"/>
          </a:xfrm>
        </p:grpSpPr>
        <p:grpSp>
          <p:nvGrpSpPr>
            <p:cNvPr id="31768" name="Group 71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1769" name="Group 72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60841" name="Oval 73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60842" name="Oval 74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60843" name="Oval 75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60844" name="Oval 76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60845" name="Oval 77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60846" name="Oval 78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31776" name="Text Box 79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31777" name="Group 80"/>
          <p:cNvGrpSpPr/>
          <p:nvPr/>
        </p:nvGrpSpPr>
        <p:grpSpPr bwMode="auto">
          <a:xfrm>
            <a:off x="5165725" y="6203950"/>
            <a:ext cx="990600" cy="320675"/>
            <a:chOff x="4944" y="3955"/>
            <a:chExt cx="624" cy="202"/>
          </a:xfrm>
        </p:grpSpPr>
        <p:grpSp>
          <p:nvGrpSpPr>
            <p:cNvPr id="31778" name="Group 81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1779" name="Group 82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60851" name="Oval 83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60852" name="Oval 84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60853" name="Oval 85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60854" name="Oval 86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60855" name="Oval 87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60856" name="Oval 88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31786" name="Text Box 89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0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0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0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0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0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0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0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0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0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811" grpId="0"/>
      <p:bldP spid="160812" grpId="0"/>
      <p:bldP spid="160813" grpId="0"/>
      <p:bldP spid="160814" grpId="0"/>
      <p:bldP spid="1608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2"/>
          <p:cNvSpPr>
            <a:spLocks noChangeArrowheads="1"/>
          </p:cNvSpPr>
          <p:nvPr/>
        </p:nvSpPr>
        <p:spPr bwMode="auto">
          <a:xfrm>
            <a:off x="250825" y="201613"/>
            <a:ext cx="88931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ea typeface="黑体" panose="02010609060101010101" pitchFamily="49" charset="-122"/>
              </a:rPr>
              <a:t>Marco is shopping in Shenzhen </a:t>
            </a:r>
          </a:p>
        </p:txBody>
      </p:sp>
      <p:pic>
        <p:nvPicPr>
          <p:cNvPr id="32770" name="Picture 43" descr="shop assistan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908050"/>
            <a:ext cx="1557338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1" name="Group 44"/>
          <p:cNvGrpSpPr/>
          <p:nvPr/>
        </p:nvGrpSpPr>
        <p:grpSpPr bwMode="auto">
          <a:xfrm>
            <a:off x="3276600" y="2565400"/>
            <a:ext cx="5903913" cy="2089150"/>
            <a:chOff x="1111" y="1480"/>
            <a:chExt cx="3402" cy="1274"/>
          </a:xfrm>
        </p:grpSpPr>
        <p:pic>
          <p:nvPicPr>
            <p:cNvPr id="32772" name="Picture 45" descr="水果店_副本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11" y="1480"/>
              <a:ext cx="3402" cy="1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3" name="Picture 10" descr="pear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55" y="1752"/>
              <a:ext cx="19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10" descr="pear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1" y="1661"/>
              <a:ext cx="19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10" descr="pear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1" y="1797"/>
              <a:ext cx="19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10" descr="pear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7" y="1706"/>
              <a:ext cx="191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12" descr="OrangeLT_White_Background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9" y="1706"/>
              <a:ext cx="318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12" descr="OrangeLT_White_Background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25" y="1706"/>
              <a:ext cx="318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12" descr="OrangeLT_White_Background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34" y="1797"/>
              <a:ext cx="318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94" name="AutoShape 54"/>
          <p:cNvSpPr>
            <a:spLocks noChangeArrowheads="1"/>
          </p:cNvSpPr>
          <p:nvPr/>
        </p:nvSpPr>
        <p:spPr bwMode="auto">
          <a:xfrm>
            <a:off x="2051050" y="4724400"/>
            <a:ext cx="6121400" cy="1152525"/>
          </a:xfrm>
          <a:prstGeom prst="wedgeRectCallout">
            <a:avLst>
              <a:gd name="adj1" fmla="val -53606"/>
              <a:gd name="adj2" fmla="val -926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en-US" altLang="zh-CN" sz="3200" b="1">
                <a:solidFill>
                  <a:srgbClr val="FF3300"/>
                </a:solidFill>
                <a:latin typeface="Comic Sans MS" panose="030F0702030302020204" pitchFamily="66" charset="0"/>
              </a:rPr>
              <a:t>May I have 4 apples please?                    How much are they?</a:t>
            </a:r>
          </a:p>
        </p:txBody>
      </p:sp>
      <p:sp>
        <p:nvSpPr>
          <p:cNvPr id="163895" name="AutoShape 55"/>
          <p:cNvSpPr>
            <a:spLocks noChangeArrowheads="1"/>
          </p:cNvSpPr>
          <p:nvPr/>
        </p:nvSpPr>
        <p:spPr bwMode="auto">
          <a:xfrm>
            <a:off x="684213" y="1196975"/>
            <a:ext cx="4175125" cy="647700"/>
          </a:xfrm>
          <a:prstGeom prst="wedgeRectCallout">
            <a:avLst>
              <a:gd name="adj1" fmla="val 67606"/>
              <a:gd name="adj2" fmla="val 1598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3200" b="1">
                <a:solidFill>
                  <a:srgbClr val="003300"/>
                </a:solidFill>
                <a:latin typeface="Comic Sans MS" panose="030F0702030302020204" pitchFamily="66" charset="0"/>
              </a:rPr>
              <a:t>Can I help you ?</a:t>
            </a:r>
          </a:p>
        </p:txBody>
      </p:sp>
      <p:sp>
        <p:nvSpPr>
          <p:cNvPr id="163897" name="AutoShape 57"/>
          <p:cNvSpPr>
            <a:spLocks noChangeArrowheads="1"/>
          </p:cNvSpPr>
          <p:nvPr/>
        </p:nvSpPr>
        <p:spPr bwMode="auto">
          <a:xfrm>
            <a:off x="1835150" y="1268413"/>
            <a:ext cx="3097213" cy="647700"/>
          </a:xfrm>
          <a:prstGeom prst="wedgeRectCallout">
            <a:avLst>
              <a:gd name="adj1" fmla="val 67736"/>
              <a:gd name="adj2" fmla="val 135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en-US" altLang="zh-CN" sz="3200" b="1">
                <a:solidFill>
                  <a:srgbClr val="003300"/>
                </a:solidFill>
                <a:latin typeface="Comic Sans MS" panose="030F0702030302020204" pitchFamily="66" charset="0"/>
              </a:rPr>
              <a:t>It is 5 Yuan.</a:t>
            </a:r>
          </a:p>
        </p:txBody>
      </p:sp>
      <p:sp>
        <p:nvSpPr>
          <p:cNvPr id="163898" name="AutoShape 58"/>
          <p:cNvSpPr>
            <a:spLocks noChangeArrowheads="1"/>
          </p:cNvSpPr>
          <p:nvPr/>
        </p:nvSpPr>
        <p:spPr bwMode="auto">
          <a:xfrm>
            <a:off x="2411413" y="4984750"/>
            <a:ext cx="2592387" cy="676275"/>
          </a:xfrm>
          <a:prstGeom prst="wedgeRectCallout">
            <a:avLst>
              <a:gd name="adj1" fmla="val -68880"/>
              <a:gd name="adj2" fmla="val -1468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en-US" altLang="zh-CN" sz="2800" b="1">
                <a:solidFill>
                  <a:srgbClr val="FF3300"/>
                </a:solidFill>
                <a:latin typeface="Comic Sans MS" panose="030F0702030302020204" pitchFamily="66" charset="0"/>
              </a:rPr>
              <a:t>Here you are.</a:t>
            </a:r>
          </a:p>
        </p:txBody>
      </p:sp>
      <p:sp>
        <p:nvSpPr>
          <p:cNvPr id="163899" name="AutoShape 59"/>
          <p:cNvSpPr>
            <a:spLocks noChangeArrowheads="1"/>
          </p:cNvSpPr>
          <p:nvPr/>
        </p:nvSpPr>
        <p:spPr bwMode="auto">
          <a:xfrm>
            <a:off x="684213" y="1268413"/>
            <a:ext cx="4175125" cy="647700"/>
          </a:xfrm>
          <a:prstGeom prst="wedgeRectCallout">
            <a:avLst>
              <a:gd name="adj1" fmla="val 69694"/>
              <a:gd name="adj2" fmla="val 1514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3200" b="1">
                <a:solidFill>
                  <a:srgbClr val="003300"/>
                </a:solidFill>
                <a:latin typeface="Comic Sans MS" panose="030F0702030302020204" pitchFamily="66" charset="0"/>
              </a:rPr>
              <a:t>They are 10 Yuan.</a:t>
            </a:r>
          </a:p>
        </p:txBody>
      </p:sp>
      <p:sp>
        <p:nvSpPr>
          <p:cNvPr id="163900" name="AutoShape 60"/>
          <p:cNvSpPr>
            <a:spLocks noChangeArrowheads="1"/>
          </p:cNvSpPr>
          <p:nvPr/>
        </p:nvSpPr>
        <p:spPr bwMode="auto">
          <a:xfrm>
            <a:off x="1476375" y="1268413"/>
            <a:ext cx="3384550" cy="647700"/>
          </a:xfrm>
          <a:prstGeom prst="wedgeRectCallout">
            <a:avLst>
              <a:gd name="adj1" fmla="val 71296"/>
              <a:gd name="adj2" fmla="val 1468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en-US" altLang="zh-CN" sz="3200" b="1" dirty="0">
                <a:solidFill>
                  <a:srgbClr val="003300"/>
                </a:solidFill>
                <a:latin typeface="Comic Sans MS" panose="030F0702030302020204" pitchFamily="66" charset="0"/>
              </a:rPr>
              <a:t>Thank you.</a:t>
            </a:r>
          </a:p>
        </p:txBody>
      </p:sp>
      <p:pic>
        <p:nvPicPr>
          <p:cNvPr id="163901" name="Picture 61" descr="Marco1_副本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1476375" y="3644900"/>
            <a:ext cx="72866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2" name="Picture 62" descr="公斤称_副本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2565400"/>
            <a:ext cx="29527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WordArt 63"/>
          <p:cNvSpPr>
            <a:spLocks noChangeArrowheads="1" noChangeShapeType="1" noTextEdit="1"/>
          </p:cNvSpPr>
          <p:nvPr/>
        </p:nvSpPr>
        <p:spPr bwMode="auto">
          <a:xfrm rot="906068">
            <a:off x="1116013" y="3068638"/>
            <a:ext cx="504825" cy="217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 kg</a:t>
            </a:r>
            <a:endParaRPr lang="zh-CN" altLang="en-US" sz="3600" b="1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" name="Group 64"/>
          <p:cNvGrpSpPr/>
          <p:nvPr/>
        </p:nvGrpSpPr>
        <p:grpSpPr bwMode="auto">
          <a:xfrm>
            <a:off x="1476375" y="2060575"/>
            <a:ext cx="1230313" cy="792163"/>
            <a:chOff x="1474" y="1434"/>
            <a:chExt cx="775" cy="499"/>
          </a:xfrm>
        </p:grpSpPr>
        <p:pic>
          <p:nvPicPr>
            <p:cNvPr id="32791" name="Picture 65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1474" y="1434"/>
              <a:ext cx="412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2" name="Picture 66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1837" y="1434"/>
              <a:ext cx="412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67"/>
          <p:cNvGrpSpPr/>
          <p:nvPr/>
        </p:nvGrpSpPr>
        <p:grpSpPr bwMode="auto">
          <a:xfrm>
            <a:off x="1692275" y="2205038"/>
            <a:ext cx="1230313" cy="792162"/>
            <a:chOff x="1474" y="1434"/>
            <a:chExt cx="775" cy="499"/>
          </a:xfrm>
        </p:grpSpPr>
        <p:pic>
          <p:nvPicPr>
            <p:cNvPr id="32794" name="Picture 68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1474" y="1434"/>
              <a:ext cx="412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5" name="Picture 69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1837" y="1434"/>
              <a:ext cx="412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93" name="WordArt 70"/>
          <p:cNvSpPr>
            <a:spLocks noChangeArrowheads="1" noChangeShapeType="1" noTextEdit="1"/>
          </p:cNvSpPr>
          <p:nvPr/>
        </p:nvSpPr>
        <p:spPr bwMode="auto">
          <a:xfrm rot="906068">
            <a:off x="1114425" y="3067050"/>
            <a:ext cx="504825" cy="217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 kg</a:t>
            </a:r>
            <a:endParaRPr lang="zh-CN" altLang="en-US" sz="3600" b="1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2797" name="Group 71"/>
          <p:cNvGrpSpPr/>
          <p:nvPr/>
        </p:nvGrpSpPr>
        <p:grpSpPr bwMode="auto">
          <a:xfrm>
            <a:off x="4013200" y="6203950"/>
            <a:ext cx="990600" cy="320675"/>
            <a:chOff x="4944" y="3955"/>
            <a:chExt cx="624" cy="202"/>
          </a:xfrm>
        </p:grpSpPr>
        <p:grpSp>
          <p:nvGrpSpPr>
            <p:cNvPr id="32798" name="Group 72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2799" name="Group 73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63914" name="Oval 74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63915" name="Oval 75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63916" name="Oval 76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63917" name="Oval 77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63918" name="Oval 78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63919" name="Oval 79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32806" name="Text Box 80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32807" name="Group 81"/>
          <p:cNvGrpSpPr/>
          <p:nvPr/>
        </p:nvGrpSpPr>
        <p:grpSpPr bwMode="auto">
          <a:xfrm>
            <a:off x="2914650" y="6203950"/>
            <a:ext cx="990600" cy="320675"/>
            <a:chOff x="4944" y="3955"/>
            <a:chExt cx="624" cy="202"/>
          </a:xfrm>
        </p:grpSpPr>
        <p:grpSp>
          <p:nvGrpSpPr>
            <p:cNvPr id="32808" name="Group 82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2809" name="Group 83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63924" name="Oval 84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63925" name="Oval 85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63926" name="Oval 86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63927" name="Oval 87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63928" name="Oval 88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63929" name="Oval 89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32816" name="Text Box 90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32817" name="Group 91"/>
          <p:cNvGrpSpPr/>
          <p:nvPr/>
        </p:nvGrpSpPr>
        <p:grpSpPr bwMode="auto">
          <a:xfrm>
            <a:off x="5165725" y="6203950"/>
            <a:ext cx="990600" cy="320675"/>
            <a:chOff x="4944" y="3955"/>
            <a:chExt cx="624" cy="202"/>
          </a:xfrm>
        </p:grpSpPr>
        <p:grpSp>
          <p:nvGrpSpPr>
            <p:cNvPr id="32818" name="Group 92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2819" name="Group 93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63934" name="Oval 94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63935" name="Oval 95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63936" name="Oval 96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63937" name="Oval 97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63938" name="Oval 98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63939" name="Oval 99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32826" name="Text Box 100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pic>
        <p:nvPicPr>
          <p:cNvPr id="15434" name="They649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972675" y="22764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AutoShape 54"/>
          <p:cNvSpPr>
            <a:spLocks noChangeArrowheads="1"/>
          </p:cNvSpPr>
          <p:nvPr/>
        </p:nvSpPr>
        <p:spPr bwMode="auto">
          <a:xfrm>
            <a:off x="2124075" y="5084763"/>
            <a:ext cx="6769100" cy="720725"/>
          </a:xfrm>
          <a:prstGeom prst="wedgeRectCallout">
            <a:avLst>
              <a:gd name="adj1" fmla="val -53176"/>
              <a:gd name="adj2" fmla="val -143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r>
              <a:rPr lang="en-US" altLang="zh-CN" sz="3200" b="1">
                <a:solidFill>
                  <a:srgbClr val="FF3300"/>
                </a:solidFill>
                <a:latin typeface="Comic Sans MS" panose="030F0702030302020204" pitchFamily="66" charset="0"/>
              </a:rPr>
              <a:t>Apples ,please. How much is it?</a:t>
            </a:r>
          </a:p>
        </p:txBody>
      </p:sp>
      <p:pic>
        <p:nvPicPr>
          <p:cNvPr id="70" name="Appl665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260013" y="4149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It i665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764838" y="24923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163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638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63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63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9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404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79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3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79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79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79"/>
                            </p:stCondLst>
                            <p:childTnLst>
                              <p:par>
                                <p:cTn id="3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638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638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638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0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789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638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638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638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9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79"/>
                            </p:stCondLst>
                            <p:childTnLst>
                              <p:par>
                                <p:cTn id="65" presetID="3" presetClass="exit" presetSubtype="5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79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79"/>
                            </p:stCondLst>
                            <p:childTnLst>
                              <p:par>
                                <p:cTn id="72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1638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1638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1638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19"/>
                            </p:stCondLst>
                            <p:childTnLst>
                              <p:par>
                                <p:cTn id="8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882" fill="hold"/>
                                        <p:tgtEl>
                                          <p:spTgt spid="154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1638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1638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1638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1639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1639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1639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4" grpId="0" animBg="1"/>
      <p:bldP spid="163895" grpId="0" animBg="1"/>
      <p:bldP spid="163895" grpId="1" animBg="1"/>
      <p:bldP spid="163897" grpId="0" animBg="1"/>
      <p:bldP spid="163897" grpId="1" animBg="1"/>
      <p:bldP spid="163898" grpId="0" animBg="1"/>
      <p:bldP spid="163899" grpId="0" animBg="1"/>
      <p:bldP spid="163899" grpId="1" animBg="1"/>
      <p:bldP spid="163900" grpId="0" animBg="1"/>
      <p:bldP spid="24590" grpId="0" animBg="1"/>
      <p:bldP spid="24590" grpId="1" animBg="1"/>
      <p:bldP spid="24590" grpId="2" animBg="1"/>
      <p:bldP spid="24593" grpId="0" animBg="1"/>
      <p:bldP spid="24593" grpId="1" animBg="1"/>
      <p:bldP spid="6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2"/>
          <p:cNvSpPr>
            <a:spLocks noChangeArrowheads="1"/>
          </p:cNvSpPr>
          <p:nvPr/>
        </p:nvSpPr>
        <p:spPr bwMode="auto">
          <a:xfrm>
            <a:off x="2339975" y="201613"/>
            <a:ext cx="482441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400" b="1">
                <a:solidFill>
                  <a:schemeClr val="bg1"/>
                </a:solidFill>
                <a:ea typeface="黑体" panose="02010609060101010101" pitchFamily="49" charset="-122"/>
              </a:rPr>
              <a:t>Ask and answer</a:t>
            </a:r>
          </a:p>
        </p:txBody>
      </p:sp>
      <p:sp>
        <p:nvSpPr>
          <p:cNvPr id="34818" name="AutoShape 6"/>
          <p:cNvSpPr>
            <a:spLocks noChangeArrowheads="1"/>
          </p:cNvSpPr>
          <p:nvPr/>
        </p:nvSpPr>
        <p:spPr bwMode="auto">
          <a:xfrm>
            <a:off x="1908175" y="4437063"/>
            <a:ext cx="3024188" cy="792162"/>
          </a:xfrm>
          <a:prstGeom prst="wedgeRoundRectCallout">
            <a:avLst>
              <a:gd name="adj1" fmla="val -78032"/>
              <a:gd name="adj2" fmla="val -141384"/>
              <a:gd name="adj3" fmla="val 16667"/>
            </a:avLst>
          </a:prstGeom>
          <a:solidFill>
            <a:srgbClr val="FFD5D5"/>
          </a:solidFill>
          <a:ln w="9525">
            <a:solidFill>
              <a:schemeClr val="tx1"/>
            </a:solidFill>
            <a:miter lim="800000"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GCFrutiger" panose="020B0604020202020204" pitchFamily="50" charset="0"/>
              </a:rPr>
              <a:t>How much </a:t>
            </a:r>
            <a:r>
              <a:rPr lang="en-US" altLang="zh-CN" sz="2800">
                <a:solidFill>
                  <a:srgbClr val="FF0000"/>
                </a:solidFill>
                <a:latin typeface="GCFrutiger" panose="020B0604020202020204" pitchFamily="50" charset="0"/>
              </a:rPr>
              <a:t>is it</a:t>
            </a:r>
            <a:r>
              <a:rPr lang="en-US" altLang="zh-CN" sz="2800">
                <a:latin typeface="GCFrutiger" panose="020B0604020202020204" pitchFamily="50" charset="0"/>
              </a:rPr>
              <a:t>?</a:t>
            </a:r>
          </a:p>
        </p:txBody>
      </p:sp>
      <p:pic>
        <p:nvPicPr>
          <p:cNvPr id="351242" name="Picture 10" descr="图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052513"/>
            <a:ext cx="1223963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1244" name="Picture 12" descr="1537432_185456007_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2275" y="2636838"/>
            <a:ext cx="8318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1248" name="Picture 16" descr="89623f067c25c7f229244f4b731c2e8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775" y="836613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1250" name="Picture 18" descr="7745445_205556113000_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2276475"/>
            <a:ext cx="13319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7"/>
          <p:cNvGrpSpPr/>
          <p:nvPr/>
        </p:nvGrpSpPr>
        <p:grpSpPr bwMode="auto">
          <a:xfrm>
            <a:off x="0" y="1916113"/>
            <a:ext cx="1835150" cy="777875"/>
            <a:chOff x="68" y="1298"/>
            <a:chExt cx="930" cy="490"/>
          </a:xfrm>
        </p:grpSpPr>
        <p:pic>
          <p:nvPicPr>
            <p:cNvPr id="34824" name="Picture 25" descr="OOOPIC_Tinaing_201001097c703eb0e9a9b5a8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8" y="1298"/>
              <a:ext cx="930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5" name="Text Box 31"/>
            <p:cNvSpPr txBox="1">
              <a:spLocks noChangeArrowheads="1"/>
            </p:cNvSpPr>
            <p:nvPr/>
          </p:nvSpPr>
          <p:spPr bwMode="auto">
            <a:xfrm>
              <a:off x="204" y="1418"/>
              <a:ext cx="5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 b="1"/>
                <a:t>¥ 8.00</a:t>
              </a:r>
            </a:p>
          </p:txBody>
        </p:sp>
      </p:grpSp>
      <p:grpSp>
        <p:nvGrpSpPr>
          <p:cNvPr id="3" name="Group 38"/>
          <p:cNvGrpSpPr/>
          <p:nvPr/>
        </p:nvGrpSpPr>
        <p:grpSpPr bwMode="auto">
          <a:xfrm>
            <a:off x="2413000" y="1773238"/>
            <a:ext cx="1871663" cy="777875"/>
            <a:chOff x="1474" y="1298"/>
            <a:chExt cx="930" cy="490"/>
          </a:xfrm>
        </p:grpSpPr>
        <p:pic>
          <p:nvPicPr>
            <p:cNvPr id="34827" name="Picture 27" descr="OOOPIC_Tinaing_201001097c703eb0e9a9b5a8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474" y="1298"/>
              <a:ext cx="930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8" name="Text Box 32"/>
            <p:cNvSpPr txBox="1">
              <a:spLocks noChangeArrowheads="1"/>
            </p:cNvSpPr>
            <p:nvPr/>
          </p:nvSpPr>
          <p:spPr bwMode="auto">
            <a:xfrm>
              <a:off x="1599" y="1418"/>
              <a:ext cx="6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 b="1"/>
                <a:t>¥ 12.00</a:t>
              </a:r>
            </a:p>
          </p:txBody>
        </p:sp>
      </p:grpSp>
      <p:grpSp>
        <p:nvGrpSpPr>
          <p:cNvPr id="4" name="Group 39"/>
          <p:cNvGrpSpPr/>
          <p:nvPr/>
        </p:nvGrpSpPr>
        <p:grpSpPr bwMode="auto">
          <a:xfrm>
            <a:off x="2232025" y="3213100"/>
            <a:ext cx="1476375" cy="777875"/>
            <a:chOff x="839" y="2251"/>
            <a:chExt cx="930" cy="490"/>
          </a:xfrm>
        </p:grpSpPr>
        <p:pic>
          <p:nvPicPr>
            <p:cNvPr id="34830" name="Picture 28" descr="OOOPIC_Tinaing_201001097c703eb0e9a9b5a8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839" y="2251"/>
              <a:ext cx="930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1" name="Text Box 33"/>
            <p:cNvSpPr txBox="1">
              <a:spLocks noChangeArrowheads="1"/>
            </p:cNvSpPr>
            <p:nvPr/>
          </p:nvSpPr>
          <p:spPr bwMode="auto">
            <a:xfrm>
              <a:off x="975" y="2387"/>
              <a:ext cx="6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 b="1"/>
                <a:t>¥ 6.00</a:t>
              </a:r>
            </a:p>
          </p:txBody>
        </p:sp>
      </p:grpSp>
      <p:grpSp>
        <p:nvGrpSpPr>
          <p:cNvPr id="5" name="Group 41"/>
          <p:cNvGrpSpPr/>
          <p:nvPr/>
        </p:nvGrpSpPr>
        <p:grpSpPr bwMode="auto">
          <a:xfrm>
            <a:off x="5364163" y="2205038"/>
            <a:ext cx="1584325" cy="752475"/>
            <a:chOff x="3515" y="1253"/>
            <a:chExt cx="998" cy="474"/>
          </a:xfrm>
        </p:grpSpPr>
        <p:pic>
          <p:nvPicPr>
            <p:cNvPr id="34833" name="Picture 26" descr="OOOPIC_Tinaing_201001097c703eb0e9a9b5a8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515" y="1253"/>
              <a:ext cx="998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4" name="Text Box 34"/>
            <p:cNvSpPr txBox="1">
              <a:spLocks noChangeArrowheads="1"/>
            </p:cNvSpPr>
            <p:nvPr/>
          </p:nvSpPr>
          <p:spPr bwMode="auto">
            <a:xfrm>
              <a:off x="3605" y="1365"/>
              <a:ext cx="7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 b="1"/>
                <a:t>¥ 20.00</a:t>
              </a:r>
            </a:p>
          </p:txBody>
        </p:sp>
      </p:grpSp>
      <p:grpSp>
        <p:nvGrpSpPr>
          <p:cNvPr id="6" name="Group 42"/>
          <p:cNvGrpSpPr/>
          <p:nvPr/>
        </p:nvGrpSpPr>
        <p:grpSpPr bwMode="auto">
          <a:xfrm>
            <a:off x="7235825" y="2492375"/>
            <a:ext cx="1584325" cy="752475"/>
            <a:chOff x="4558" y="2296"/>
            <a:chExt cx="998" cy="474"/>
          </a:xfrm>
        </p:grpSpPr>
        <p:pic>
          <p:nvPicPr>
            <p:cNvPr id="34836" name="Picture 30" descr="OOOPIC_Tinaing_201001097c703eb0e9a9b5a8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4558" y="2296"/>
              <a:ext cx="998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37" name="Text Box 35"/>
            <p:cNvSpPr txBox="1">
              <a:spLocks noChangeArrowheads="1"/>
            </p:cNvSpPr>
            <p:nvPr/>
          </p:nvSpPr>
          <p:spPr bwMode="auto">
            <a:xfrm>
              <a:off x="4649" y="2409"/>
              <a:ext cx="7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 b="1"/>
                <a:t>¥ 10.00</a:t>
              </a:r>
            </a:p>
          </p:txBody>
        </p:sp>
      </p:grpSp>
      <p:grpSp>
        <p:nvGrpSpPr>
          <p:cNvPr id="7" name="Group 40"/>
          <p:cNvGrpSpPr/>
          <p:nvPr/>
        </p:nvGrpSpPr>
        <p:grpSpPr bwMode="auto">
          <a:xfrm>
            <a:off x="4140200" y="3644900"/>
            <a:ext cx="1584325" cy="752475"/>
            <a:chOff x="2653" y="2160"/>
            <a:chExt cx="998" cy="474"/>
          </a:xfrm>
        </p:grpSpPr>
        <p:pic>
          <p:nvPicPr>
            <p:cNvPr id="34839" name="Picture 29" descr="OOOPIC_Tinaing_201001097c703eb0e9a9b5a8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2653" y="2160"/>
              <a:ext cx="998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40" name="Text Box 36"/>
            <p:cNvSpPr txBox="1">
              <a:spLocks noChangeArrowheads="1"/>
            </p:cNvSpPr>
            <p:nvPr/>
          </p:nvSpPr>
          <p:spPr bwMode="auto">
            <a:xfrm>
              <a:off x="2744" y="2273"/>
              <a:ext cx="7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 b="1"/>
                <a:t>¥ 50.00</a:t>
              </a:r>
            </a:p>
          </p:txBody>
        </p:sp>
      </p:grpSp>
      <p:pic>
        <p:nvPicPr>
          <p:cNvPr id="351252" name="Picture 2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164388" y="1341438"/>
            <a:ext cx="1801812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2" name="AutoShape 7"/>
          <p:cNvSpPr>
            <a:spLocks noChangeArrowheads="1"/>
          </p:cNvSpPr>
          <p:nvPr/>
        </p:nvSpPr>
        <p:spPr bwMode="auto">
          <a:xfrm>
            <a:off x="5076825" y="4437063"/>
            <a:ext cx="2303463" cy="792162"/>
          </a:xfrm>
          <a:prstGeom prst="wedgeRoundRectCallout">
            <a:avLst>
              <a:gd name="adj1" fmla="val 78463"/>
              <a:gd name="adj2" fmla="val -36375"/>
              <a:gd name="adj3" fmla="val 16667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GCFrutiger" panose="020B0604020202020204" pitchFamily="50" charset="0"/>
              </a:rPr>
              <a:t>____ yuan.</a:t>
            </a:r>
          </a:p>
        </p:txBody>
      </p:sp>
      <p:pic>
        <p:nvPicPr>
          <p:cNvPr id="351246" name="Picture 14" descr="502642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8138" y="803275"/>
            <a:ext cx="1169987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4" name="Picture 74" descr="Marco1_副本1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95288" y="3141663"/>
            <a:ext cx="773112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5" name="Picture 75" descr="shop assistant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812088" y="3284538"/>
            <a:ext cx="1135062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46" name="Group 76"/>
          <p:cNvGrpSpPr/>
          <p:nvPr/>
        </p:nvGrpSpPr>
        <p:grpSpPr bwMode="auto">
          <a:xfrm>
            <a:off x="4013200" y="6203950"/>
            <a:ext cx="990600" cy="320675"/>
            <a:chOff x="4944" y="3955"/>
            <a:chExt cx="624" cy="202"/>
          </a:xfrm>
        </p:grpSpPr>
        <p:grpSp>
          <p:nvGrpSpPr>
            <p:cNvPr id="34847" name="Group 7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4848" name="Group 7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61871" name="Oval 7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61872" name="Oval 8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61873" name="Oval 8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61874" name="Oval 8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61875" name="Oval 8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61876" name="Oval 8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34855" name="Text Box 85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34856" name="Group 86"/>
          <p:cNvGrpSpPr/>
          <p:nvPr/>
        </p:nvGrpSpPr>
        <p:grpSpPr bwMode="auto">
          <a:xfrm>
            <a:off x="2914650" y="6203950"/>
            <a:ext cx="990600" cy="320675"/>
            <a:chOff x="4944" y="3955"/>
            <a:chExt cx="624" cy="202"/>
          </a:xfrm>
        </p:grpSpPr>
        <p:grpSp>
          <p:nvGrpSpPr>
            <p:cNvPr id="34857" name="Group 8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4858" name="Group 8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61881" name="Oval 8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61882" name="Oval 9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61883" name="Oval 9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61884" name="Oval 9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61885" name="Oval 9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61886" name="Oval 9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34865" name="Text Box 95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34866" name="Group 96"/>
          <p:cNvGrpSpPr/>
          <p:nvPr/>
        </p:nvGrpSpPr>
        <p:grpSpPr bwMode="auto">
          <a:xfrm>
            <a:off x="5165725" y="6203950"/>
            <a:ext cx="990600" cy="320675"/>
            <a:chOff x="4944" y="3955"/>
            <a:chExt cx="624" cy="202"/>
          </a:xfrm>
        </p:grpSpPr>
        <p:grpSp>
          <p:nvGrpSpPr>
            <p:cNvPr id="34867" name="Group 9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4868" name="Group 9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61891" name="Oval 9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61892" name="Oval 10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61893" name="Oval 10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61894" name="Oval 10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61895" name="Oval 10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61896" name="Oval 10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34875" name="Text Box 105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2"/>
          <p:cNvSpPr>
            <a:spLocks noChangeArrowheads="1"/>
          </p:cNvSpPr>
          <p:nvPr/>
        </p:nvSpPr>
        <p:spPr bwMode="auto">
          <a:xfrm>
            <a:off x="2339975" y="201613"/>
            <a:ext cx="482441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400" b="1">
                <a:solidFill>
                  <a:schemeClr val="bg1"/>
                </a:solidFill>
                <a:ea typeface="黑体" panose="02010609060101010101" pitchFamily="49" charset="-122"/>
              </a:rPr>
              <a:t>Ask and answer</a:t>
            </a:r>
          </a:p>
        </p:txBody>
      </p:sp>
      <p:sp>
        <p:nvSpPr>
          <p:cNvPr id="35842" name="AutoShape 6"/>
          <p:cNvSpPr>
            <a:spLocks noChangeArrowheads="1"/>
          </p:cNvSpPr>
          <p:nvPr/>
        </p:nvSpPr>
        <p:spPr bwMode="auto">
          <a:xfrm>
            <a:off x="1331913" y="4437063"/>
            <a:ext cx="3671887" cy="792162"/>
          </a:xfrm>
          <a:prstGeom prst="wedgeRoundRectCallout">
            <a:avLst>
              <a:gd name="adj1" fmla="val -57394"/>
              <a:gd name="adj2" fmla="val -141384"/>
              <a:gd name="adj3" fmla="val 16667"/>
            </a:avLst>
          </a:prstGeom>
          <a:solidFill>
            <a:srgbClr val="FFD5D5"/>
          </a:solidFill>
          <a:ln w="9525">
            <a:solidFill>
              <a:schemeClr val="tx1"/>
            </a:solidFill>
            <a:miter lim="800000"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GCFrutiger" panose="020B0604020202020204" pitchFamily="50" charset="0"/>
              </a:rPr>
              <a:t>How much </a:t>
            </a:r>
            <a:r>
              <a:rPr lang="en-US" altLang="zh-CN" sz="2800">
                <a:solidFill>
                  <a:srgbClr val="FF0000"/>
                </a:solidFill>
                <a:latin typeface="GCFrutiger" panose="020B0604020202020204" pitchFamily="50" charset="0"/>
              </a:rPr>
              <a:t>are they </a:t>
            </a:r>
            <a:r>
              <a:rPr lang="en-US" altLang="zh-CN" sz="2800">
                <a:latin typeface="GCFrutiger" panose="020B0604020202020204" pitchFamily="50" charset="0"/>
              </a:rPr>
              <a:t>?</a:t>
            </a:r>
          </a:p>
        </p:txBody>
      </p:sp>
      <p:sp>
        <p:nvSpPr>
          <p:cNvPr id="35843" name="AutoShape 7"/>
          <p:cNvSpPr>
            <a:spLocks noChangeArrowheads="1"/>
          </p:cNvSpPr>
          <p:nvPr/>
        </p:nvSpPr>
        <p:spPr bwMode="auto">
          <a:xfrm>
            <a:off x="5076825" y="4437063"/>
            <a:ext cx="2303463" cy="792162"/>
          </a:xfrm>
          <a:prstGeom prst="wedgeRoundRectCallout">
            <a:avLst>
              <a:gd name="adj1" fmla="val 78463"/>
              <a:gd name="adj2" fmla="val -36375"/>
              <a:gd name="adj3" fmla="val 16667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latin typeface="GCFrutiger" panose="020B0604020202020204" pitchFamily="50" charset="0"/>
              </a:rPr>
              <a:t>____ yuan.</a:t>
            </a:r>
          </a:p>
        </p:txBody>
      </p:sp>
      <p:pic>
        <p:nvPicPr>
          <p:cNvPr id="35844" name="Picture 69" descr="Marco1_副本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3141663"/>
            <a:ext cx="773112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70" descr="shop assistan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12088" y="3284538"/>
            <a:ext cx="1135062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/>
          <p:nvPr/>
        </p:nvGrpSpPr>
        <p:grpSpPr bwMode="auto">
          <a:xfrm>
            <a:off x="323850" y="2133600"/>
            <a:ext cx="1476375" cy="777875"/>
            <a:chOff x="68" y="1298"/>
            <a:chExt cx="930" cy="490"/>
          </a:xfrm>
        </p:grpSpPr>
        <p:pic>
          <p:nvPicPr>
            <p:cNvPr id="35847" name="Picture 15" descr="OOOPIC_Tinaing_201001097c703eb0e9a9b5a8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8" y="1298"/>
              <a:ext cx="930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8" name="Text Box 16"/>
            <p:cNvSpPr txBox="1">
              <a:spLocks noChangeArrowheads="1"/>
            </p:cNvSpPr>
            <p:nvPr/>
          </p:nvSpPr>
          <p:spPr bwMode="auto">
            <a:xfrm>
              <a:off x="204" y="1425"/>
              <a:ext cx="6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 b="1"/>
                <a:t>¥ 4.00</a:t>
              </a:r>
            </a:p>
          </p:txBody>
        </p:sp>
      </p:grpSp>
      <p:grpSp>
        <p:nvGrpSpPr>
          <p:cNvPr id="3" name="Group 17"/>
          <p:cNvGrpSpPr/>
          <p:nvPr/>
        </p:nvGrpSpPr>
        <p:grpSpPr bwMode="auto">
          <a:xfrm>
            <a:off x="2555875" y="2133600"/>
            <a:ext cx="1476375" cy="777875"/>
            <a:chOff x="1474" y="1298"/>
            <a:chExt cx="930" cy="490"/>
          </a:xfrm>
        </p:grpSpPr>
        <p:pic>
          <p:nvPicPr>
            <p:cNvPr id="35850" name="Picture 18" descr="OOOPIC_Tinaing_201001097c703eb0e9a9b5a8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474" y="1298"/>
              <a:ext cx="930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1" name="Text Box 19"/>
            <p:cNvSpPr txBox="1">
              <a:spLocks noChangeArrowheads="1"/>
            </p:cNvSpPr>
            <p:nvPr/>
          </p:nvSpPr>
          <p:spPr bwMode="auto">
            <a:xfrm>
              <a:off x="1565" y="1425"/>
              <a:ext cx="6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 b="1"/>
                <a:t>¥ 10.00</a:t>
              </a:r>
            </a:p>
          </p:txBody>
        </p:sp>
      </p:grpSp>
      <p:grpSp>
        <p:nvGrpSpPr>
          <p:cNvPr id="4" name="Group 20"/>
          <p:cNvGrpSpPr/>
          <p:nvPr/>
        </p:nvGrpSpPr>
        <p:grpSpPr bwMode="auto">
          <a:xfrm>
            <a:off x="2843213" y="3213100"/>
            <a:ext cx="1476375" cy="777875"/>
            <a:chOff x="839" y="2251"/>
            <a:chExt cx="930" cy="490"/>
          </a:xfrm>
        </p:grpSpPr>
        <p:pic>
          <p:nvPicPr>
            <p:cNvPr id="35853" name="Picture 21" descr="OOOPIC_Tinaing_201001097c703eb0e9a9b5a8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39" y="2251"/>
              <a:ext cx="930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4" name="Text Box 22"/>
            <p:cNvSpPr txBox="1">
              <a:spLocks noChangeArrowheads="1"/>
            </p:cNvSpPr>
            <p:nvPr/>
          </p:nvSpPr>
          <p:spPr bwMode="auto">
            <a:xfrm>
              <a:off x="930" y="2387"/>
              <a:ext cx="6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 b="1"/>
                <a:t>¥ 5.00</a:t>
              </a:r>
            </a:p>
          </p:txBody>
        </p:sp>
      </p:grpSp>
      <p:grpSp>
        <p:nvGrpSpPr>
          <p:cNvPr id="5" name="Group 23"/>
          <p:cNvGrpSpPr/>
          <p:nvPr/>
        </p:nvGrpSpPr>
        <p:grpSpPr bwMode="auto">
          <a:xfrm>
            <a:off x="5364163" y="2349500"/>
            <a:ext cx="1584325" cy="752475"/>
            <a:chOff x="3515" y="1253"/>
            <a:chExt cx="998" cy="474"/>
          </a:xfrm>
        </p:grpSpPr>
        <p:pic>
          <p:nvPicPr>
            <p:cNvPr id="35856" name="Picture 24" descr="OOOPIC_Tinaing_201001097c703eb0e9a9b5a8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515" y="1253"/>
              <a:ext cx="998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7" name="Text Box 25"/>
            <p:cNvSpPr txBox="1">
              <a:spLocks noChangeArrowheads="1"/>
            </p:cNvSpPr>
            <p:nvPr/>
          </p:nvSpPr>
          <p:spPr bwMode="auto">
            <a:xfrm>
              <a:off x="3560" y="1344"/>
              <a:ext cx="7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 b="1"/>
                <a:t>¥ 12.00</a:t>
              </a:r>
            </a:p>
          </p:txBody>
        </p:sp>
      </p:grpSp>
      <p:grpSp>
        <p:nvGrpSpPr>
          <p:cNvPr id="6" name="Group 26"/>
          <p:cNvGrpSpPr/>
          <p:nvPr/>
        </p:nvGrpSpPr>
        <p:grpSpPr bwMode="auto">
          <a:xfrm>
            <a:off x="7559675" y="2492375"/>
            <a:ext cx="1584325" cy="752475"/>
            <a:chOff x="4558" y="2296"/>
            <a:chExt cx="998" cy="474"/>
          </a:xfrm>
        </p:grpSpPr>
        <p:pic>
          <p:nvPicPr>
            <p:cNvPr id="35859" name="Picture 27" descr="OOOPIC_Tinaing_201001097c703eb0e9a9b5a8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558" y="2296"/>
              <a:ext cx="998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0" name="Text Box 28"/>
            <p:cNvSpPr txBox="1">
              <a:spLocks noChangeArrowheads="1"/>
            </p:cNvSpPr>
            <p:nvPr/>
          </p:nvSpPr>
          <p:spPr bwMode="auto">
            <a:xfrm>
              <a:off x="4604" y="2409"/>
              <a:ext cx="7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 b="1"/>
                <a:t>¥ 30.00</a:t>
              </a:r>
            </a:p>
          </p:txBody>
        </p:sp>
      </p:grpSp>
      <p:grpSp>
        <p:nvGrpSpPr>
          <p:cNvPr id="7" name="Group 29"/>
          <p:cNvGrpSpPr/>
          <p:nvPr/>
        </p:nvGrpSpPr>
        <p:grpSpPr bwMode="auto">
          <a:xfrm>
            <a:off x="6083300" y="3500438"/>
            <a:ext cx="1584325" cy="752475"/>
            <a:chOff x="2653" y="2160"/>
            <a:chExt cx="998" cy="474"/>
          </a:xfrm>
        </p:grpSpPr>
        <p:pic>
          <p:nvPicPr>
            <p:cNvPr id="35862" name="Picture 30" descr="OOOPIC_Tinaing_201001097c703eb0e9a9b5a8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653" y="2160"/>
              <a:ext cx="998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3" name="Text Box 31"/>
            <p:cNvSpPr txBox="1">
              <a:spLocks noChangeArrowheads="1"/>
            </p:cNvSpPr>
            <p:nvPr/>
          </p:nvSpPr>
          <p:spPr bwMode="auto">
            <a:xfrm>
              <a:off x="2698" y="2296"/>
              <a:ext cx="7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 b="1"/>
                <a:t>¥ 15.00</a:t>
              </a:r>
            </a:p>
          </p:txBody>
        </p:sp>
      </p:grpSp>
      <p:pic>
        <p:nvPicPr>
          <p:cNvPr id="162905" name="Picture 33" descr="2531170_122801529000_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8313" y="1052513"/>
            <a:ext cx="1152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906" name="Picture 35" descr="EE14375338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37425" y="1268413"/>
            <a:ext cx="155575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907" name="Picture 37" descr="5736135_104013648118_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484438" y="981075"/>
            <a:ext cx="1758950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7" name="AutoShape 39" descr="u=2053617788,1828337805&amp;fm=52&amp;gp=0"/>
          <p:cNvSpPr>
            <a:spLocks noChangeAspect="1" noChangeArrowheads="1"/>
          </p:cNvSpPr>
          <p:nvPr/>
        </p:nvSpPr>
        <p:spPr bwMode="auto">
          <a:xfrm>
            <a:off x="4635500" y="3492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zh-CN" altLang="en-US" sz="2000"/>
          </a:p>
        </p:txBody>
      </p:sp>
      <p:pic>
        <p:nvPicPr>
          <p:cNvPr id="162909" name="Picture 4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763713" y="3068638"/>
            <a:ext cx="1112837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910" name="Picture 4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932363" y="1125538"/>
            <a:ext cx="2112962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911" name="Picture 45" descr="20060520212355_72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3213100"/>
            <a:ext cx="1798637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71" name="Group 97"/>
          <p:cNvGrpSpPr/>
          <p:nvPr/>
        </p:nvGrpSpPr>
        <p:grpSpPr bwMode="auto">
          <a:xfrm>
            <a:off x="4013200" y="6203950"/>
            <a:ext cx="990600" cy="320675"/>
            <a:chOff x="4944" y="3955"/>
            <a:chExt cx="624" cy="202"/>
          </a:xfrm>
        </p:grpSpPr>
        <p:grpSp>
          <p:nvGrpSpPr>
            <p:cNvPr id="35872" name="Group 98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5873" name="Group 99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62916" name="Oval 100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62917" name="Oval 101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62918" name="Oval 102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62919" name="Oval 103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62920" name="Oval 104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62921" name="Oval 105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35880" name="Text Box 106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35881" name="Group 107"/>
          <p:cNvGrpSpPr/>
          <p:nvPr/>
        </p:nvGrpSpPr>
        <p:grpSpPr bwMode="auto">
          <a:xfrm>
            <a:off x="2914650" y="6203950"/>
            <a:ext cx="990600" cy="320675"/>
            <a:chOff x="4944" y="3955"/>
            <a:chExt cx="624" cy="202"/>
          </a:xfrm>
        </p:grpSpPr>
        <p:grpSp>
          <p:nvGrpSpPr>
            <p:cNvPr id="35882" name="Group 108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5883" name="Group 109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62926" name="Oval 110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62927" name="Oval 111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62928" name="Oval 112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62929" name="Oval 113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62930" name="Oval 114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62931" name="Oval 115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35890" name="Text Box 116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35891" name="Group 117"/>
          <p:cNvGrpSpPr/>
          <p:nvPr/>
        </p:nvGrpSpPr>
        <p:grpSpPr bwMode="auto">
          <a:xfrm>
            <a:off x="5165725" y="6203950"/>
            <a:ext cx="990600" cy="320675"/>
            <a:chOff x="4944" y="3955"/>
            <a:chExt cx="624" cy="202"/>
          </a:xfrm>
        </p:grpSpPr>
        <p:grpSp>
          <p:nvGrpSpPr>
            <p:cNvPr id="35892" name="Group 118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5893" name="Group 119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62936" name="Oval 120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62937" name="Oval 121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62938" name="Oval 122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62939" name="Oval 123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62940" name="Oval 124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62941" name="Oval 125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35900" name="Text Box 126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2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2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2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2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6"/>
          <p:cNvSpPr>
            <a:spLocks noChangeArrowheads="1"/>
          </p:cNvSpPr>
          <p:nvPr/>
        </p:nvSpPr>
        <p:spPr bwMode="auto">
          <a:xfrm>
            <a:off x="1547813" y="201613"/>
            <a:ext cx="6119812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400" b="1">
                <a:solidFill>
                  <a:schemeClr val="bg1"/>
                </a:solidFill>
                <a:ea typeface="黑体" panose="02010609060101010101" pitchFamily="49" charset="-122"/>
              </a:rPr>
              <a:t>Make a new dialogue</a:t>
            </a:r>
          </a:p>
        </p:txBody>
      </p:sp>
      <p:grpSp>
        <p:nvGrpSpPr>
          <p:cNvPr id="36866" name="Group 62"/>
          <p:cNvGrpSpPr/>
          <p:nvPr/>
        </p:nvGrpSpPr>
        <p:grpSpPr bwMode="auto">
          <a:xfrm>
            <a:off x="4013200" y="6203950"/>
            <a:ext cx="990600" cy="320675"/>
            <a:chOff x="4944" y="3955"/>
            <a:chExt cx="624" cy="202"/>
          </a:xfrm>
        </p:grpSpPr>
        <p:grpSp>
          <p:nvGrpSpPr>
            <p:cNvPr id="36867" name="Group 6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6868" name="Group 6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47521" name="Oval 6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47522" name="Oval 6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47523" name="Oval 6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47524" name="Oval 6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47525" name="Oval 6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47526" name="Oval 7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36875" name="Text Box 71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36876" name="Group 72"/>
          <p:cNvGrpSpPr/>
          <p:nvPr/>
        </p:nvGrpSpPr>
        <p:grpSpPr bwMode="auto">
          <a:xfrm>
            <a:off x="2914650" y="6203950"/>
            <a:ext cx="990600" cy="320675"/>
            <a:chOff x="4944" y="3955"/>
            <a:chExt cx="624" cy="202"/>
          </a:xfrm>
        </p:grpSpPr>
        <p:grpSp>
          <p:nvGrpSpPr>
            <p:cNvPr id="36877" name="Group 7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6878" name="Group 7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47531" name="Oval 7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47532" name="Oval 7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47533" name="Oval 7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47534" name="Oval 7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47535" name="Oval 7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47536" name="Oval 8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36885" name="Text Box 81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36886" name="Group 82"/>
          <p:cNvGrpSpPr/>
          <p:nvPr/>
        </p:nvGrpSpPr>
        <p:grpSpPr bwMode="auto">
          <a:xfrm>
            <a:off x="5165725" y="6203950"/>
            <a:ext cx="990600" cy="320675"/>
            <a:chOff x="4944" y="3955"/>
            <a:chExt cx="624" cy="202"/>
          </a:xfrm>
        </p:grpSpPr>
        <p:grpSp>
          <p:nvGrpSpPr>
            <p:cNvPr id="36887" name="Group 83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6888" name="Group 84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47541" name="Oval 85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47542" name="Oval 86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47543" name="Oval 87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47544" name="Oval 88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47545" name="Oval 89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47546" name="Oval 90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36895" name="Text Box 91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pic>
        <p:nvPicPr>
          <p:cNvPr id="36896" name="Picture 4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25" y="3284538"/>
            <a:ext cx="4176713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7" name="Picture 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4663" y="3357563"/>
            <a:ext cx="4186237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98" name="Group 50"/>
          <p:cNvGrpSpPr/>
          <p:nvPr/>
        </p:nvGrpSpPr>
        <p:grpSpPr bwMode="auto">
          <a:xfrm>
            <a:off x="3276600" y="1052513"/>
            <a:ext cx="4248150" cy="2305050"/>
            <a:chOff x="0" y="709"/>
            <a:chExt cx="2064" cy="1224"/>
          </a:xfrm>
        </p:grpSpPr>
        <p:pic>
          <p:nvPicPr>
            <p:cNvPr id="36899" name="Picture 21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709"/>
              <a:ext cx="2064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00" name="Picture 49" descr="Marco1_副本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612" y="1117"/>
              <a:ext cx="408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901" name="Picture 5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0" y="1125538"/>
            <a:ext cx="2016125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16"/>
          <p:cNvGrpSpPr/>
          <p:nvPr/>
        </p:nvGrpSpPr>
        <p:grpSpPr bwMode="auto">
          <a:xfrm>
            <a:off x="3419475" y="6203950"/>
            <a:ext cx="990600" cy="320675"/>
            <a:chOff x="4944" y="3955"/>
            <a:chExt cx="624" cy="202"/>
          </a:xfrm>
        </p:grpSpPr>
        <p:grpSp>
          <p:nvGrpSpPr>
            <p:cNvPr id="38914" name="Group 1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8915" name="Group 1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40307" name="Oval 1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40308" name="Oval 2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40309" name="Oval 2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40310" name="Oval 2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40311" name="Oval 2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40312" name="Oval 2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38922" name="Text Box 25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38923" name="Group 26"/>
          <p:cNvGrpSpPr/>
          <p:nvPr/>
        </p:nvGrpSpPr>
        <p:grpSpPr bwMode="auto">
          <a:xfrm>
            <a:off x="4699000" y="6203950"/>
            <a:ext cx="990600" cy="320675"/>
            <a:chOff x="4944" y="3955"/>
            <a:chExt cx="624" cy="202"/>
          </a:xfrm>
        </p:grpSpPr>
        <p:grpSp>
          <p:nvGrpSpPr>
            <p:cNvPr id="38924" name="Group 2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38925" name="Group 2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140317" name="Oval 2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40318" name="Oval 3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140319" name="Oval 3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40320" name="Oval 3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40321" name="Oval 3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140322" name="Oval 3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38932" name="Text Box 35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sp>
        <p:nvSpPr>
          <p:cNvPr id="38933" name="Rectangle 46"/>
          <p:cNvSpPr>
            <a:spLocks noChangeArrowheads="1"/>
          </p:cNvSpPr>
          <p:nvPr/>
        </p:nvSpPr>
        <p:spPr bwMode="auto">
          <a:xfrm>
            <a:off x="2339975" y="201613"/>
            <a:ext cx="4319588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ea typeface="黑体" panose="02010609060101010101" pitchFamily="49" charset="-122"/>
              </a:rPr>
              <a:t>Homework</a:t>
            </a:r>
          </a:p>
        </p:txBody>
      </p:sp>
      <p:sp>
        <p:nvSpPr>
          <p:cNvPr id="38934" name="Line 47"/>
          <p:cNvSpPr>
            <a:spLocks noChangeShapeType="1"/>
          </p:cNvSpPr>
          <p:nvPr/>
        </p:nvSpPr>
        <p:spPr bwMode="auto">
          <a:xfrm>
            <a:off x="827088" y="1123950"/>
            <a:ext cx="76327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35" name="Freeform 48"/>
          <p:cNvSpPr>
            <a:spLocks noChangeArrowheads="1"/>
          </p:cNvSpPr>
          <p:nvPr/>
        </p:nvSpPr>
        <p:spPr bwMode="auto">
          <a:xfrm>
            <a:off x="1258888" y="1916113"/>
            <a:ext cx="6481762" cy="3960812"/>
          </a:xfrm>
          <a:custGeom>
            <a:avLst/>
            <a:gdLst>
              <a:gd name="T0" fmla="*/ 0 w 4584"/>
              <a:gd name="T1" fmla="*/ 0 h 3948"/>
              <a:gd name="T2" fmla="*/ 0 w 4584"/>
              <a:gd name="T3" fmla="*/ 2904 h 3948"/>
              <a:gd name="T4" fmla="*/ 2256 w 4584"/>
              <a:gd name="T5" fmla="*/ 3948 h 3948"/>
              <a:gd name="T6" fmla="*/ 4584 w 4584"/>
              <a:gd name="T7" fmla="*/ 2904 h 3948"/>
              <a:gd name="T8" fmla="*/ 4584 w 4584"/>
              <a:gd name="T9" fmla="*/ 0 h 3948"/>
              <a:gd name="T10" fmla="*/ 0 w 4584"/>
              <a:gd name="T11" fmla="*/ 0 h 3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84" h="3948">
                <a:moveTo>
                  <a:pt x="0" y="0"/>
                </a:moveTo>
                <a:lnTo>
                  <a:pt x="0" y="2904"/>
                </a:lnTo>
                <a:lnTo>
                  <a:pt x="2256" y="3948"/>
                </a:lnTo>
                <a:lnTo>
                  <a:pt x="4584" y="2904"/>
                </a:lnTo>
                <a:lnTo>
                  <a:pt x="4584" y="0"/>
                </a:lnTo>
                <a:lnTo>
                  <a:pt x="0" y="0"/>
                </a:lnTo>
                <a:close/>
              </a:path>
            </a:pathLst>
          </a:custGeom>
          <a:solidFill>
            <a:srgbClr val="9066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8936" name="Group 49"/>
          <p:cNvGrpSpPr/>
          <p:nvPr/>
        </p:nvGrpSpPr>
        <p:grpSpPr bwMode="auto">
          <a:xfrm>
            <a:off x="395288" y="1412875"/>
            <a:ext cx="8240712" cy="338138"/>
            <a:chOff x="-484" y="472"/>
            <a:chExt cx="6056" cy="296"/>
          </a:xfrm>
        </p:grpSpPr>
        <p:sp>
          <p:nvSpPr>
            <p:cNvPr id="38937" name="Rectangle 50"/>
            <p:cNvSpPr>
              <a:spLocks noChangeArrowheads="1"/>
            </p:cNvSpPr>
            <p:nvPr/>
          </p:nvSpPr>
          <p:spPr bwMode="auto">
            <a:xfrm>
              <a:off x="-384" y="472"/>
              <a:ext cx="5844" cy="296"/>
            </a:xfrm>
            <a:prstGeom prst="rect">
              <a:avLst/>
            </a:prstGeom>
            <a:gradFill rotWithShape="1">
              <a:gsLst>
                <a:gs pos="0">
                  <a:srgbClr val="906638"/>
                </a:gs>
                <a:gs pos="100000">
                  <a:srgbClr val="4F402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38" name="Oval 51"/>
            <p:cNvSpPr>
              <a:spLocks noChangeArrowheads="1"/>
            </p:cNvSpPr>
            <p:nvPr/>
          </p:nvSpPr>
          <p:spPr bwMode="auto">
            <a:xfrm>
              <a:off x="1140" y="612"/>
              <a:ext cx="2832" cy="36"/>
            </a:xfrm>
            <a:prstGeom prst="ellipse">
              <a:avLst/>
            </a:prstGeom>
            <a:gradFill rotWithShape="1">
              <a:gsLst>
                <a:gs pos="0">
                  <a:srgbClr val="BA874E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39" name="Oval 52"/>
            <p:cNvSpPr>
              <a:spLocks noChangeArrowheads="1"/>
            </p:cNvSpPr>
            <p:nvPr/>
          </p:nvSpPr>
          <p:spPr bwMode="auto">
            <a:xfrm>
              <a:off x="1656" y="552"/>
              <a:ext cx="2832" cy="36"/>
            </a:xfrm>
            <a:prstGeom prst="ellipse">
              <a:avLst/>
            </a:prstGeom>
            <a:gradFill rotWithShape="1">
              <a:gsLst>
                <a:gs pos="0">
                  <a:srgbClr val="BA874E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40" name="Oval 53"/>
            <p:cNvSpPr>
              <a:spLocks noChangeArrowheads="1"/>
            </p:cNvSpPr>
            <p:nvPr/>
          </p:nvSpPr>
          <p:spPr bwMode="auto">
            <a:xfrm>
              <a:off x="-216" y="684"/>
              <a:ext cx="3696" cy="27"/>
            </a:xfrm>
            <a:prstGeom prst="ellipse">
              <a:avLst/>
            </a:prstGeom>
            <a:gradFill rotWithShape="1">
              <a:gsLst>
                <a:gs pos="0">
                  <a:srgbClr val="BA874E">
                    <a:alpha val="5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41" name="Oval 54"/>
            <p:cNvSpPr>
              <a:spLocks noChangeArrowheads="1"/>
            </p:cNvSpPr>
            <p:nvPr/>
          </p:nvSpPr>
          <p:spPr bwMode="auto">
            <a:xfrm>
              <a:off x="-316" y="572"/>
              <a:ext cx="2832" cy="36"/>
            </a:xfrm>
            <a:prstGeom prst="ellipse">
              <a:avLst/>
            </a:prstGeom>
            <a:gradFill rotWithShape="1">
              <a:gsLst>
                <a:gs pos="0">
                  <a:srgbClr val="BA874E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42" name="Oval 55"/>
            <p:cNvSpPr>
              <a:spLocks noChangeArrowheads="1"/>
            </p:cNvSpPr>
            <p:nvPr/>
          </p:nvSpPr>
          <p:spPr bwMode="auto">
            <a:xfrm>
              <a:off x="2436" y="588"/>
              <a:ext cx="2832" cy="36"/>
            </a:xfrm>
            <a:prstGeom prst="ellipse">
              <a:avLst/>
            </a:prstGeom>
            <a:gradFill rotWithShape="1">
              <a:gsLst>
                <a:gs pos="0">
                  <a:srgbClr val="BA874E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43" name="Oval 56"/>
            <p:cNvSpPr>
              <a:spLocks noChangeArrowheads="1"/>
            </p:cNvSpPr>
            <p:nvPr/>
          </p:nvSpPr>
          <p:spPr bwMode="auto">
            <a:xfrm>
              <a:off x="1380" y="516"/>
              <a:ext cx="2832" cy="36"/>
            </a:xfrm>
            <a:prstGeom prst="ellipse">
              <a:avLst/>
            </a:prstGeom>
            <a:gradFill rotWithShape="1">
              <a:gsLst>
                <a:gs pos="0">
                  <a:srgbClr val="BA874E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44" name="Oval 57"/>
            <p:cNvSpPr>
              <a:spLocks noChangeArrowheads="1"/>
            </p:cNvSpPr>
            <p:nvPr/>
          </p:nvSpPr>
          <p:spPr bwMode="auto">
            <a:xfrm>
              <a:off x="2676" y="492"/>
              <a:ext cx="2832" cy="36"/>
            </a:xfrm>
            <a:prstGeom prst="ellipse">
              <a:avLst/>
            </a:prstGeom>
            <a:gradFill rotWithShape="1">
              <a:gsLst>
                <a:gs pos="0">
                  <a:srgbClr val="BA874E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45" name="Oval 58"/>
            <p:cNvSpPr>
              <a:spLocks noChangeArrowheads="1"/>
            </p:cNvSpPr>
            <p:nvPr/>
          </p:nvSpPr>
          <p:spPr bwMode="auto">
            <a:xfrm>
              <a:off x="1444" y="540"/>
              <a:ext cx="2832" cy="36"/>
            </a:xfrm>
            <a:prstGeom prst="ellipse">
              <a:avLst/>
            </a:prstGeom>
            <a:gradFill rotWithShape="1">
              <a:gsLst>
                <a:gs pos="0">
                  <a:srgbClr val="BA874E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46" name="Oval 59"/>
            <p:cNvSpPr>
              <a:spLocks noChangeArrowheads="1"/>
            </p:cNvSpPr>
            <p:nvPr/>
          </p:nvSpPr>
          <p:spPr bwMode="auto">
            <a:xfrm>
              <a:off x="2740" y="516"/>
              <a:ext cx="2832" cy="36"/>
            </a:xfrm>
            <a:prstGeom prst="ellipse">
              <a:avLst/>
            </a:prstGeom>
            <a:gradFill rotWithShape="1">
              <a:gsLst>
                <a:gs pos="0">
                  <a:srgbClr val="BA874E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47" name="Oval 60"/>
            <p:cNvSpPr>
              <a:spLocks noChangeArrowheads="1"/>
            </p:cNvSpPr>
            <p:nvPr/>
          </p:nvSpPr>
          <p:spPr bwMode="auto">
            <a:xfrm>
              <a:off x="1744" y="652"/>
              <a:ext cx="3696" cy="27"/>
            </a:xfrm>
            <a:prstGeom prst="ellipse">
              <a:avLst/>
            </a:prstGeom>
            <a:gradFill rotWithShape="1">
              <a:gsLst>
                <a:gs pos="0">
                  <a:srgbClr val="BA874E">
                    <a:alpha val="50000"/>
                  </a:srgb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48" name="Oval 61"/>
            <p:cNvSpPr>
              <a:spLocks noChangeArrowheads="1"/>
            </p:cNvSpPr>
            <p:nvPr/>
          </p:nvSpPr>
          <p:spPr bwMode="auto">
            <a:xfrm>
              <a:off x="-220" y="492"/>
              <a:ext cx="2832" cy="36"/>
            </a:xfrm>
            <a:prstGeom prst="ellipse">
              <a:avLst/>
            </a:prstGeom>
            <a:gradFill rotWithShape="1">
              <a:gsLst>
                <a:gs pos="0">
                  <a:srgbClr val="BA874E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49" name="Oval 62"/>
            <p:cNvSpPr>
              <a:spLocks noChangeArrowheads="1"/>
            </p:cNvSpPr>
            <p:nvPr/>
          </p:nvSpPr>
          <p:spPr bwMode="auto">
            <a:xfrm>
              <a:off x="-220" y="532"/>
              <a:ext cx="3776" cy="27"/>
            </a:xfrm>
            <a:prstGeom prst="ellipse">
              <a:avLst/>
            </a:prstGeom>
            <a:gradFill rotWithShape="1">
              <a:gsLst>
                <a:gs pos="0">
                  <a:srgbClr val="BA874E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50" name="Oval 63"/>
            <p:cNvSpPr>
              <a:spLocks noChangeArrowheads="1"/>
            </p:cNvSpPr>
            <p:nvPr/>
          </p:nvSpPr>
          <p:spPr bwMode="auto">
            <a:xfrm>
              <a:off x="-484" y="628"/>
              <a:ext cx="3776" cy="27"/>
            </a:xfrm>
            <a:prstGeom prst="ellipse">
              <a:avLst/>
            </a:prstGeom>
            <a:gradFill rotWithShape="1">
              <a:gsLst>
                <a:gs pos="0">
                  <a:srgbClr val="BA874E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51" name="Oval 64"/>
            <p:cNvSpPr>
              <a:spLocks noChangeArrowheads="1"/>
            </p:cNvSpPr>
            <p:nvPr/>
          </p:nvSpPr>
          <p:spPr bwMode="auto">
            <a:xfrm>
              <a:off x="5416" y="480"/>
              <a:ext cx="96" cy="280"/>
            </a:xfrm>
            <a:prstGeom prst="ellipse">
              <a:avLst/>
            </a:prstGeom>
            <a:gradFill rotWithShape="1">
              <a:gsLst>
                <a:gs pos="0">
                  <a:srgbClr val="906638"/>
                </a:gs>
                <a:gs pos="100000">
                  <a:srgbClr val="4F402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40353" name="Freeform 65"/>
          <p:cNvSpPr>
            <a:spLocks noChangeArrowheads="1"/>
          </p:cNvSpPr>
          <p:nvPr/>
        </p:nvSpPr>
        <p:spPr bwMode="auto">
          <a:xfrm>
            <a:off x="1258888" y="1916113"/>
            <a:ext cx="6481762" cy="3960812"/>
          </a:xfrm>
          <a:custGeom>
            <a:avLst/>
            <a:gdLst>
              <a:gd name="T0" fmla="*/ 0 w 4584"/>
              <a:gd name="T1" fmla="*/ 0 h 3948"/>
              <a:gd name="T2" fmla="*/ 0 w 4584"/>
              <a:gd name="T3" fmla="*/ 2904 h 3948"/>
              <a:gd name="T4" fmla="*/ 2256 w 4584"/>
              <a:gd name="T5" fmla="*/ 3948 h 3948"/>
              <a:gd name="T6" fmla="*/ 4584 w 4584"/>
              <a:gd name="T7" fmla="*/ 2904 h 3948"/>
              <a:gd name="T8" fmla="*/ 4584 w 4584"/>
              <a:gd name="T9" fmla="*/ 0 h 3948"/>
              <a:gd name="T10" fmla="*/ 0 w 4584"/>
              <a:gd name="T11" fmla="*/ 0 h 3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84" h="3948">
                <a:moveTo>
                  <a:pt x="0" y="0"/>
                </a:moveTo>
                <a:lnTo>
                  <a:pt x="0" y="2904"/>
                </a:lnTo>
                <a:lnTo>
                  <a:pt x="2256" y="3948"/>
                </a:lnTo>
                <a:lnTo>
                  <a:pt x="4584" y="2904"/>
                </a:lnTo>
                <a:lnTo>
                  <a:pt x="458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8953" name="Group 66"/>
          <p:cNvGrpSpPr/>
          <p:nvPr/>
        </p:nvGrpSpPr>
        <p:grpSpPr bwMode="auto">
          <a:xfrm>
            <a:off x="7019925" y="1557338"/>
            <a:ext cx="320675" cy="781050"/>
            <a:chOff x="4385" y="744"/>
            <a:chExt cx="236" cy="682"/>
          </a:xfrm>
        </p:grpSpPr>
        <p:sp>
          <p:nvSpPr>
            <p:cNvPr id="38954" name="AutoShape 67"/>
            <p:cNvSpPr>
              <a:spLocks noChangeArrowheads="1"/>
            </p:cNvSpPr>
            <p:nvPr/>
          </p:nvSpPr>
          <p:spPr bwMode="auto">
            <a:xfrm>
              <a:off x="4385" y="856"/>
              <a:ext cx="236" cy="37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B8769"/>
                </a:gs>
                <a:gs pos="100000">
                  <a:srgbClr val="41382B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55" name="AutoShape 68"/>
            <p:cNvSpPr>
              <a:spLocks noChangeArrowheads="1"/>
            </p:cNvSpPr>
            <p:nvPr/>
          </p:nvSpPr>
          <p:spPr bwMode="auto">
            <a:xfrm>
              <a:off x="4448" y="946"/>
              <a:ext cx="119" cy="196"/>
            </a:xfrm>
            <a:prstGeom prst="roundRect">
              <a:avLst>
                <a:gd name="adj" fmla="val 50000"/>
              </a:avLst>
            </a:prstGeom>
            <a:solidFill>
              <a:srgbClr val="2827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56" name="Oval 69"/>
            <p:cNvSpPr>
              <a:spLocks noChangeArrowheads="1"/>
            </p:cNvSpPr>
            <p:nvPr/>
          </p:nvSpPr>
          <p:spPr bwMode="auto">
            <a:xfrm>
              <a:off x="4416" y="1242"/>
              <a:ext cx="184" cy="184"/>
            </a:xfrm>
            <a:prstGeom prst="ellipse">
              <a:avLst/>
            </a:prstGeom>
            <a:solidFill>
              <a:srgbClr val="2827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57" name="AutoShape 70"/>
            <p:cNvSpPr>
              <a:spLocks noChangeArrowheads="1"/>
            </p:cNvSpPr>
            <p:nvPr/>
          </p:nvSpPr>
          <p:spPr bwMode="auto">
            <a:xfrm>
              <a:off x="4448" y="1075"/>
              <a:ext cx="119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B8769"/>
                </a:gs>
                <a:gs pos="100000">
                  <a:srgbClr val="615441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58" name="AutoShape 71"/>
            <p:cNvSpPr>
              <a:spLocks noChangeArrowheads="1"/>
            </p:cNvSpPr>
            <p:nvPr/>
          </p:nvSpPr>
          <p:spPr bwMode="auto">
            <a:xfrm>
              <a:off x="4448" y="744"/>
              <a:ext cx="119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B8769"/>
                </a:gs>
                <a:gs pos="100000">
                  <a:srgbClr val="615441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8959" name="Group 72"/>
          <p:cNvGrpSpPr/>
          <p:nvPr/>
        </p:nvGrpSpPr>
        <p:grpSpPr bwMode="auto">
          <a:xfrm>
            <a:off x="1835150" y="1557338"/>
            <a:ext cx="320675" cy="781050"/>
            <a:chOff x="4385" y="744"/>
            <a:chExt cx="236" cy="682"/>
          </a:xfrm>
        </p:grpSpPr>
        <p:sp>
          <p:nvSpPr>
            <p:cNvPr id="38960" name="AutoShape 73"/>
            <p:cNvSpPr>
              <a:spLocks noChangeArrowheads="1"/>
            </p:cNvSpPr>
            <p:nvPr/>
          </p:nvSpPr>
          <p:spPr bwMode="auto">
            <a:xfrm>
              <a:off x="4385" y="856"/>
              <a:ext cx="236" cy="37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B8769"/>
                </a:gs>
                <a:gs pos="100000">
                  <a:srgbClr val="41382B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61" name="AutoShape 74"/>
            <p:cNvSpPr>
              <a:spLocks noChangeArrowheads="1"/>
            </p:cNvSpPr>
            <p:nvPr/>
          </p:nvSpPr>
          <p:spPr bwMode="auto">
            <a:xfrm>
              <a:off x="4448" y="946"/>
              <a:ext cx="119" cy="196"/>
            </a:xfrm>
            <a:prstGeom prst="roundRect">
              <a:avLst>
                <a:gd name="adj" fmla="val 50000"/>
              </a:avLst>
            </a:prstGeom>
            <a:solidFill>
              <a:srgbClr val="2827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62" name="Oval 75"/>
            <p:cNvSpPr>
              <a:spLocks noChangeArrowheads="1"/>
            </p:cNvSpPr>
            <p:nvPr/>
          </p:nvSpPr>
          <p:spPr bwMode="auto">
            <a:xfrm>
              <a:off x="4416" y="1242"/>
              <a:ext cx="184" cy="184"/>
            </a:xfrm>
            <a:prstGeom prst="ellipse">
              <a:avLst/>
            </a:prstGeom>
            <a:solidFill>
              <a:srgbClr val="2827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63" name="AutoShape 76"/>
            <p:cNvSpPr>
              <a:spLocks noChangeArrowheads="1"/>
            </p:cNvSpPr>
            <p:nvPr/>
          </p:nvSpPr>
          <p:spPr bwMode="auto">
            <a:xfrm>
              <a:off x="4448" y="1075"/>
              <a:ext cx="119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B8769"/>
                </a:gs>
                <a:gs pos="100000">
                  <a:srgbClr val="615441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64" name="AutoShape 77"/>
            <p:cNvSpPr>
              <a:spLocks noChangeArrowheads="1"/>
            </p:cNvSpPr>
            <p:nvPr/>
          </p:nvSpPr>
          <p:spPr bwMode="auto">
            <a:xfrm>
              <a:off x="4448" y="744"/>
              <a:ext cx="119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B8769"/>
                </a:gs>
                <a:gs pos="100000">
                  <a:srgbClr val="615441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8965" name="Text Box 9"/>
          <p:cNvSpPr txBox="1">
            <a:spLocks noChangeArrowheads="1"/>
          </p:cNvSpPr>
          <p:nvPr/>
        </p:nvSpPr>
        <p:spPr bwMode="auto">
          <a:xfrm>
            <a:off x="1619250" y="2133600"/>
            <a:ext cx="5905500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2800" b="1" dirty="0">
                <a:solidFill>
                  <a:schemeClr val="bg1"/>
                </a:solidFill>
              </a:rPr>
              <a:t> Make a shopping list and write down the shopping with your friends or parents.   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altLang="zh-CN" sz="2800" b="1" dirty="0">
                <a:solidFill>
                  <a:schemeClr val="bg1"/>
                </a:solidFill>
              </a:rPr>
              <a:t> Listen and read Page 38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.  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0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0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0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Group 6"/>
          <p:cNvGrpSpPr/>
          <p:nvPr/>
        </p:nvGrpSpPr>
        <p:grpSpPr bwMode="auto">
          <a:xfrm>
            <a:off x="4013200" y="6203950"/>
            <a:ext cx="990600" cy="320675"/>
            <a:chOff x="4944" y="3955"/>
            <a:chExt cx="624" cy="202"/>
          </a:xfrm>
        </p:grpSpPr>
        <p:grpSp>
          <p:nvGrpSpPr>
            <p:cNvPr id="7170" name="Group 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7171" name="Group 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0425" name="Oval 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60426" name="Oval 1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0427" name="Oval 1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28" name="Oval 1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29" name="Oval 1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30" name="Oval 1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7178" name="Text Box 15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7179" name="Group 16"/>
          <p:cNvGrpSpPr/>
          <p:nvPr/>
        </p:nvGrpSpPr>
        <p:grpSpPr bwMode="auto">
          <a:xfrm>
            <a:off x="2914650" y="6203950"/>
            <a:ext cx="990600" cy="320675"/>
            <a:chOff x="4944" y="3955"/>
            <a:chExt cx="624" cy="202"/>
          </a:xfrm>
        </p:grpSpPr>
        <p:grpSp>
          <p:nvGrpSpPr>
            <p:cNvPr id="7180" name="Group 1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7181" name="Group 1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0435" name="Oval 1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60436" name="Oval 2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0437" name="Oval 2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38" name="Oval 2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39" name="Oval 2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40" name="Oval 2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7188" name="Text Box 25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7189" name="Group 26"/>
          <p:cNvGrpSpPr/>
          <p:nvPr/>
        </p:nvGrpSpPr>
        <p:grpSpPr bwMode="auto">
          <a:xfrm>
            <a:off x="5165725" y="6203950"/>
            <a:ext cx="990600" cy="320675"/>
            <a:chOff x="4944" y="3955"/>
            <a:chExt cx="624" cy="202"/>
          </a:xfrm>
        </p:grpSpPr>
        <p:grpSp>
          <p:nvGrpSpPr>
            <p:cNvPr id="7190" name="Group 2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7191" name="Group 2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0445" name="Oval 2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60446" name="Oval 3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0447" name="Oval 3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48" name="Oval 3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49" name="Oval 3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50" name="Oval 3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7198" name="Text Box 35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sp>
        <p:nvSpPr>
          <p:cNvPr id="7199" name="Rectangle 46"/>
          <p:cNvSpPr>
            <a:spLocks noChangeArrowheads="1"/>
          </p:cNvSpPr>
          <p:nvPr/>
        </p:nvSpPr>
        <p:spPr bwMode="auto">
          <a:xfrm>
            <a:off x="1692275" y="201613"/>
            <a:ext cx="590391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ea typeface="黑体" panose="02010609060101010101" pitchFamily="49" charset="-122"/>
              </a:rPr>
              <a:t>From Here to There</a:t>
            </a:r>
          </a:p>
        </p:txBody>
      </p:sp>
      <p:pic>
        <p:nvPicPr>
          <p:cNvPr id="42017" name="Picture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91440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6"/>
          <p:cNvGrpSpPr/>
          <p:nvPr/>
        </p:nvGrpSpPr>
        <p:grpSpPr bwMode="auto">
          <a:xfrm>
            <a:off x="4013200" y="6203950"/>
            <a:ext cx="990600" cy="320675"/>
            <a:chOff x="4944" y="3955"/>
            <a:chExt cx="624" cy="202"/>
          </a:xfrm>
        </p:grpSpPr>
        <p:grpSp>
          <p:nvGrpSpPr>
            <p:cNvPr id="8194" name="Group 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8195" name="Group 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0425" name="Oval 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60426" name="Oval 1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0427" name="Oval 1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28" name="Oval 1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29" name="Oval 1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30" name="Oval 1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8202" name="Text Box 15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8203" name="Group 16"/>
          <p:cNvGrpSpPr/>
          <p:nvPr/>
        </p:nvGrpSpPr>
        <p:grpSpPr bwMode="auto">
          <a:xfrm>
            <a:off x="2914650" y="6203950"/>
            <a:ext cx="990600" cy="320675"/>
            <a:chOff x="4944" y="3955"/>
            <a:chExt cx="624" cy="202"/>
          </a:xfrm>
        </p:grpSpPr>
        <p:grpSp>
          <p:nvGrpSpPr>
            <p:cNvPr id="8204" name="Group 1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8205" name="Group 1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0435" name="Oval 1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60436" name="Oval 2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0437" name="Oval 2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38" name="Oval 2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39" name="Oval 2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40" name="Oval 2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8212" name="Text Box 25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8213" name="Group 26"/>
          <p:cNvGrpSpPr/>
          <p:nvPr/>
        </p:nvGrpSpPr>
        <p:grpSpPr bwMode="auto">
          <a:xfrm>
            <a:off x="5165725" y="6203950"/>
            <a:ext cx="990600" cy="320675"/>
            <a:chOff x="4944" y="3955"/>
            <a:chExt cx="624" cy="202"/>
          </a:xfrm>
        </p:grpSpPr>
        <p:grpSp>
          <p:nvGrpSpPr>
            <p:cNvPr id="8214" name="Group 2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8215" name="Group 2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0445" name="Oval 2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60446" name="Oval 3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0447" name="Oval 3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48" name="Oval 3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49" name="Oval 3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50" name="Oval 3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8222" name="Text Box 35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sp>
        <p:nvSpPr>
          <p:cNvPr id="8223" name="Rectangle 46"/>
          <p:cNvSpPr>
            <a:spLocks noChangeArrowheads="1"/>
          </p:cNvSpPr>
          <p:nvPr/>
        </p:nvSpPr>
        <p:spPr bwMode="auto">
          <a:xfrm>
            <a:off x="1692275" y="201613"/>
            <a:ext cx="590391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400" b="1">
                <a:solidFill>
                  <a:schemeClr val="bg1"/>
                </a:solidFill>
                <a:ea typeface="黑体" panose="02010609060101010101" pitchFamily="49" charset="-122"/>
              </a:rPr>
              <a:t>From Here to There</a:t>
            </a:r>
          </a:p>
        </p:txBody>
      </p:sp>
      <p:pic>
        <p:nvPicPr>
          <p:cNvPr id="43041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1075"/>
            <a:ext cx="91440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6"/>
          <p:cNvGrpSpPr/>
          <p:nvPr/>
        </p:nvGrpSpPr>
        <p:grpSpPr bwMode="auto">
          <a:xfrm>
            <a:off x="4013200" y="6203950"/>
            <a:ext cx="990600" cy="320675"/>
            <a:chOff x="4944" y="3955"/>
            <a:chExt cx="624" cy="202"/>
          </a:xfrm>
        </p:grpSpPr>
        <p:grpSp>
          <p:nvGrpSpPr>
            <p:cNvPr id="9218" name="Group 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9219" name="Group 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0425" name="Oval 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60426" name="Oval 1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0427" name="Oval 1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28" name="Oval 1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29" name="Oval 1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30" name="Oval 1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9226" name="Text Box 15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9227" name="Group 16"/>
          <p:cNvGrpSpPr/>
          <p:nvPr/>
        </p:nvGrpSpPr>
        <p:grpSpPr bwMode="auto">
          <a:xfrm>
            <a:off x="2914650" y="6203950"/>
            <a:ext cx="990600" cy="320675"/>
            <a:chOff x="4944" y="3955"/>
            <a:chExt cx="624" cy="202"/>
          </a:xfrm>
        </p:grpSpPr>
        <p:grpSp>
          <p:nvGrpSpPr>
            <p:cNvPr id="9228" name="Group 1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9229" name="Group 1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0435" name="Oval 1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60436" name="Oval 2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0437" name="Oval 2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38" name="Oval 2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39" name="Oval 2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40" name="Oval 2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9236" name="Text Box 25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9237" name="Group 26"/>
          <p:cNvGrpSpPr/>
          <p:nvPr/>
        </p:nvGrpSpPr>
        <p:grpSpPr bwMode="auto">
          <a:xfrm>
            <a:off x="5165725" y="6203950"/>
            <a:ext cx="990600" cy="320675"/>
            <a:chOff x="4944" y="3955"/>
            <a:chExt cx="624" cy="202"/>
          </a:xfrm>
        </p:grpSpPr>
        <p:grpSp>
          <p:nvGrpSpPr>
            <p:cNvPr id="9238" name="Group 2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9239" name="Group 2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0445" name="Oval 2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60446" name="Oval 3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0447" name="Oval 3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48" name="Oval 3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49" name="Oval 3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50" name="Oval 3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9246" name="Text Box 35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sp>
        <p:nvSpPr>
          <p:cNvPr id="9247" name="Rectangle 46"/>
          <p:cNvSpPr>
            <a:spLocks noChangeArrowheads="1"/>
          </p:cNvSpPr>
          <p:nvPr/>
        </p:nvSpPr>
        <p:spPr bwMode="auto">
          <a:xfrm>
            <a:off x="1692275" y="201613"/>
            <a:ext cx="590391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400" b="1">
                <a:solidFill>
                  <a:schemeClr val="bg1"/>
                </a:solidFill>
                <a:ea typeface="黑体" panose="02010609060101010101" pitchFamily="49" charset="-122"/>
              </a:rPr>
              <a:t>From Here to There</a:t>
            </a:r>
          </a:p>
        </p:txBody>
      </p:sp>
      <p:pic>
        <p:nvPicPr>
          <p:cNvPr id="44065" name="Picture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91440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66" name="h_6_103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5518150"/>
            <a:ext cx="5207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36" fill="hold"/>
                                        <p:tgtEl>
                                          <p:spTgt spid="440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6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6"/>
          <p:cNvGrpSpPr/>
          <p:nvPr/>
        </p:nvGrpSpPr>
        <p:grpSpPr bwMode="auto">
          <a:xfrm>
            <a:off x="4013200" y="6203950"/>
            <a:ext cx="990600" cy="320675"/>
            <a:chOff x="4944" y="3955"/>
            <a:chExt cx="624" cy="202"/>
          </a:xfrm>
        </p:grpSpPr>
        <p:grpSp>
          <p:nvGrpSpPr>
            <p:cNvPr id="10242" name="Group 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0243" name="Group 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0425" name="Oval 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60426" name="Oval 1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0427" name="Oval 1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28" name="Oval 1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29" name="Oval 1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30" name="Oval 1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10250" name="Text Box 15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10251" name="Group 16"/>
          <p:cNvGrpSpPr/>
          <p:nvPr/>
        </p:nvGrpSpPr>
        <p:grpSpPr bwMode="auto">
          <a:xfrm>
            <a:off x="2914650" y="6203950"/>
            <a:ext cx="990600" cy="320675"/>
            <a:chOff x="4944" y="3955"/>
            <a:chExt cx="624" cy="202"/>
          </a:xfrm>
        </p:grpSpPr>
        <p:grpSp>
          <p:nvGrpSpPr>
            <p:cNvPr id="10252" name="Group 1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0253" name="Group 1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0435" name="Oval 1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60436" name="Oval 2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0437" name="Oval 2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38" name="Oval 2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39" name="Oval 2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40" name="Oval 2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10260" name="Text Box 25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10261" name="Group 26"/>
          <p:cNvGrpSpPr/>
          <p:nvPr/>
        </p:nvGrpSpPr>
        <p:grpSpPr bwMode="auto">
          <a:xfrm>
            <a:off x="5165725" y="6203950"/>
            <a:ext cx="990600" cy="320675"/>
            <a:chOff x="4944" y="3955"/>
            <a:chExt cx="624" cy="202"/>
          </a:xfrm>
        </p:grpSpPr>
        <p:grpSp>
          <p:nvGrpSpPr>
            <p:cNvPr id="10262" name="Group 2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0263" name="Group 2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0445" name="Oval 2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60446" name="Oval 3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0447" name="Oval 3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48" name="Oval 3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49" name="Oval 3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50" name="Oval 3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10270" name="Text Box 35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sp>
        <p:nvSpPr>
          <p:cNvPr id="10271" name="Rectangle 46"/>
          <p:cNvSpPr>
            <a:spLocks noChangeArrowheads="1"/>
          </p:cNvSpPr>
          <p:nvPr/>
        </p:nvSpPr>
        <p:spPr bwMode="auto">
          <a:xfrm>
            <a:off x="1692275" y="201613"/>
            <a:ext cx="590391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400" b="1">
                <a:solidFill>
                  <a:schemeClr val="bg1"/>
                </a:solidFill>
                <a:ea typeface="黑体" panose="02010609060101010101" pitchFamily="49" charset="-122"/>
              </a:rPr>
              <a:t>From Here to There</a:t>
            </a:r>
          </a:p>
        </p:txBody>
      </p:sp>
      <p:pic>
        <p:nvPicPr>
          <p:cNvPr id="45089" name="Picture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9144000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 6"/>
          <p:cNvGrpSpPr/>
          <p:nvPr/>
        </p:nvGrpSpPr>
        <p:grpSpPr bwMode="auto">
          <a:xfrm>
            <a:off x="4013200" y="6203950"/>
            <a:ext cx="990600" cy="320675"/>
            <a:chOff x="4944" y="3955"/>
            <a:chExt cx="624" cy="202"/>
          </a:xfrm>
        </p:grpSpPr>
        <p:grpSp>
          <p:nvGrpSpPr>
            <p:cNvPr id="11266" name="Group 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1267" name="Group 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0425" name="Oval 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60426" name="Oval 1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0427" name="Oval 1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28" name="Oval 1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29" name="Oval 1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30" name="Oval 1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11274" name="Text Box 15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11275" name="Group 16"/>
          <p:cNvGrpSpPr/>
          <p:nvPr/>
        </p:nvGrpSpPr>
        <p:grpSpPr bwMode="auto">
          <a:xfrm>
            <a:off x="2914650" y="6203950"/>
            <a:ext cx="990600" cy="320675"/>
            <a:chOff x="4944" y="3955"/>
            <a:chExt cx="624" cy="202"/>
          </a:xfrm>
        </p:grpSpPr>
        <p:grpSp>
          <p:nvGrpSpPr>
            <p:cNvPr id="11276" name="Group 1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1277" name="Group 1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0435" name="Oval 1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60436" name="Oval 2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0437" name="Oval 2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38" name="Oval 2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39" name="Oval 2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40" name="Oval 2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11284" name="Text Box 25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11285" name="Group 26"/>
          <p:cNvGrpSpPr/>
          <p:nvPr/>
        </p:nvGrpSpPr>
        <p:grpSpPr bwMode="auto">
          <a:xfrm>
            <a:off x="5165725" y="6203950"/>
            <a:ext cx="990600" cy="320675"/>
            <a:chOff x="4944" y="3955"/>
            <a:chExt cx="624" cy="202"/>
          </a:xfrm>
        </p:grpSpPr>
        <p:grpSp>
          <p:nvGrpSpPr>
            <p:cNvPr id="11286" name="Group 2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1287" name="Group 2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0445" name="Oval 2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60446" name="Oval 3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0447" name="Oval 3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48" name="Oval 3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49" name="Oval 3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50" name="Oval 3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11294" name="Text Box 35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sp>
        <p:nvSpPr>
          <p:cNvPr id="11295" name="Rectangle 46"/>
          <p:cNvSpPr>
            <a:spLocks noChangeArrowheads="1"/>
          </p:cNvSpPr>
          <p:nvPr/>
        </p:nvSpPr>
        <p:spPr bwMode="auto">
          <a:xfrm>
            <a:off x="1692275" y="201613"/>
            <a:ext cx="590391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400" b="1">
                <a:solidFill>
                  <a:schemeClr val="bg1"/>
                </a:solidFill>
                <a:ea typeface="黑体" panose="02010609060101010101" pitchFamily="49" charset="-122"/>
              </a:rPr>
              <a:t>From Here to There</a:t>
            </a:r>
          </a:p>
        </p:txBody>
      </p:sp>
      <p:pic>
        <p:nvPicPr>
          <p:cNvPr id="46113" name="Picture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9144000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Group 6"/>
          <p:cNvGrpSpPr/>
          <p:nvPr/>
        </p:nvGrpSpPr>
        <p:grpSpPr bwMode="auto">
          <a:xfrm>
            <a:off x="4013200" y="6203950"/>
            <a:ext cx="990600" cy="320675"/>
            <a:chOff x="4944" y="3955"/>
            <a:chExt cx="624" cy="202"/>
          </a:xfrm>
        </p:grpSpPr>
        <p:grpSp>
          <p:nvGrpSpPr>
            <p:cNvPr id="12290" name="Group 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2291" name="Group 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0425" name="Oval 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60426" name="Oval 1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0427" name="Oval 1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28" name="Oval 1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29" name="Oval 1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30" name="Oval 1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12298" name="Text Box 15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12299" name="Group 16"/>
          <p:cNvGrpSpPr/>
          <p:nvPr/>
        </p:nvGrpSpPr>
        <p:grpSpPr bwMode="auto">
          <a:xfrm>
            <a:off x="2914650" y="6203950"/>
            <a:ext cx="990600" cy="320675"/>
            <a:chOff x="4944" y="3955"/>
            <a:chExt cx="624" cy="202"/>
          </a:xfrm>
        </p:grpSpPr>
        <p:grpSp>
          <p:nvGrpSpPr>
            <p:cNvPr id="12300" name="Group 1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2301" name="Group 1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0435" name="Oval 1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60436" name="Oval 2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0437" name="Oval 2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38" name="Oval 2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39" name="Oval 2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40" name="Oval 2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12308" name="Text Box 25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12309" name="Group 26"/>
          <p:cNvGrpSpPr/>
          <p:nvPr/>
        </p:nvGrpSpPr>
        <p:grpSpPr bwMode="auto">
          <a:xfrm>
            <a:off x="5165725" y="6203950"/>
            <a:ext cx="990600" cy="320675"/>
            <a:chOff x="4944" y="3955"/>
            <a:chExt cx="624" cy="202"/>
          </a:xfrm>
        </p:grpSpPr>
        <p:grpSp>
          <p:nvGrpSpPr>
            <p:cNvPr id="12310" name="Group 2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2311" name="Group 2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0445" name="Oval 2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60446" name="Oval 3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0447" name="Oval 3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48" name="Oval 3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49" name="Oval 3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50" name="Oval 3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12318" name="Text Box 35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sp>
        <p:nvSpPr>
          <p:cNvPr id="12319" name="Rectangle 46"/>
          <p:cNvSpPr>
            <a:spLocks noChangeArrowheads="1"/>
          </p:cNvSpPr>
          <p:nvPr/>
        </p:nvSpPr>
        <p:spPr bwMode="auto">
          <a:xfrm>
            <a:off x="1692275" y="201613"/>
            <a:ext cx="590391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400" b="1">
                <a:solidFill>
                  <a:schemeClr val="bg1"/>
                </a:solidFill>
                <a:ea typeface="黑体" panose="02010609060101010101" pitchFamily="49" charset="-122"/>
              </a:rPr>
              <a:t>From Here to There</a:t>
            </a:r>
          </a:p>
        </p:txBody>
      </p:sp>
      <p:pic>
        <p:nvPicPr>
          <p:cNvPr id="47137" name="Picture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91440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6"/>
          <p:cNvGrpSpPr/>
          <p:nvPr/>
        </p:nvGrpSpPr>
        <p:grpSpPr bwMode="auto">
          <a:xfrm>
            <a:off x="4013200" y="6203950"/>
            <a:ext cx="990600" cy="320675"/>
            <a:chOff x="4944" y="3955"/>
            <a:chExt cx="624" cy="202"/>
          </a:xfrm>
        </p:grpSpPr>
        <p:grpSp>
          <p:nvGrpSpPr>
            <p:cNvPr id="13314" name="Group 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3315" name="Group 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0425" name="Oval 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60426" name="Oval 1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0427" name="Oval 1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28" name="Oval 1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29" name="Oval 1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30" name="Oval 1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13322" name="Text Box 15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下一页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13323" name="Group 16"/>
          <p:cNvGrpSpPr/>
          <p:nvPr/>
        </p:nvGrpSpPr>
        <p:grpSpPr bwMode="auto">
          <a:xfrm>
            <a:off x="2914650" y="6203950"/>
            <a:ext cx="990600" cy="320675"/>
            <a:chOff x="4944" y="3955"/>
            <a:chExt cx="624" cy="202"/>
          </a:xfrm>
        </p:grpSpPr>
        <p:grpSp>
          <p:nvGrpSpPr>
            <p:cNvPr id="13324" name="Group 1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3325" name="Group 1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0435" name="Oval 1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60436" name="Oval 2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0437" name="Oval 2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38" name="Oval 2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39" name="Oval 2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40" name="Oval 2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13332" name="Text Box 25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上一页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grpSp>
        <p:nvGrpSpPr>
          <p:cNvPr id="13333" name="Group 26"/>
          <p:cNvGrpSpPr/>
          <p:nvPr/>
        </p:nvGrpSpPr>
        <p:grpSpPr bwMode="auto">
          <a:xfrm>
            <a:off x="5165725" y="6203950"/>
            <a:ext cx="990600" cy="320675"/>
            <a:chOff x="4944" y="3955"/>
            <a:chExt cx="624" cy="202"/>
          </a:xfrm>
        </p:grpSpPr>
        <p:grpSp>
          <p:nvGrpSpPr>
            <p:cNvPr id="13334" name="Group 27"/>
            <p:cNvGrpSpPr/>
            <p:nvPr/>
          </p:nvGrpSpPr>
          <p:grpSpPr bwMode="auto">
            <a:xfrm>
              <a:off x="4944" y="3991"/>
              <a:ext cx="624" cy="166"/>
              <a:chOff x="1997" y="1314"/>
              <a:chExt cx="1889" cy="1009"/>
            </a:xfrm>
          </p:grpSpPr>
          <p:grpSp>
            <p:nvGrpSpPr>
              <p:cNvPr id="13335" name="Group 28"/>
              <p:cNvGrpSpPr/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60445" name="Oval 29"/>
                <p:cNvSpPr>
                  <a:spLocks noChangeArrowheads="1"/>
                </p:cNvSpPr>
                <p:nvPr/>
              </p:nvSpPr>
              <p:spPr bwMode="gray">
                <a:xfrm>
                  <a:off x="1995" y="1059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60446" name="Oval 30"/>
                <p:cNvSpPr>
                  <a:spLocks noChangeArrowheads="1"/>
                </p:cNvSpPr>
                <p:nvPr/>
              </p:nvSpPr>
              <p:spPr bwMode="gray">
                <a:xfrm>
                  <a:off x="1973" y="1028"/>
                  <a:ext cx="1904" cy="90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>
                    <a:buFontTx/>
                    <a:buNone/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60447" name="Oval 31"/>
              <p:cNvSpPr>
                <a:spLocks noChangeArrowheads="1"/>
              </p:cNvSpPr>
              <p:nvPr/>
            </p:nvSpPr>
            <p:spPr bwMode="gray">
              <a:xfrm>
                <a:off x="2085" y="1314"/>
                <a:ext cx="1692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48" name="Oval 32"/>
              <p:cNvSpPr>
                <a:spLocks noChangeArrowheads="1"/>
              </p:cNvSpPr>
              <p:nvPr/>
            </p:nvSpPr>
            <p:spPr bwMode="gray">
              <a:xfrm>
                <a:off x="2109" y="1320"/>
                <a:ext cx="1650" cy="8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49" name="Oval 33"/>
              <p:cNvSpPr>
                <a:spLocks noChangeArrowheads="1"/>
              </p:cNvSpPr>
              <p:nvPr/>
            </p:nvSpPr>
            <p:spPr bwMode="gray">
              <a:xfrm>
                <a:off x="2124" y="1326"/>
                <a:ext cx="1571" cy="7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60450" name="Oval 34"/>
              <p:cNvSpPr>
                <a:spLocks noChangeArrowheads="1"/>
              </p:cNvSpPr>
              <p:nvPr/>
            </p:nvSpPr>
            <p:spPr bwMode="gray">
              <a:xfrm>
                <a:off x="2209" y="1344"/>
                <a:ext cx="1380" cy="62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</a:ln>
              <a:effectLst/>
            </p:spPr>
            <p:txBody>
              <a:bodyPr vert="eaVert" wrap="none" anchor="ctr"/>
              <a:lstStyle/>
              <a:p>
                <a:pPr>
                  <a:buFontTx/>
                  <a:buNone/>
                  <a:defRPr/>
                </a:pPr>
                <a:endParaRPr lang="zh-CN" altLang="en-US"/>
              </a:p>
            </p:txBody>
          </p:sp>
        </p:grpSp>
        <p:sp>
          <p:nvSpPr>
            <p:cNvPr id="13342" name="Text Box 35">
              <a:hlinkClick r:id="" action="ppaction://hlinkshowjump?jump=endshow"/>
            </p:cNvPr>
            <p:cNvSpPr txBox="1">
              <a:spLocks noChangeArrowheads="1"/>
            </p:cNvSpPr>
            <p:nvPr/>
          </p:nvSpPr>
          <p:spPr bwMode="auto">
            <a:xfrm>
              <a:off x="4944" y="3955"/>
              <a:ext cx="6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0" hangingPunct="0"/>
              <a:r>
                <a:rPr lang="zh-CN" altLang="en-US" sz="1200" b="1">
                  <a:solidFill>
                    <a:srgbClr val="800080"/>
                  </a:solidFill>
                </a:rPr>
                <a:t>退出</a:t>
              </a:r>
              <a:endParaRPr lang="zh-CN" altLang="en-US" sz="1200">
                <a:solidFill>
                  <a:srgbClr val="800080"/>
                </a:solidFill>
              </a:endParaRPr>
            </a:p>
          </p:txBody>
        </p:sp>
      </p:grpSp>
      <p:sp>
        <p:nvSpPr>
          <p:cNvPr id="13343" name="Rectangle 46"/>
          <p:cNvSpPr>
            <a:spLocks noChangeArrowheads="1"/>
          </p:cNvSpPr>
          <p:nvPr/>
        </p:nvSpPr>
        <p:spPr bwMode="auto">
          <a:xfrm>
            <a:off x="1692275" y="201613"/>
            <a:ext cx="5903913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400" b="1">
                <a:solidFill>
                  <a:schemeClr val="bg1"/>
                </a:solidFill>
                <a:ea typeface="黑体" panose="02010609060101010101" pitchFamily="49" charset="-122"/>
              </a:rPr>
              <a:t>From Here to There</a:t>
            </a:r>
          </a:p>
        </p:txBody>
      </p:sp>
      <p:pic>
        <p:nvPicPr>
          <p:cNvPr id="48161" name="Picture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9144000" cy="497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</Words>
  <Application>Microsoft Office PowerPoint</Application>
  <PresentationFormat>全屏显示(4:3)</PresentationFormat>
  <Paragraphs>196</Paragraphs>
  <Slides>26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Browallia New</vt:lpstr>
      <vt:lpstr>EucrosiaUPC</vt:lpstr>
      <vt:lpstr>GCFrutiger</vt:lpstr>
      <vt:lpstr>Monotype Sorts</vt:lpstr>
      <vt:lpstr>PMingLiU</vt:lpstr>
      <vt:lpstr>黑体</vt:lpstr>
      <vt:lpstr>宋体</vt:lpstr>
      <vt:lpstr>微软雅黑</vt:lpstr>
      <vt:lpstr>Arial</vt:lpstr>
      <vt:lpstr>Arial Black</vt:lpstr>
      <vt:lpstr>Calibri</vt:lpstr>
      <vt:lpstr>Comic Sans MS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2012-06-06T01:30:00Z</dcterms:created>
  <dcterms:modified xsi:type="dcterms:W3CDTF">2023-01-16T15:57:09Z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作者">
    <vt:lpwstr>王力</vt:lpwstr>
  </property>
  <property fmtid="{D5CDD505-2E9C-101B-9397-08002B2CF9AE}" pid="3" name="KSOProductBuildVer">
    <vt:lpwstr>2052-11.1.0.11294</vt:lpwstr>
  </property>
  <property fmtid="{D5CDD505-2E9C-101B-9397-08002B2CF9AE}" pid="4" name="ICV">
    <vt:lpwstr>E48613258E3F4F95838AF869CFF9D2F5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