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0" r:id="rId4"/>
    <p:sldId id="261" r:id="rId5"/>
    <p:sldId id="267" r:id="rId6"/>
    <p:sldId id="268" r:id="rId7"/>
    <p:sldId id="269" r:id="rId8"/>
    <p:sldId id="272" r:id="rId9"/>
    <p:sldId id="270" r:id="rId10"/>
    <p:sldId id="262" r:id="rId11"/>
    <p:sldId id="271" r:id="rId12"/>
    <p:sldId id="266" r:id="rId13"/>
    <p:sldId id="273" r:id="rId14"/>
    <p:sldId id="274" r:id="rId15"/>
    <p:sldId id="279" r:id="rId16"/>
    <p:sldId id="263" r:id="rId17"/>
    <p:sldId id="276" r:id="rId18"/>
    <p:sldId id="277" r:id="rId19"/>
    <p:sldId id="278" r:id="rId20"/>
    <p:sldId id="275" r:id="rId21"/>
    <p:sldId id="280" r:id="rId22"/>
    <p:sldId id="264" r:id="rId23"/>
    <p:sldId id="281" r:id="rId24"/>
    <p:sldId id="282" r:id="rId25"/>
    <p:sldId id="283" r:id="rId26"/>
    <p:sldId id="265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444"/>
    <a:srgbClr val="D2A441"/>
    <a:srgbClr val="E5A23B"/>
    <a:srgbClr val="5BA7FD"/>
    <a:srgbClr val="E46988"/>
    <a:srgbClr val="FF9409"/>
    <a:srgbClr val="91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514" y="-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4A07-E408-4E19-AE8E-60ABB843D5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0F73-21D5-4156-BFBA-F428913AC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342256" y="660560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8" cstate="screen"/>
          <a:srcRect/>
          <a:stretch>
            <a:fillRect/>
          </a:stretch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-1"/>
            <a:ext cx="2101516" cy="2389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 flipV="1">
            <a:off x="10090484" y="4468065"/>
            <a:ext cx="2101516" cy="2389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10945878" y="515757"/>
            <a:ext cx="506982" cy="92020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422457" y="635975"/>
            <a:ext cx="248069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0" dirty="0">
                <a:solidFill>
                  <a:srgbClr val="E7A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470509" y="1603675"/>
            <a:ext cx="1992340" cy="3616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271985" y="2690012"/>
            <a:ext cx="4984496" cy="34526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72" y="3940763"/>
            <a:ext cx="385853" cy="4755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4633" y="540774"/>
            <a:ext cx="11552904" cy="5742039"/>
          </a:xfrm>
          <a:prstGeom prst="rect">
            <a:avLst/>
          </a:prstGeom>
          <a:noFill/>
          <a:ln w="28575">
            <a:solidFill>
              <a:srgbClr val="E5A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743200" cy="346475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08805" y="-104939"/>
            <a:ext cx="1022555" cy="2445016"/>
            <a:chOff x="10108805" y="-104939"/>
            <a:chExt cx="1022555" cy="2445016"/>
          </a:xfrm>
        </p:grpSpPr>
        <p:sp>
          <p:nvSpPr>
            <p:cNvPr id="9" name="矩形 8"/>
            <p:cNvSpPr/>
            <p:nvPr/>
          </p:nvSpPr>
          <p:spPr>
            <a:xfrm>
              <a:off x="10108805" y="0"/>
              <a:ext cx="1022555" cy="2340077"/>
            </a:xfrm>
            <a:prstGeom prst="rect">
              <a:avLst/>
            </a:prstGeom>
            <a:solidFill>
              <a:srgbClr val="E7A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215123" y="-104939"/>
              <a:ext cx="809917" cy="234007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294374" y="98323"/>
              <a:ext cx="62926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戊戌月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48698">
            <a:off x="3479401" y="3120748"/>
            <a:ext cx="284682" cy="3508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01116">
            <a:off x="2934328" y="2170453"/>
            <a:ext cx="342949" cy="4227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01116">
            <a:off x="4741820" y="3614240"/>
            <a:ext cx="146244" cy="1802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84919" y="1443159"/>
            <a:ext cx="634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7A444"/>
                </a:solidFill>
                <a:cs typeface="+mn-ea"/>
                <a:sym typeface="+mn-lt"/>
              </a:rPr>
              <a:t>极简文艺风立秋通用模板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9975065" y="4866602"/>
            <a:ext cx="211029" cy="2601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3695278" y="1135363"/>
            <a:ext cx="361866" cy="4460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5916845" y="2053551"/>
            <a:ext cx="211029" cy="2601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5960108" y="4326564"/>
            <a:ext cx="271776" cy="3349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70919">
            <a:off x="4654025" y="2213960"/>
            <a:ext cx="226154" cy="278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花瓶, 餐桌&#10;&#10;已生成极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94596" y="1727596"/>
            <a:ext cx="3402807" cy="340280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67141" y="2015511"/>
            <a:ext cx="2861997" cy="1248799"/>
            <a:chOff x="1738579" y="2129810"/>
            <a:chExt cx="2861997" cy="1248799"/>
          </a:xfrm>
        </p:grpSpPr>
        <p:grpSp>
          <p:nvGrpSpPr>
            <p:cNvPr id="4" name="组合 3"/>
            <p:cNvGrpSpPr/>
            <p:nvPr/>
          </p:nvGrpSpPr>
          <p:grpSpPr>
            <a:xfrm>
              <a:off x="1738579" y="2129810"/>
              <a:ext cx="2861997" cy="1248799"/>
              <a:chOff x="1635773" y="4032283"/>
              <a:chExt cx="2861997" cy="1248799"/>
            </a:xfrm>
          </p:grpSpPr>
          <p:sp>
            <p:nvSpPr>
              <p:cNvPr id="6" name="Title 20"/>
              <p:cNvSpPr txBox="1"/>
              <p:nvPr/>
            </p:nvSpPr>
            <p:spPr>
              <a:xfrm>
                <a:off x="1635773" y="4349673"/>
                <a:ext cx="2861997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667141" y="3880772"/>
            <a:ext cx="2861997" cy="1248799"/>
            <a:chOff x="1738579" y="2129810"/>
            <a:chExt cx="2861997" cy="1248799"/>
          </a:xfrm>
        </p:grpSpPr>
        <p:grpSp>
          <p:nvGrpSpPr>
            <p:cNvPr id="9" name="组合 8"/>
            <p:cNvGrpSpPr/>
            <p:nvPr/>
          </p:nvGrpSpPr>
          <p:grpSpPr>
            <a:xfrm>
              <a:off x="1738579" y="2129810"/>
              <a:ext cx="2861997" cy="1248799"/>
              <a:chOff x="1635773" y="4032283"/>
              <a:chExt cx="2861997" cy="1248799"/>
            </a:xfrm>
          </p:grpSpPr>
          <p:sp>
            <p:nvSpPr>
              <p:cNvPr id="11" name="Title 20"/>
              <p:cNvSpPr txBox="1"/>
              <p:nvPr/>
            </p:nvSpPr>
            <p:spPr>
              <a:xfrm>
                <a:off x="1635773" y="4349673"/>
                <a:ext cx="2861997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949802" y="3880772"/>
            <a:ext cx="2861997" cy="1248799"/>
            <a:chOff x="1738579" y="2129810"/>
            <a:chExt cx="2861997" cy="1248799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8579" y="2129810"/>
              <a:ext cx="2861997" cy="1248799"/>
              <a:chOff x="1635773" y="4032283"/>
              <a:chExt cx="2861997" cy="1248799"/>
            </a:xfrm>
          </p:grpSpPr>
          <p:sp>
            <p:nvSpPr>
              <p:cNvPr id="16" name="Title 20"/>
              <p:cNvSpPr txBox="1"/>
              <p:nvPr/>
            </p:nvSpPr>
            <p:spPr>
              <a:xfrm>
                <a:off x="1635773" y="4349673"/>
                <a:ext cx="2861997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7797403" y="2013801"/>
            <a:ext cx="2861997" cy="1248799"/>
            <a:chOff x="1738579" y="2129810"/>
            <a:chExt cx="2861997" cy="1248799"/>
          </a:xfrm>
        </p:grpSpPr>
        <p:grpSp>
          <p:nvGrpSpPr>
            <p:cNvPr id="19" name="组合 18"/>
            <p:cNvGrpSpPr/>
            <p:nvPr/>
          </p:nvGrpSpPr>
          <p:grpSpPr>
            <a:xfrm>
              <a:off x="1738579" y="2129810"/>
              <a:ext cx="2861997" cy="1248799"/>
              <a:chOff x="1635773" y="4032283"/>
              <a:chExt cx="2861997" cy="1248799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1635773" y="4349673"/>
                <a:ext cx="2861997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667141" y="2129811"/>
            <a:ext cx="3719246" cy="925633"/>
            <a:chOff x="1738579" y="2129810"/>
            <a:chExt cx="3719246" cy="925633"/>
          </a:xfrm>
        </p:grpSpPr>
        <p:grpSp>
          <p:nvGrpSpPr>
            <p:cNvPr id="8" name="组合 7"/>
            <p:cNvGrpSpPr/>
            <p:nvPr/>
          </p:nvGrpSpPr>
          <p:grpSpPr>
            <a:xfrm>
              <a:off x="1738579" y="2129810"/>
              <a:ext cx="3719246" cy="925633"/>
              <a:chOff x="1635773" y="4032283"/>
              <a:chExt cx="3719246" cy="925633"/>
            </a:xfrm>
          </p:grpSpPr>
          <p:sp>
            <p:nvSpPr>
              <p:cNvPr id="10" name="Title 20"/>
              <p:cNvSpPr txBox="1"/>
              <p:nvPr/>
            </p:nvSpPr>
            <p:spPr>
              <a:xfrm>
                <a:off x="1635773" y="4349673"/>
                <a:ext cx="3719246" cy="6082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667141" y="4143376"/>
            <a:ext cx="3719246" cy="925633"/>
            <a:chOff x="1738579" y="2129810"/>
            <a:chExt cx="3719246" cy="925633"/>
          </a:xfrm>
        </p:grpSpPr>
        <p:grpSp>
          <p:nvGrpSpPr>
            <p:cNvPr id="16" name="组合 15"/>
            <p:cNvGrpSpPr/>
            <p:nvPr/>
          </p:nvGrpSpPr>
          <p:grpSpPr>
            <a:xfrm>
              <a:off x="1738579" y="2129810"/>
              <a:ext cx="3719246" cy="925633"/>
              <a:chOff x="1635773" y="4032283"/>
              <a:chExt cx="3719246" cy="925633"/>
            </a:xfrm>
          </p:grpSpPr>
          <p:sp>
            <p:nvSpPr>
              <p:cNvPr id="18" name="Title 20"/>
              <p:cNvSpPr txBox="1"/>
              <p:nvPr/>
            </p:nvSpPr>
            <p:spPr>
              <a:xfrm>
                <a:off x="1635773" y="4349673"/>
                <a:ext cx="3719246" cy="6082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881736" y="2128101"/>
            <a:ext cx="2065233" cy="2952065"/>
            <a:chOff x="5558570" y="1886615"/>
            <a:chExt cx="2065233" cy="2952065"/>
          </a:xfrm>
        </p:grpSpPr>
        <p:grpSp>
          <p:nvGrpSpPr>
            <p:cNvPr id="21" name="组合 20"/>
            <p:cNvGrpSpPr/>
            <p:nvPr/>
          </p:nvGrpSpPr>
          <p:grpSpPr>
            <a:xfrm>
              <a:off x="5558570" y="1886615"/>
              <a:ext cx="1776360" cy="2952065"/>
              <a:chOff x="5059213" y="1986083"/>
              <a:chExt cx="1776360" cy="2952065"/>
            </a:xfrm>
          </p:grpSpPr>
          <p:sp>
            <p:nvSpPr>
              <p:cNvPr id="23" name="Title 20"/>
              <p:cNvSpPr txBox="1"/>
              <p:nvPr/>
            </p:nvSpPr>
            <p:spPr>
              <a:xfrm>
                <a:off x="5059213" y="2039931"/>
                <a:ext cx="1292662" cy="2898217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 者通过复制您的文本后。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343130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7532775">
              <a:off x="7139035" y="2091923"/>
              <a:ext cx="654904" cy="314632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8459626" y="2128101"/>
            <a:ext cx="2065233" cy="2952065"/>
            <a:chOff x="5558570" y="1886615"/>
            <a:chExt cx="2065233" cy="2952065"/>
          </a:xfrm>
        </p:grpSpPr>
        <p:grpSp>
          <p:nvGrpSpPr>
            <p:cNvPr id="28" name="组合 27"/>
            <p:cNvGrpSpPr/>
            <p:nvPr/>
          </p:nvGrpSpPr>
          <p:grpSpPr>
            <a:xfrm>
              <a:off x="5558570" y="1886615"/>
              <a:ext cx="1776360" cy="2952065"/>
              <a:chOff x="5059213" y="1986083"/>
              <a:chExt cx="1776360" cy="2952065"/>
            </a:xfrm>
          </p:grpSpPr>
          <p:sp>
            <p:nvSpPr>
              <p:cNvPr id="30" name="Title 20"/>
              <p:cNvSpPr txBox="1"/>
              <p:nvPr/>
            </p:nvSpPr>
            <p:spPr>
              <a:xfrm>
                <a:off x="5059213" y="2039931"/>
                <a:ext cx="1292662" cy="2898217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343130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7532775">
              <a:off x="7139035" y="2091923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421606" y="704111"/>
            <a:ext cx="4091954" cy="5181600"/>
            <a:chOff x="7264444" y="489798"/>
            <a:chExt cx="4091954" cy="51816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7736898" y="489798"/>
              <a:ext cx="3619500" cy="51816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264444" y="1543051"/>
              <a:ext cx="472454" cy="3771900"/>
            </a:xfrm>
            <a:prstGeom prst="rect">
              <a:avLst/>
            </a:prstGeom>
            <a:solidFill>
              <a:srgbClr val="E7A444"/>
            </a:solidFill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28764" y="1906304"/>
            <a:ext cx="5230150" cy="1763941"/>
            <a:chOff x="-629573" y="2129809"/>
            <a:chExt cx="5230150" cy="1763941"/>
          </a:xfrm>
        </p:grpSpPr>
        <p:grpSp>
          <p:nvGrpSpPr>
            <p:cNvPr id="7" name="组合 6"/>
            <p:cNvGrpSpPr/>
            <p:nvPr/>
          </p:nvGrpSpPr>
          <p:grpSpPr>
            <a:xfrm>
              <a:off x="-629573" y="2129809"/>
              <a:ext cx="5230150" cy="1763941"/>
              <a:chOff x="-732379" y="4032282"/>
              <a:chExt cx="5230150" cy="1763941"/>
            </a:xfrm>
          </p:grpSpPr>
          <p:sp>
            <p:nvSpPr>
              <p:cNvPr id="9" name="Title 20"/>
              <p:cNvSpPr txBox="1"/>
              <p:nvPr/>
            </p:nvSpPr>
            <p:spPr>
              <a:xfrm>
                <a:off x="-732379" y="4349673"/>
                <a:ext cx="5230150" cy="1446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r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388218" y="4032282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74909">
              <a:off x="3944965" y="2173403"/>
              <a:ext cx="654904" cy="31463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533691" y="4148701"/>
            <a:ext cx="5230150" cy="1763941"/>
            <a:chOff x="-629573" y="2129809"/>
            <a:chExt cx="5230150" cy="1763941"/>
          </a:xfrm>
        </p:grpSpPr>
        <p:grpSp>
          <p:nvGrpSpPr>
            <p:cNvPr id="12" name="组合 11"/>
            <p:cNvGrpSpPr/>
            <p:nvPr/>
          </p:nvGrpSpPr>
          <p:grpSpPr>
            <a:xfrm>
              <a:off x="-629573" y="2129809"/>
              <a:ext cx="5230150" cy="1763941"/>
              <a:chOff x="-732379" y="4032282"/>
              <a:chExt cx="5230150" cy="1763941"/>
            </a:xfrm>
          </p:grpSpPr>
          <p:sp>
            <p:nvSpPr>
              <p:cNvPr id="14" name="Title 20"/>
              <p:cNvSpPr txBox="1"/>
              <p:nvPr/>
            </p:nvSpPr>
            <p:spPr>
              <a:xfrm>
                <a:off x="-732379" y="4349673"/>
                <a:ext cx="5230150" cy="144655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r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388218" y="4032282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74909">
              <a:off x="3944965" y="2173403"/>
              <a:ext cx="654904" cy="31463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30242" y="662099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49811" y="802600"/>
            <a:ext cx="1486119" cy="1313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1511" y="3700563"/>
            <a:ext cx="1486119" cy="13131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00047" y="20003"/>
            <a:ext cx="2292823" cy="4357129"/>
          </a:xfrm>
          <a:prstGeom prst="rect">
            <a:avLst/>
          </a:prstGeom>
          <a:solidFill>
            <a:srgbClr val="E7A444"/>
          </a:solidFill>
          <a:ln w="28575">
            <a:solidFill>
              <a:srgbClr val="E5A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57012" y="-78827"/>
            <a:ext cx="923330" cy="46823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却道天凉好个秋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81898" y="2115732"/>
            <a:ext cx="2861997" cy="1610052"/>
            <a:chOff x="1738579" y="2129810"/>
            <a:chExt cx="2861997" cy="1610052"/>
          </a:xfrm>
        </p:grpSpPr>
        <p:grpSp>
          <p:nvGrpSpPr>
            <p:cNvPr id="8" name="组合 7"/>
            <p:cNvGrpSpPr/>
            <p:nvPr/>
          </p:nvGrpSpPr>
          <p:grpSpPr>
            <a:xfrm>
              <a:off x="1738579" y="2129810"/>
              <a:ext cx="2861997" cy="1610052"/>
              <a:chOff x="1635773" y="4032283"/>
              <a:chExt cx="2861997" cy="1610052"/>
            </a:xfrm>
          </p:grpSpPr>
          <p:sp>
            <p:nvSpPr>
              <p:cNvPr id="10" name="Title 20"/>
              <p:cNvSpPr txBox="1"/>
              <p:nvPr/>
            </p:nvSpPr>
            <p:spPr>
              <a:xfrm>
                <a:off x="1635773" y="4349673"/>
                <a:ext cx="2861997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748104" y="2167911"/>
            <a:ext cx="2861997" cy="1610052"/>
            <a:chOff x="1738579" y="2129810"/>
            <a:chExt cx="2861997" cy="1610052"/>
          </a:xfrm>
        </p:grpSpPr>
        <p:grpSp>
          <p:nvGrpSpPr>
            <p:cNvPr id="13" name="组合 12"/>
            <p:cNvGrpSpPr/>
            <p:nvPr/>
          </p:nvGrpSpPr>
          <p:grpSpPr>
            <a:xfrm>
              <a:off x="1738579" y="2129810"/>
              <a:ext cx="2861997" cy="1610052"/>
              <a:chOff x="1635773" y="4032283"/>
              <a:chExt cx="2861997" cy="1610052"/>
            </a:xfrm>
          </p:grpSpPr>
          <p:sp>
            <p:nvSpPr>
              <p:cNvPr id="15" name="Title 20"/>
              <p:cNvSpPr txBox="1"/>
              <p:nvPr/>
            </p:nvSpPr>
            <p:spPr>
              <a:xfrm>
                <a:off x="1635773" y="4349673"/>
                <a:ext cx="2861997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798809" y="4738022"/>
            <a:ext cx="8773941" cy="1440774"/>
            <a:chOff x="1738579" y="2129810"/>
            <a:chExt cx="8773941" cy="1440774"/>
          </a:xfrm>
        </p:grpSpPr>
        <p:grpSp>
          <p:nvGrpSpPr>
            <p:cNvPr id="18" name="组合 17"/>
            <p:cNvGrpSpPr/>
            <p:nvPr/>
          </p:nvGrpSpPr>
          <p:grpSpPr>
            <a:xfrm>
              <a:off x="1738579" y="2129810"/>
              <a:ext cx="8773941" cy="1440774"/>
              <a:chOff x="1635773" y="4032283"/>
              <a:chExt cx="8773941" cy="1440774"/>
            </a:xfrm>
          </p:grpSpPr>
          <p:sp>
            <p:nvSpPr>
              <p:cNvPr id="20" name="Title 20"/>
              <p:cNvSpPr txBox="1"/>
              <p:nvPr/>
            </p:nvSpPr>
            <p:spPr>
              <a:xfrm>
                <a:off x="1635773" y="4349673"/>
                <a:ext cx="8773941" cy="112338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1798727" y="2966899"/>
            <a:ext cx="8321292" cy="983910"/>
            <a:chOff x="1798727" y="2966899"/>
            <a:chExt cx="8321292" cy="983910"/>
          </a:xfrm>
        </p:grpSpPr>
        <p:grpSp>
          <p:nvGrpSpPr>
            <p:cNvPr id="2" name="组合 1"/>
            <p:cNvGrpSpPr/>
            <p:nvPr/>
          </p:nvGrpSpPr>
          <p:grpSpPr>
            <a:xfrm>
              <a:off x="2071981" y="2966899"/>
              <a:ext cx="8048038" cy="924201"/>
              <a:chOff x="1583166" y="2629466"/>
              <a:chExt cx="9257125" cy="1063047"/>
            </a:xfrm>
            <a:solidFill>
              <a:srgbClr val="E7A444"/>
            </a:solidFill>
          </p:grpSpPr>
          <p:grpSp>
            <p:nvGrpSpPr>
              <p:cNvPr id="3" name="Group 1"/>
              <p:cNvGrpSpPr/>
              <p:nvPr/>
            </p:nvGrpSpPr>
            <p:grpSpPr>
              <a:xfrm>
                <a:off x="3734184" y="2680221"/>
                <a:ext cx="1888128" cy="983371"/>
                <a:chOff x="3913901" y="5865040"/>
                <a:chExt cx="3322518" cy="1730427"/>
              </a:xfrm>
              <a:grpFill/>
            </p:grpSpPr>
            <p:cxnSp>
              <p:nvCxnSpPr>
                <p:cNvPr id="38" name="直接连接符 84"/>
                <p:cNvCxnSpPr/>
                <p:nvPr/>
              </p:nvCxnSpPr>
              <p:spPr>
                <a:xfrm flipV="1">
                  <a:off x="5664989" y="6731856"/>
                  <a:ext cx="1571430" cy="1"/>
                </a:xfrm>
                <a:prstGeom prst="line">
                  <a:avLst/>
                </a:prstGeom>
                <a:grpFill/>
                <a:ln w="38100">
                  <a:solidFill>
                    <a:srgbClr val="E7A444"/>
                  </a:solidFill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9" name="弧形 85"/>
                <p:cNvSpPr/>
                <p:nvPr/>
              </p:nvSpPr>
              <p:spPr>
                <a:xfrm rot="16200000">
                  <a:off x="3913901" y="5865040"/>
                  <a:ext cx="1730427" cy="1730428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grpFill/>
                <a:ln w="38100">
                  <a:solidFill>
                    <a:srgbClr val="E7A44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74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" name="Group 53"/>
              <p:cNvGrpSpPr/>
              <p:nvPr/>
            </p:nvGrpSpPr>
            <p:grpSpPr>
              <a:xfrm>
                <a:off x="1583166" y="2637792"/>
                <a:ext cx="1054224" cy="1054499"/>
                <a:chOff x="7683929" y="9649657"/>
                <a:chExt cx="1999231" cy="1999752"/>
              </a:xfrm>
              <a:grpFill/>
            </p:grpSpPr>
            <p:grpSp>
              <p:nvGrpSpPr>
                <p:cNvPr id="34" name="Group 78"/>
                <p:cNvGrpSpPr/>
                <p:nvPr/>
              </p:nvGrpSpPr>
              <p:grpSpPr>
                <a:xfrm rot="21316916">
                  <a:off x="7683929" y="9649657"/>
                  <a:ext cx="1999231" cy="1999752"/>
                  <a:chOff x="5013110" y="5059616"/>
                  <a:chExt cx="3378533" cy="3379413"/>
                </a:xfrm>
                <a:grpFill/>
              </p:grpSpPr>
              <p:sp>
                <p:nvSpPr>
                  <p:cNvPr id="36" name="Oval 81"/>
                  <p:cNvSpPr/>
                  <p:nvPr/>
                </p:nvSpPr>
                <p:spPr>
                  <a:xfrm>
                    <a:off x="5013110" y="5059616"/>
                    <a:ext cx="3378533" cy="3379413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Oval 82"/>
                  <p:cNvSpPr/>
                  <p:nvPr/>
                </p:nvSpPr>
                <p:spPr>
                  <a:xfrm>
                    <a:off x="5286107" y="5332685"/>
                    <a:ext cx="2832537" cy="2833275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5" name="Freeform 3"/>
                <p:cNvSpPr>
                  <a:spLocks noChangeArrowheads="1"/>
                </p:cNvSpPr>
                <p:nvPr/>
              </p:nvSpPr>
              <p:spPr bwMode="auto">
                <a:xfrm>
                  <a:off x="8300770" y="10295371"/>
                  <a:ext cx="804670" cy="648009"/>
                </a:xfrm>
                <a:custGeom>
                  <a:avLst/>
                  <a:gdLst>
                    <a:gd name="T0" fmla="*/ 487 w 497"/>
                    <a:gd name="T1" fmla="*/ 71 h 400"/>
                    <a:gd name="T2" fmla="*/ 487 w 497"/>
                    <a:gd name="T3" fmla="*/ 71 h 400"/>
                    <a:gd name="T4" fmla="*/ 372 w 497"/>
                    <a:gd name="T5" fmla="*/ 0 h 400"/>
                    <a:gd name="T6" fmla="*/ 354 w 497"/>
                    <a:gd name="T7" fmla="*/ 0 h 400"/>
                    <a:gd name="T8" fmla="*/ 248 w 497"/>
                    <a:gd name="T9" fmla="*/ 71 h 400"/>
                    <a:gd name="T10" fmla="*/ 142 w 497"/>
                    <a:gd name="T11" fmla="*/ 0 h 400"/>
                    <a:gd name="T12" fmla="*/ 123 w 497"/>
                    <a:gd name="T13" fmla="*/ 0 h 400"/>
                    <a:gd name="T14" fmla="*/ 8 w 497"/>
                    <a:gd name="T15" fmla="*/ 71 h 400"/>
                    <a:gd name="T16" fmla="*/ 0 w 497"/>
                    <a:gd name="T17" fmla="*/ 89 h 400"/>
                    <a:gd name="T18" fmla="*/ 0 w 497"/>
                    <a:gd name="T19" fmla="*/ 382 h 400"/>
                    <a:gd name="T20" fmla="*/ 8 w 497"/>
                    <a:gd name="T21" fmla="*/ 390 h 400"/>
                    <a:gd name="T22" fmla="*/ 26 w 497"/>
                    <a:gd name="T23" fmla="*/ 390 h 400"/>
                    <a:gd name="T24" fmla="*/ 132 w 497"/>
                    <a:gd name="T25" fmla="*/ 328 h 400"/>
                    <a:gd name="T26" fmla="*/ 239 w 497"/>
                    <a:gd name="T27" fmla="*/ 390 h 400"/>
                    <a:gd name="T28" fmla="*/ 257 w 497"/>
                    <a:gd name="T29" fmla="*/ 390 h 400"/>
                    <a:gd name="T30" fmla="*/ 363 w 497"/>
                    <a:gd name="T31" fmla="*/ 328 h 400"/>
                    <a:gd name="T32" fmla="*/ 470 w 497"/>
                    <a:gd name="T33" fmla="*/ 390 h 400"/>
                    <a:gd name="T34" fmla="*/ 478 w 497"/>
                    <a:gd name="T35" fmla="*/ 399 h 400"/>
                    <a:gd name="T36" fmla="*/ 487 w 497"/>
                    <a:gd name="T37" fmla="*/ 390 h 400"/>
                    <a:gd name="T38" fmla="*/ 496 w 497"/>
                    <a:gd name="T39" fmla="*/ 382 h 400"/>
                    <a:gd name="T40" fmla="*/ 496 w 497"/>
                    <a:gd name="T41" fmla="*/ 89 h 400"/>
                    <a:gd name="T42" fmla="*/ 487 w 497"/>
                    <a:gd name="T43" fmla="*/ 71 h 400"/>
                    <a:gd name="T44" fmla="*/ 115 w 497"/>
                    <a:gd name="T45" fmla="*/ 293 h 400"/>
                    <a:gd name="T46" fmla="*/ 115 w 497"/>
                    <a:gd name="T47" fmla="*/ 293 h 400"/>
                    <a:gd name="T48" fmla="*/ 35 w 497"/>
                    <a:gd name="T49" fmla="*/ 346 h 400"/>
                    <a:gd name="T50" fmla="*/ 35 w 497"/>
                    <a:gd name="T51" fmla="*/ 98 h 400"/>
                    <a:gd name="T52" fmla="*/ 115 w 497"/>
                    <a:gd name="T53" fmla="*/ 44 h 400"/>
                    <a:gd name="T54" fmla="*/ 115 w 497"/>
                    <a:gd name="T55" fmla="*/ 293 h 400"/>
                    <a:gd name="T56" fmla="*/ 230 w 497"/>
                    <a:gd name="T57" fmla="*/ 346 h 400"/>
                    <a:gd name="T58" fmla="*/ 230 w 497"/>
                    <a:gd name="T59" fmla="*/ 346 h 400"/>
                    <a:gd name="T60" fmla="*/ 150 w 497"/>
                    <a:gd name="T61" fmla="*/ 293 h 400"/>
                    <a:gd name="T62" fmla="*/ 150 w 497"/>
                    <a:gd name="T63" fmla="*/ 44 h 400"/>
                    <a:gd name="T64" fmla="*/ 230 w 497"/>
                    <a:gd name="T65" fmla="*/ 98 h 400"/>
                    <a:gd name="T66" fmla="*/ 230 w 497"/>
                    <a:gd name="T67" fmla="*/ 346 h 400"/>
                    <a:gd name="T68" fmla="*/ 345 w 497"/>
                    <a:gd name="T69" fmla="*/ 293 h 400"/>
                    <a:gd name="T70" fmla="*/ 345 w 497"/>
                    <a:gd name="T71" fmla="*/ 293 h 400"/>
                    <a:gd name="T72" fmla="*/ 266 w 497"/>
                    <a:gd name="T73" fmla="*/ 346 h 400"/>
                    <a:gd name="T74" fmla="*/ 266 w 497"/>
                    <a:gd name="T75" fmla="*/ 98 h 400"/>
                    <a:gd name="T76" fmla="*/ 345 w 497"/>
                    <a:gd name="T77" fmla="*/ 44 h 400"/>
                    <a:gd name="T78" fmla="*/ 345 w 497"/>
                    <a:gd name="T79" fmla="*/ 293 h 400"/>
                    <a:gd name="T80" fmla="*/ 461 w 497"/>
                    <a:gd name="T81" fmla="*/ 346 h 400"/>
                    <a:gd name="T82" fmla="*/ 461 w 497"/>
                    <a:gd name="T83" fmla="*/ 346 h 400"/>
                    <a:gd name="T84" fmla="*/ 380 w 497"/>
                    <a:gd name="T85" fmla="*/ 293 h 400"/>
                    <a:gd name="T86" fmla="*/ 380 w 497"/>
                    <a:gd name="T87" fmla="*/ 44 h 400"/>
                    <a:gd name="T88" fmla="*/ 461 w 497"/>
                    <a:gd name="T89" fmla="*/ 98 h 400"/>
                    <a:gd name="T90" fmla="*/ 461 w 497"/>
                    <a:gd name="T91" fmla="*/ 34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97" h="400">
                      <a:moveTo>
                        <a:pt x="487" y="71"/>
                      </a:moveTo>
                      <a:lnTo>
                        <a:pt x="487" y="71"/>
                      </a:lnTo>
                      <a:cubicBezTo>
                        <a:pt x="372" y="0"/>
                        <a:pt x="372" y="0"/>
                        <a:pt x="372" y="0"/>
                      </a:cubicBezTo>
                      <a:cubicBezTo>
                        <a:pt x="363" y="0"/>
                        <a:pt x="363" y="0"/>
                        <a:pt x="354" y="0"/>
                      </a:cubicBezTo>
                      <a:cubicBezTo>
                        <a:pt x="248" y="71"/>
                        <a:pt x="248" y="71"/>
                        <a:pt x="248" y="71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32" y="0"/>
                        <a:pt x="132" y="0"/>
                        <a:pt x="123" y="0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0" y="80"/>
                        <a:pt x="0" y="80"/>
                        <a:pt x="0" y="89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0" y="382"/>
                        <a:pt x="0" y="390"/>
                        <a:pt x="8" y="390"/>
                      </a:cubicBezTo>
                      <a:cubicBezTo>
                        <a:pt x="8" y="399"/>
                        <a:pt x="17" y="399"/>
                        <a:pt x="26" y="390"/>
                      </a:cubicBezTo>
                      <a:cubicBezTo>
                        <a:pt x="132" y="328"/>
                        <a:pt x="132" y="328"/>
                        <a:pt x="132" y="328"/>
                      </a:cubicBezTo>
                      <a:cubicBezTo>
                        <a:pt x="239" y="390"/>
                        <a:pt x="239" y="390"/>
                        <a:pt x="239" y="390"/>
                      </a:cubicBezTo>
                      <a:cubicBezTo>
                        <a:pt x="248" y="399"/>
                        <a:pt x="248" y="399"/>
                        <a:pt x="257" y="390"/>
                      </a:cubicBezTo>
                      <a:cubicBezTo>
                        <a:pt x="363" y="328"/>
                        <a:pt x="363" y="328"/>
                        <a:pt x="363" y="328"/>
                      </a:cubicBezTo>
                      <a:cubicBezTo>
                        <a:pt x="470" y="390"/>
                        <a:pt x="470" y="390"/>
                        <a:pt x="470" y="390"/>
                      </a:cubicBezTo>
                      <a:cubicBezTo>
                        <a:pt x="470" y="399"/>
                        <a:pt x="478" y="399"/>
                        <a:pt x="478" y="399"/>
                      </a:cubicBezTo>
                      <a:cubicBezTo>
                        <a:pt x="478" y="399"/>
                        <a:pt x="487" y="399"/>
                        <a:pt x="487" y="390"/>
                      </a:cubicBezTo>
                      <a:cubicBezTo>
                        <a:pt x="496" y="390"/>
                        <a:pt x="496" y="382"/>
                        <a:pt x="496" y="382"/>
                      </a:cubicBezTo>
                      <a:cubicBezTo>
                        <a:pt x="496" y="89"/>
                        <a:pt x="496" y="89"/>
                        <a:pt x="496" y="89"/>
                      </a:cubicBezTo>
                      <a:cubicBezTo>
                        <a:pt x="496" y="80"/>
                        <a:pt x="496" y="80"/>
                        <a:pt x="487" y="71"/>
                      </a:cubicBezTo>
                      <a:close/>
                      <a:moveTo>
                        <a:pt x="115" y="293"/>
                      </a:moveTo>
                      <a:lnTo>
                        <a:pt x="115" y="293"/>
                      </a:lnTo>
                      <a:cubicBezTo>
                        <a:pt x="35" y="346"/>
                        <a:pt x="35" y="346"/>
                        <a:pt x="35" y="346"/>
                      </a:cubicBezTo>
                      <a:cubicBezTo>
                        <a:pt x="35" y="98"/>
                        <a:pt x="35" y="98"/>
                        <a:pt x="35" y="98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lnTo>
                        <a:pt x="115" y="293"/>
                      </a:lnTo>
                      <a:close/>
                      <a:moveTo>
                        <a:pt x="230" y="346"/>
                      </a:moveTo>
                      <a:lnTo>
                        <a:pt x="230" y="346"/>
                      </a:lnTo>
                      <a:cubicBezTo>
                        <a:pt x="150" y="293"/>
                        <a:pt x="150" y="293"/>
                        <a:pt x="150" y="293"/>
                      </a:cubicBezTo>
                      <a:cubicBezTo>
                        <a:pt x="150" y="44"/>
                        <a:pt x="150" y="44"/>
                        <a:pt x="150" y="44"/>
                      </a:cubicBezTo>
                      <a:cubicBezTo>
                        <a:pt x="230" y="98"/>
                        <a:pt x="230" y="98"/>
                        <a:pt x="230" y="98"/>
                      </a:cubicBezTo>
                      <a:lnTo>
                        <a:pt x="230" y="346"/>
                      </a:lnTo>
                      <a:close/>
                      <a:moveTo>
                        <a:pt x="345" y="293"/>
                      </a:moveTo>
                      <a:lnTo>
                        <a:pt x="345" y="293"/>
                      </a:lnTo>
                      <a:cubicBezTo>
                        <a:pt x="266" y="346"/>
                        <a:pt x="266" y="346"/>
                        <a:pt x="266" y="346"/>
                      </a:cubicBezTo>
                      <a:cubicBezTo>
                        <a:pt x="266" y="98"/>
                        <a:pt x="266" y="98"/>
                        <a:pt x="266" y="98"/>
                      </a:cubicBezTo>
                      <a:cubicBezTo>
                        <a:pt x="345" y="44"/>
                        <a:pt x="345" y="44"/>
                        <a:pt x="345" y="44"/>
                      </a:cubicBezTo>
                      <a:lnTo>
                        <a:pt x="345" y="293"/>
                      </a:lnTo>
                      <a:close/>
                      <a:moveTo>
                        <a:pt x="461" y="346"/>
                      </a:moveTo>
                      <a:lnTo>
                        <a:pt x="461" y="346"/>
                      </a:lnTo>
                      <a:cubicBezTo>
                        <a:pt x="380" y="293"/>
                        <a:pt x="380" y="293"/>
                        <a:pt x="380" y="293"/>
                      </a:cubicBezTo>
                      <a:cubicBezTo>
                        <a:pt x="380" y="44"/>
                        <a:pt x="380" y="44"/>
                        <a:pt x="380" y="44"/>
                      </a:cubicBezTo>
                      <a:cubicBezTo>
                        <a:pt x="461" y="98"/>
                        <a:pt x="461" y="98"/>
                        <a:pt x="461" y="98"/>
                      </a:cubicBezTo>
                      <a:lnTo>
                        <a:pt x="461" y="346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E7A444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" name="Group 54"/>
              <p:cNvGrpSpPr/>
              <p:nvPr/>
            </p:nvGrpSpPr>
            <p:grpSpPr>
              <a:xfrm>
                <a:off x="7769695" y="2638014"/>
                <a:ext cx="1054224" cy="1054499"/>
                <a:chOff x="14361737" y="2978422"/>
                <a:chExt cx="1999231" cy="1999752"/>
              </a:xfrm>
              <a:grpFill/>
            </p:grpSpPr>
            <p:grpSp>
              <p:nvGrpSpPr>
                <p:cNvPr id="30" name="Group 74"/>
                <p:cNvGrpSpPr/>
                <p:nvPr/>
              </p:nvGrpSpPr>
              <p:grpSpPr>
                <a:xfrm rot="21316916">
                  <a:off x="14361737" y="2978422"/>
                  <a:ext cx="1999231" cy="1999752"/>
                  <a:chOff x="5013110" y="5059616"/>
                  <a:chExt cx="3378533" cy="3379413"/>
                </a:xfrm>
                <a:grpFill/>
              </p:grpSpPr>
              <p:sp>
                <p:nvSpPr>
                  <p:cNvPr id="32" name="Oval 76"/>
                  <p:cNvSpPr/>
                  <p:nvPr/>
                </p:nvSpPr>
                <p:spPr>
                  <a:xfrm>
                    <a:off x="5013110" y="5059616"/>
                    <a:ext cx="3378533" cy="3379413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Oval 77"/>
                  <p:cNvSpPr/>
                  <p:nvPr/>
                </p:nvSpPr>
                <p:spPr>
                  <a:xfrm>
                    <a:off x="5286107" y="5332685"/>
                    <a:ext cx="2832537" cy="2833275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1" name="Freeform 22"/>
                <p:cNvSpPr>
                  <a:spLocks noChangeArrowheads="1"/>
                </p:cNvSpPr>
                <p:nvPr/>
              </p:nvSpPr>
              <p:spPr bwMode="auto">
                <a:xfrm>
                  <a:off x="15014064" y="3584307"/>
                  <a:ext cx="747702" cy="747708"/>
                </a:xfrm>
                <a:custGeom>
                  <a:avLst/>
                  <a:gdLst>
                    <a:gd name="T0" fmla="*/ 230 w 461"/>
                    <a:gd name="T1" fmla="*/ 8 h 461"/>
                    <a:gd name="T2" fmla="*/ 230 w 461"/>
                    <a:gd name="T3" fmla="*/ 8 h 461"/>
                    <a:gd name="T4" fmla="*/ 0 w 461"/>
                    <a:gd name="T5" fmla="*/ 239 h 461"/>
                    <a:gd name="T6" fmla="*/ 230 w 461"/>
                    <a:gd name="T7" fmla="*/ 460 h 461"/>
                    <a:gd name="T8" fmla="*/ 460 w 461"/>
                    <a:gd name="T9" fmla="*/ 230 h 461"/>
                    <a:gd name="T10" fmla="*/ 230 w 461"/>
                    <a:gd name="T11" fmla="*/ 8 h 461"/>
                    <a:gd name="T12" fmla="*/ 230 w 461"/>
                    <a:gd name="T13" fmla="*/ 35 h 461"/>
                    <a:gd name="T14" fmla="*/ 230 w 461"/>
                    <a:gd name="T15" fmla="*/ 35 h 461"/>
                    <a:gd name="T16" fmla="*/ 319 w 461"/>
                    <a:gd name="T17" fmla="*/ 53 h 461"/>
                    <a:gd name="T18" fmla="*/ 291 w 461"/>
                    <a:gd name="T19" fmla="*/ 106 h 461"/>
                    <a:gd name="T20" fmla="*/ 230 w 461"/>
                    <a:gd name="T21" fmla="*/ 97 h 461"/>
                    <a:gd name="T22" fmla="*/ 168 w 461"/>
                    <a:gd name="T23" fmla="*/ 106 h 461"/>
                    <a:gd name="T24" fmla="*/ 141 w 461"/>
                    <a:gd name="T25" fmla="*/ 53 h 461"/>
                    <a:gd name="T26" fmla="*/ 230 w 461"/>
                    <a:gd name="T27" fmla="*/ 35 h 461"/>
                    <a:gd name="T28" fmla="*/ 106 w 461"/>
                    <a:gd name="T29" fmla="*/ 292 h 461"/>
                    <a:gd name="T30" fmla="*/ 106 w 461"/>
                    <a:gd name="T31" fmla="*/ 292 h 461"/>
                    <a:gd name="T32" fmla="*/ 53 w 461"/>
                    <a:gd name="T33" fmla="*/ 327 h 461"/>
                    <a:gd name="T34" fmla="*/ 35 w 461"/>
                    <a:gd name="T35" fmla="*/ 239 h 461"/>
                    <a:gd name="T36" fmla="*/ 53 w 461"/>
                    <a:gd name="T37" fmla="*/ 141 h 461"/>
                    <a:gd name="T38" fmla="*/ 106 w 461"/>
                    <a:gd name="T39" fmla="*/ 167 h 461"/>
                    <a:gd name="T40" fmla="*/ 88 w 461"/>
                    <a:gd name="T41" fmla="*/ 230 h 461"/>
                    <a:gd name="T42" fmla="*/ 106 w 461"/>
                    <a:gd name="T43" fmla="*/ 292 h 461"/>
                    <a:gd name="T44" fmla="*/ 230 w 461"/>
                    <a:gd name="T45" fmla="*/ 433 h 461"/>
                    <a:gd name="T46" fmla="*/ 230 w 461"/>
                    <a:gd name="T47" fmla="*/ 433 h 461"/>
                    <a:gd name="T48" fmla="*/ 141 w 461"/>
                    <a:gd name="T49" fmla="*/ 407 h 461"/>
                    <a:gd name="T50" fmla="*/ 168 w 461"/>
                    <a:gd name="T51" fmla="*/ 354 h 461"/>
                    <a:gd name="T52" fmla="*/ 230 w 461"/>
                    <a:gd name="T53" fmla="*/ 372 h 461"/>
                    <a:gd name="T54" fmla="*/ 291 w 461"/>
                    <a:gd name="T55" fmla="*/ 354 h 461"/>
                    <a:gd name="T56" fmla="*/ 319 w 461"/>
                    <a:gd name="T57" fmla="*/ 407 h 461"/>
                    <a:gd name="T58" fmla="*/ 230 w 461"/>
                    <a:gd name="T59" fmla="*/ 433 h 461"/>
                    <a:gd name="T60" fmla="*/ 230 w 461"/>
                    <a:gd name="T61" fmla="*/ 345 h 461"/>
                    <a:gd name="T62" fmla="*/ 230 w 461"/>
                    <a:gd name="T63" fmla="*/ 345 h 461"/>
                    <a:gd name="T64" fmla="*/ 124 w 461"/>
                    <a:gd name="T65" fmla="*/ 230 h 461"/>
                    <a:gd name="T66" fmla="*/ 230 w 461"/>
                    <a:gd name="T67" fmla="*/ 123 h 461"/>
                    <a:gd name="T68" fmla="*/ 336 w 461"/>
                    <a:gd name="T69" fmla="*/ 230 h 461"/>
                    <a:gd name="T70" fmla="*/ 230 w 461"/>
                    <a:gd name="T71" fmla="*/ 345 h 461"/>
                    <a:gd name="T72" fmla="*/ 354 w 461"/>
                    <a:gd name="T73" fmla="*/ 292 h 461"/>
                    <a:gd name="T74" fmla="*/ 354 w 461"/>
                    <a:gd name="T75" fmla="*/ 292 h 461"/>
                    <a:gd name="T76" fmla="*/ 372 w 461"/>
                    <a:gd name="T77" fmla="*/ 230 h 461"/>
                    <a:gd name="T78" fmla="*/ 354 w 461"/>
                    <a:gd name="T79" fmla="*/ 167 h 461"/>
                    <a:gd name="T80" fmla="*/ 407 w 461"/>
                    <a:gd name="T81" fmla="*/ 141 h 461"/>
                    <a:gd name="T82" fmla="*/ 425 w 461"/>
                    <a:gd name="T83" fmla="*/ 230 h 461"/>
                    <a:gd name="T84" fmla="*/ 407 w 461"/>
                    <a:gd name="T85" fmla="*/ 327 h 461"/>
                    <a:gd name="T86" fmla="*/ 354 w 461"/>
                    <a:gd name="T87" fmla="*/ 292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61" h="461">
                      <a:moveTo>
                        <a:pt x="230" y="8"/>
                      </a:moveTo>
                      <a:lnTo>
                        <a:pt x="230" y="8"/>
                      </a:lnTo>
                      <a:cubicBezTo>
                        <a:pt x="97" y="8"/>
                        <a:pt x="0" y="106"/>
                        <a:pt x="0" y="239"/>
                      </a:cubicBezTo>
                      <a:cubicBezTo>
                        <a:pt x="0" y="363"/>
                        <a:pt x="106" y="460"/>
                        <a:pt x="230" y="460"/>
                      </a:cubicBezTo>
                      <a:cubicBezTo>
                        <a:pt x="363" y="460"/>
                        <a:pt x="460" y="354"/>
                        <a:pt x="460" y="230"/>
                      </a:cubicBezTo>
                      <a:cubicBezTo>
                        <a:pt x="460" y="106"/>
                        <a:pt x="354" y="0"/>
                        <a:pt x="230" y="8"/>
                      </a:cubicBezTo>
                      <a:close/>
                      <a:moveTo>
                        <a:pt x="230" y="35"/>
                      </a:moveTo>
                      <a:lnTo>
                        <a:pt x="230" y="35"/>
                      </a:lnTo>
                      <a:cubicBezTo>
                        <a:pt x="256" y="35"/>
                        <a:pt x="291" y="44"/>
                        <a:pt x="319" y="53"/>
                      </a:cubicBezTo>
                      <a:cubicBezTo>
                        <a:pt x="291" y="106"/>
                        <a:pt x="291" y="106"/>
                        <a:pt x="291" y="106"/>
                      </a:cubicBezTo>
                      <a:cubicBezTo>
                        <a:pt x="275" y="97"/>
                        <a:pt x="247" y="97"/>
                        <a:pt x="230" y="97"/>
                      </a:cubicBezTo>
                      <a:cubicBezTo>
                        <a:pt x="203" y="97"/>
                        <a:pt x="185" y="97"/>
                        <a:pt x="168" y="106"/>
                      </a:cubicBezTo>
                      <a:cubicBezTo>
                        <a:pt x="141" y="53"/>
                        <a:pt x="141" y="53"/>
                        <a:pt x="141" y="53"/>
                      </a:cubicBezTo>
                      <a:cubicBezTo>
                        <a:pt x="168" y="44"/>
                        <a:pt x="194" y="35"/>
                        <a:pt x="230" y="35"/>
                      </a:cubicBezTo>
                      <a:close/>
                      <a:moveTo>
                        <a:pt x="106" y="292"/>
                      </a:moveTo>
                      <a:lnTo>
                        <a:pt x="106" y="292"/>
                      </a:lnTo>
                      <a:cubicBezTo>
                        <a:pt x="53" y="327"/>
                        <a:pt x="53" y="327"/>
                        <a:pt x="53" y="327"/>
                      </a:cubicBezTo>
                      <a:cubicBezTo>
                        <a:pt x="35" y="301"/>
                        <a:pt x="35" y="265"/>
                        <a:pt x="35" y="239"/>
                      </a:cubicBezTo>
                      <a:cubicBezTo>
                        <a:pt x="26" y="204"/>
                        <a:pt x="35" y="167"/>
                        <a:pt x="53" y="141"/>
                      </a:cubicBezTo>
                      <a:cubicBezTo>
                        <a:pt x="106" y="167"/>
                        <a:pt x="106" y="167"/>
                        <a:pt x="106" y="167"/>
                      </a:cubicBezTo>
                      <a:cubicBezTo>
                        <a:pt x="97" y="185"/>
                        <a:pt x="88" y="212"/>
                        <a:pt x="88" y="230"/>
                      </a:cubicBezTo>
                      <a:cubicBezTo>
                        <a:pt x="88" y="257"/>
                        <a:pt x="97" y="274"/>
                        <a:pt x="106" y="292"/>
                      </a:cubicBezTo>
                      <a:close/>
                      <a:moveTo>
                        <a:pt x="230" y="433"/>
                      </a:moveTo>
                      <a:lnTo>
                        <a:pt x="230" y="433"/>
                      </a:lnTo>
                      <a:cubicBezTo>
                        <a:pt x="194" y="433"/>
                        <a:pt x="168" y="425"/>
                        <a:pt x="141" y="407"/>
                      </a:cubicBezTo>
                      <a:cubicBezTo>
                        <a:pt x="168" y="354"/>
                        <a:pt x="168" y="354"/>
                        <a:pt x="168" y="354"/>
                      </a:cubicBezTo>
                      <a:cubicBezTo>
                        <a:pt x="185" y="363"/>
                        <a:pt x="203" y="372"/>
                        <a:pt x="230" y="372"/>
                      </a:cubicBezTo>
                      <a:cubicBezTo>
                        <a:pt x="247" y="372"/>
                        <a:pt x="275" y="363"/>
                        <a:pt x="291" y="354"/>
                      </a:cubicBezTo>
                      <a:cubicBezTo>
                        <a:pt x="319" y="407"/>
                        <a:pt x="319" y="407"/>
                        <a:pt x="319" y="407"/>
                      </a:cubicBezTo>
                      <a:cubicBezTo>
                        <a:pt x="291" y="425"/>
                        <a:pt x="266" y="433"/>
                        <a:pt x="230" y="433"/>
                      </a:cubicBezTo>
                      <a:close/>
                      <a:moveTo>
                        <a:pt x="230" y="345"/>
                      </a:moveTo>
                      <a:lnTo>
                        <a:pt x="230" y="345"/>
                      </a:lnTo>
                      <a:cubicBezTo>
                        <a:pt x="168" y="345"/>
                        <a:pt x="124" y="292"/>
                        <a:pt x="124" y="230"/>
                      </a:cubicBezTo>
                      <a:cubicBezTo>
                        <a:pt x="124" y="167"/>
                        <a:pt x="168" y="123"/>
                        <a:pt x="230" y="123"/>
                      </a:cubicBezTo>
                      <a:cubicBezTo>
                        <a:pt x="291" y="123"/>
                        <a:pt x="336" y="167"/>
                        <a:pt x="336" y="230"/>
                      </a:cubicBezTo>
                      <a:cubicBezTo>
                        <a:pt x="336" y="292"/>
                        <a:pt x="291" y="345"/>
                        <a:pt x="230" y="345"/>
                      </a:cubicBezTo>
                      <a:close/>
                      <a:moveTo>
                        <a:pt x="354" y="292"/>
                      </a:moveTo>
                      <a:lnTo>
                        <a:pt x="354" y="292"/>
                      </a:lnTo>
                      <a:cubicBezTo>
                        <a:pt x="363" y="274"/>
                        <a:pt x="372" y="257"/>
                        <a:pt x="372" y="230"/>
                      </a:cubicBezTo>
                      <a:cubicBezTo>
                        <a:pt x="372" y="212"/>
                        <a:pt x="363" y="185"/>
                        <a:pt x="354" y="167"/>
                      </a:cubicBezTo>
                      <a:cubicBezTo>
                        <a:pt x="407" y="141"/>
                        <a:pt x="407" y="141"/>
                        <a:pt x="407" y="141"/>
                      </a:cubicBezTo>
                      <a:cubicBezTo>
                        <a:pt x="416" y="167"/>
                        <a:pt x="425" y="195"/>
                        <a:pt x="425" y="230"/>
                      </a:cubicBezTo>
                      <a:cubicBezTo>
                        <a:pt x="425" y="265"/>
                        <a:pt x="416" y="292"/>
                        <a:pt x="407" y="327"/>
                      </a:cubicBezTo>
                      <a:lnTo>
                        <a:pt x="354" y="292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E7A444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" name="Group 55"/>
              <p:cNvGrpSpPr/>
              <p:nvPr/>
            </p:nvGrpSpPr>
            <p:grpSpPr>
              <a:xfrm>
                <a:off x="5706992" y="2632590"/>
                <a:ext cx="1054224" cy="1054499"/>
                <a:chOff x="12208441" y="5274469"/>
                <a:chExt cx="1999231" cy="1999752"/>
              </a:xfrm>
              <a:grpFill/>
            </p:grpSpPr>
            <p:grpSp>
              <p:nvGrpSpPr>
                <p:cNvPr id="26" name="Group 61"/>
                <p:cNvGrpSpPr/>
                <p:nvPr/>
              </p:nvGrpSpPr>
              <p:grpSpPr>
                <a:xfrm rot="21316916">
                  <a:off x="12208441" y="5274469"/>
                  <a:ext cx="1999231" cy="1999752"/>
                  <a:chOff x="5013110" y="5059616"/>
                  <a:chExt cx="3378533" cy="3379413"/>
                </a:xfrm>
                <a:grpFill/>
              </p:grpSpPr>
              <p:sp>
                <p:nvSpPr>
                  <p:cNvPr id="28" name="Oval 63"/>
                  <p:cNvSpPr/>
                  <p:nvPr/>
                </p:nvSpPr>
                <p:spPr>
                  <a:xfrm>
                    <a:off x="5013110" y="5059616"/>
                    <a:ext cx="3378533" cy="3379413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Oval 73"/>
                  <p:cNvSpPr/>
                  <p:nvPr/>
                </p:nvSpPr>
                <p:spPr>
                  <a:xfrm>
                    <a:off x="5286107" y="5332685"/>
                    <a:ext cx="2832537" cy="2833275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7" name="Freeform 101"/>
                <p:cNvSpPr>
                  <a:spLocks noChangeArrowheads="1"/>
                </p:cNvSpPr>
                <p:nvPr/>
              </p:nvSpPr>
              <p:spPr bwMode="auto">
                <a:xfrm>
                  <a:off x="12885009" y="5933249"/>
                  <a:ext cx="804670" cy="619524"/>
                </a:xfrm>
                <a:custGeom>
                  <a:avLst/>
                  <a:gdLst>
                    <a:gd name="T0" fmla="*/ 80 w 497"/>
                    <a:gd name="T1" fmla="*/ 248 h 382"/>
                    <a:gd name="T2" fmla="*/ 80 w 497"/>
                    <a:gd name="T3" fmla="*/ 248 h 382"/>
                    <a:gd name="T4" fmla="*/ 159 w 497"/>
                    <a:gd name="T5" fmla="*/ 328 h 382"/>
                    <a:gd name="T6" fmla="*/ 248 w 497"/>
                    <a:gd name="T7" fmla="*/ 381 h 382"/>
                    <a:gd name="T8" fmla="*/ 337 w 497"/>
                    <a:gd name="T9" fmla="*/ 337 h 382"/>
                    <a:gd name="T10" fmla="*/ 390 w 497"/>
                    <a:gd name="T11" fmla="*/ 258 h 382"/>
                    <a:gd name="T12" fmla="*/ 248 w 497"/>
                    <a:gd name="T13" fmla="*/ 328 h 382"/>
                    <a:gd name="T14" fmla="*/ 80 w 497"/>
                    <a:gd name="T15" fmla="*/ 248 h 382"/>
                    <a:gd name="T16" fmla="*/ 487 w 497"/>
                    <a:gd name="T17" fmla="*/ 124 h 382"/>
                    <a:gd name="T18" fmla="*/ 487 w 497"/>
                    <a:gd name="T19" fmla="*/ 124 h 382"/>
                    <a:gd name="T20" fmla="*/ 274 w 497"/>
                    <a:gd name="T21" fmla="*/ 9 h 382"/>
                    <a:gd name="T22" fmla="*/ 221 w 497"/>
                    <a:gd name="T23" fmla="*/ 9 h 382"/>
                    <a:gd name="T24" fmla="*/ 9 w 497"/>
                    <a:gd name="T25" fmla="*/ 124 h 382"/>
                    <a:gd name="T26" fmla="*/ 9 w 497"/>
                    <a:gd name="T27" fmla="*/ 160 h 382"/>
                    <a:gd name="T28" fmla="*/ 221 w 497"/>
                    <a:gd name="T29" fmla="*/ 275 h 382"/>
                    <a:gd name="T30" fmla="*/ 274 w 497"/>
                    <a:gd name="T31" fmla="*/ 275 h 382"/>
                    <a:gd name="T32" fmla="*/ 408 w 497"/>
                    <a:gd name="T33" fmla="*/ 195 h 382"/>
                    <a:gd name="T34" fmla="*/ 266 w 497"/>
                    <a:gd name="T35" fmla="*/ 160 h 382"/>
                    <a:gd name="T36" fmla="*/ 248 w 497"/>
                    <a:gd name="T37" fmla="*/ 168 h 382"/>
                    <a:gd name="T38" fmla="*/ 203 w 497"/>
                    <a:gd name="T39" fmla="*/ 133 h 382"/>
                    <a:gd name="T40" fmla="*/ 248 w 497"/>
                    <a:gd name="T41" fmla="*/ 107 h 382"/>
                    <a:gd name="T42" fmla="*/ 293 w 497"/>
                    <a:gd name="T43" fmla="*/ 124 h 382"/>
                    <a:gd name="T44" fmla="*/ 443 w 497"/>
                    <a:gd name="T45" fmla="*/ 177 h 382"/>
                    <a:gd name="T46" fmla="*/ 487 w 497"/>
                    <a:gd name="T47" fmla="*/ 160 h 382"/>
                    <a:gd name="T48" fmla="*/ 487 w 497"/>
                    <a:gd name="T49" fmla="*/ 124 h 382"/>
                    <a:gd name="T50" fmla="*/ 425 w 497"/>
                    <a:gd name="T51" fmla="*/ 346 h 382"/>
                    <a:gd name="T52" fmla="*/ 425 w 497"/>
                    <a:gd name="T53" fmla="*/ 346 h 382"/>
                    <a:gd name="T54" fmla="*/ 461 w 497"/>
                    <a:gd name="T55" fmla="*/ 337 h 382"/>
                    <a:gd name="T56" fmla="*/ 443 w 497"/>
                    <a:gd name="T57" fmla="*/ 177 h 382"/>
                    <a:gd name="T58" fmla="*/ 408 w 497"/>
                    <a:gd name="T59" fmla="*/ 195 h 382"/>
                    <a:gd name="T60" fmla="*/ 425 w 497"/>
                    <a:gd name="T61" fmla="*/ 34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97" h="382">
                      <a:moveTo>
                        <a:pt x="80" y="248"/>
                      </a:moveTo>
                      <a:lnTo>
                        <a:pt x="80" y="248"/>
                      </a:lnTo>
                      <a:cubicBezTo>
                        <a:pt x="97" y="293"/>
                        <a:pt x="106" y="311"/>
                        <a:pt x="159" y="328"/>
                      </a:cubicBezTo>
                      <a:cubicBezTo>
                        <a:pt x="203" y="355"/>
                        <a:pt x="230" y="381"/>
                        <a:pt x="248" y="381"/>
                      </a:cubicBezTo>
                      <a:cubicBezTo>
                        <a:pt x="266" y="381"/>
                        <a:pt x="293" y="355"/>
                        <a:pt x="337" y="337"/>
                      </a:cubicBezTo>
                      <a:cubicBezTo>
                        <a:pt x="390" y="311"/>
                        <a:pt x="372" y="311"/>
                        <a:pt x="390" y="258"/>
                      </a:cubicBezTo>
                      <a:cubicBezTo>
                        <a:pt x="248" y="328"/>
                        <a:pt x="248" y="328"/>
                        <a:pt x="248" y="328"/>
                      </a:cubicBezTo>
                      <a:lnTo>
                        <a:pt x="80" y="248"/>
                      </a:lnTo>
                      <a:close/>
                      <a:moveTo>
                        <a:pt x="487" y="124"/>
                      </a:moveTo>
                      <a:lnTo>
                        <a:pt x="487" y="124"/>
                      </a:lnTo>
                      <a:cubicBezTo>
                        <a:pt x="274" y="9"/>
                        <a:pt x="274" y="9"/>
                        <a:pt x="274" y="9"/>
                      </a:cubicBezTo>
                      <a:cubicBezTo>
                        <a:pt x="266" y="0"/>
                        <a:pt x="239" y="0"/>
                        <a:pt x="221" y="9"/>
                      </a:cubicBezTo>
                      <a:cubicBezTo>
                        <a:pt x="9" y="124"/>
                        <a:pt x="9" y="124"/>
                        <a:pt x="9" y="124"/>
                      </a:cubicBezTo>
                      <a:cubicBezTo>
                        <a:pt x="0" y="133"/>
                        <a:pt x="0" y="142"/>
                        <a:pt x="9" y="160"/>
                      </a:cubicBezTo>
                      <a:cubicBezTo>
                        <a:pt x="221" y="275"/>
                        <a:pt x="221" y="275"/>
                        <a:pt x="221" y="275"/>
                      </a:cubicBezTo>
                      <a:cubicBezTo>
                        <a:pt x="239" y="284"/>
                        <a:pt x="266" y="284"/>
                        <a:pt x="274" y="275"/>
                      </a:cubicBezTo>
                      <a:cubicBezTo>
                        <a:pt x="408" y="195"/>
                        <a:pt x="408" y="195"/>
                        <a:pt x="408" y="195"/>
                      </a:cubicBezTo>
                      <a:cubicBezTo>
                        <a:pt x="266" y="160"/>
                        <a:pt x="266" y="160"/>
                        <a:pt x="266" y="160"/>
                      </a:cubicBezTo>
                      <a:cubicBezTo>
                        <a:pt x="257" y="160"/>
                        <a:pt x="257" y="168"/>
                        <a:pt x="248" y="168"/>
                      </a:cubicBezTo>
                      <a:cubicBezTo>
                        <a:pt x="221" y="168"/>
                        <a:pt x="203" y="151"/>
                        <a:pt x="203" y="133"/>
                      </a:cubicBezTo>
                      <a:cubicBezTo>
                        <a:pt x="203" y="124"/>
                        <a:pt x="221" y="107"/>
                        <a:pt x="248" y="107"/>
                      </a:cubicBezTo>
                      <a:cubicBezTo>
                        <a:pt x="266" y="107"/>
                        <a:pt x="284" y="115"/>
                        <a:pt x="293" y="124"/>
                      </a:cubicBezTo>
                      <a:cubicBezTo>
                        <a:pt x="443" y="177"/>
                        <a:pt x="443" y="177"/>
                        <a:pt x="443" y="177"/>
                      </a:cubicBezTo>
                      <a:cubicBezTo>
                        <a:pt x="487" y="160"/>
                        <a:pt x="487" y="160"/>
                        <a:pt x="487" y="160"/>
                      </a:cubicBezTo>
                      <a:cubicBezTo>
                        <a:pt x="496" y="142"/>
                        <a:pt x="496" y="133"/>
                        <a:pt x="487" y="124"/>
                      </a:cubicBezTo>
                      <a:close/>
                      <a:moveTo>
                        <a:pt x="425" y="346"/>
                      </a:moveTo>
                      <a:lnTo>
                        <a:pt x="425" y="346"/>
                      </a:lnTo>
                      <a:cubicBezTo>
                        <a:pt x="416" y="355"/>
                        <a:pt x="452" y="364"/>
                        <a:pt x="461" y="337"/>
                      </a:cubicBezTo>
                      <a:cubicBezTo>
                        <a:pt x="469" y="213"/>
                        <a:pt x="443" y="177"/>
                        <a:pt x="443" y="177"/>
                      </a:cubicBezTo>
                      <a:cubicBezTo>
                        <a:pt x="408" y="195"/>
                        <a:pt x="408" y="195"/>
                        <a:pt x="408" y="195"/>
                      </a:cubicBezTo>
                      <a:cubicBezTo>
                        <a:pt x="408" y="195"/>
                        <a:pt x="443" y="222"/>
                        <a:pt x="425" y="34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E7A444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56"/>
              <p:cNvGrpSpPr/>
              <p:nvPr/>
            </p:nvGrpSpPr>
            <p:grpSpPr>
              <a:xfrm>
                <a:off x="3639102" y="2629466"/>
                <a:ext cx="1054224" cy="1054499"/>
                <a:chOff x="9907711" y="7463571"/>
                <a:chExt cx="1999231" cy="1999752"/>
              </a:xfrm>
              <a:grpFill/>
            </p:grpSpPr>
            <p:grpSp>
              <p:nvGrpSpPr>
                <p:cNvPr id="22" name="Group 57"/>
                <p:cNvGrpSpPr/>
                <p:nvPr/>
              </p:nvGrpSpPr>
              <p:grpSpPr>
                <a:xfrm rot="21316916">
                  <a:off x="9907711" y="7463571"/>
                  <a:ext cx="1999231" cy="1999752"/>
                  <a:chOff x="5013110" y="5059616"/>
                  <a:chExt cx="3378533" cy="3379413"/>
                </a:xfrm>
                <a:grpFill/>
              </p:grpSpPr>
              <p:sp>
                <p:nvSpPr>
                  <p:cNvPr id="24" name="Oval 59"/>
                  <p:cNvSpPr/>
                  <p:nvPr/>
                </p:nvSpPr>
                <p:spPr>
                  <a:xfrm>
                    <a:off x="5013110" y="5059616"/>
                    <a:ext cx="3378533" cy="3379413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Oval 60"/>
                  <p:cNvSpPr/>
                  <p:nvPr/>
                </p:nvSpPr>
                <p:spPr>
                  <a:xfrm>
                    <a:off x="5286108" y="5332684"/>
                    <a:ext cx="2832536" cy="2833274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" name="Freeform 104"/>
                <p:cNvSpPr>
                  <a:spLocks noChangeArrowheads="1"/>
                </p:cNvSpPr>
                <p:nvPr/>
              </p:nvSpPr>
              <p:spPr bwMode="auto">
                <a:xfrm>
                  <a:off x="10528124" y="8136492"/>
                  <a:ext cx="804676" cy="541196"/>
                </a:xfrm>
                <a:custGeom>
                  <a:avLst/>
                  <a:gdLst>
                    <a:gd name="T0" fmla="*/ 203 w 497"/>
                    <a:gd name="T1" fmla="*/ 257 h 337"/>
                    <a:gd name="T2" fmla="*/ 203 w 497"/>
                    <a:gd name="T3" fmla="*/ 257 h 337"/>
                    <a:gd name="T4" fmla="*/ 221 w 497"/>
                    <a:gd name="T5" fmla="*/ 327 h 337"/>
                    <a:gd name="T6" fmla="*/ 283 w 497"/>
                    <a:gd name="T7" fmla="*/ 310 h 337"/>
                    <a:gd name="T8" fmla="*/ 398 w 497"/>
                    <a:gd name="T9" fmla="*/ 9 h 337"/>
                    <a:gd name="T10" fmla="*/ 203 w 497"/>
                    <a:gd name="T11" fmla="*/ 257 h 337"/>
                    <a:gd name="T12" fmla="*/ 248 w 497"/>
                    <a:gd name="T13" fmla="*/ 71 h 337"/>
                    <a:gd name="T14" fmla="*/ 248 w 497"/>
                    <a:gd name="T15" fmla="*/ 71 h 337"/>
                    <a:gd name="T16" fmla="*/ 274 w 497"/>
                    <a:gd name="T17" fmla="*/ 71 h 337"/>
                    <a:gd name="T18" fmla="*/ 310 w 497"/>
                    <a:gd name="T19" fmla="*/ 26 h 337"/>
                    <a:gd name="T20" fmla="*/ 248 w 497"/>
                    <a:gd name="T21" fmla="*/ 17 h 337"/>
                    <a:gd name="T22" fmla="*/ 0 w 497"/>
                    <a:gd name="T23" fmla="*/ 283 h 337"/>
                    <a:gd name="T24" fmla="*/ 0 w 497"/>
                    <a:gd name="T25" fmla="*/ 310 h 337"/>
                    <a:gd name="T26" fmla="*/ 26 w 497"/>
                    <a:gd name="T27" fmla="*/ 336 h 337"/>
                    <a:gd name="T28" fmla="*/ 53 w 497"/>
                    <a:gd name="T29" fmla="*/ 310 h 337"/>
                    <a:gd name="T30" fmla="*/ 53 w 497"/>
                    <a:gd name="T31" fmla="*/ 283 h 337"/>
                    <a:gd name="T32" fmla="*/ 248 w 497"/>
                    <a:gd name="T33" fmla="*/ 71 h 337"/>
                    <a:gd name="T34" fmla="*/ 425 w 497"/>
                    <a:gd name="T35" fmla="*/ 98 h 337"/>
                    <a:gd name="T36" fmla="*/ 425 w 497"/>
                    <a:gd name="T37" fmla="*/ 98 h 337"/>
                    <a:gd name="T38" fmla="*/ 407 w 497"/>
                    <a:gd name="T39" fmla="*/ 151 h 337"/>
                    <a:gd name="T40" fmla="*/ 442 w 497"/>
                    <a:gd name="T41" fmla="*/ 283 h 337"/>
                    <a:gd name="T42" fmla="*/ 442 w 497"/>
                    <a:gd name="T43" fmla="*/ 310 h 337"/>
                    <a:gd name="T44" fmla="*/ 469 w 497"/>
                    <a:gd name="T45" fmla="*/ 336 h 337"/>
                    <a:gd name="T46" fmla="*/ 469 w 497"/>
                    <a:gd name="T47" fmla="*/ 336 h 337"/>
                    <a:gd name="T48" fmla="*/ 496 w 497"/>
                    <a:gd name="T49" fmla="*/ 310 h 337"/>
                    <a:gd name="T50" fmla="*/ 496 w 497"/>
                    <a:gd name="T51" fmla="*/ 283 h 337"/>
                    <a:gd name="T52" fmla="*/ 425 w 497"/>
                    <a:gd name="T53" fmla="*/ 9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97" h="337">
                      <a:moveTo>
                        <a:pt x="203" y="257"/>
                      </a:moveTo>
                      <a:lnTo>
                        <a:pt x="203" y="257"/>
                      </a:lnTo>
                      <a:cubicBezTo>
                        <a:pt x="186" y="283"/>
                        <a:pt x="194" y="310"/>
                        <a:pt x="221" y="327"/>
                      </a:cubicBezTo>
                      <a:cubicBezTo>
                        <a:pt x="239" y="336"/>
                        <a:pt x="266" y="336"/>
                        <a:pt x="283" y="310"/>
                      </a:cubicBezTo>
                      <a:cubicBezTo>
                        <a:pt x="301" y="274"/>
                        <a:pt x="407" y="9"/>
                        <a:pt x="398" y="9"/>
                      </a:cubicBezTo>
                      <a:cubicBezTo>
                        <a:pt x="389" y="0"/>
                        <a:pt x="221" y="230"/>
                        <a:pt x="203" y="257"/>
                      </a:cubicBezTo>
                      <a:close/>
                      <a:moveTo>
                        <a:pt x="248" y="71"/>
                      </a:moveTo>
                      <a:lnTo>
                        <a:pt x="248" y="71"/>
                      </a:lnTo>
                      <a:cubicBezTo>
                        <a:pt x="257" y="71"/>
                        <a:pt x="266" y="71"/>
                        <a:pt x="274" y="71"/>
                      </a:cubicBezTo>
                      <a:cubicBezTo>
                        <a:pt x="292" y="53"/>
                        <a:pt x="301" y="44"/>
                        <a:pt x="310" y="26"/>
                      </a:cubicBezTo>
                      <a:cubicBezTo>
                        <a:pt x="292" y="17"/>
                        <a:pt x="274" y="17"/>
                        <a:pt x="248" y="17"/>
                      </a:cubicBezTo>
                      <a:cubicBezTo>
                        <a:pt x="106" y="17"/>
                        <a:pt x="0" y="133"/>
                        <a:pt x="0" y="283"/>
                      </a:cubicBezTo>
                      <a:cubicBezTo>
                        <a:pt x="0" y="292"/>
                        <a:pt x="0" y="301"/>
                        <a:pt x="0" y="310"/>
                      </a:cubicBezTo>
                      <a:cubicBezTo>
                        <a:pt x="0" y="327"/>
                        <a:pt x="17" y="336"/>
                        <a:pt x="26" y="336"/>
                      </a:cubicBezTo>
                      <a:cubicBezTo>
                        <a:pt x="44" y="336"/>
                        <a:pt x="53" y="319"/>
                        <a:pt x="53" y="310"/>
                      </a:cubicBezTo>
                      <a:cubicBezTo>
                        <a:pt x="53" y="301"/>
                        <a:pt x="53" y="292"/>
                        <a:pt x="53" y="283"/>
                      </a:cubicBezTo>
                      <a:cubicBezTo>
                        <a:pt x="53" y="160"/>
                        <a:pt x="132" y="71"/>
                        <a:pt x="248" y="71"/>
                      </a:cubicBezTo>
                      <a:close/>
                      <a:moveTo>
                        <a:pt x="425" y="98"/>
                      </a:moveTo>
                      <a:lnTo>
                        <a:pt x="425" y="98"/>
                      </a:lnTo>
                      <a:cubicBezTo>
                        <a:pt x="416" y="115"/>
                        <a:pt x="416" y="133"/>
                        <a:pt x="407" y="151"/>
                      </a:cubicBezTo>
                      <a:cubicBezTo>
                        <a:pt x="433" y="186"/>
                        <a:pt x="442" y="239"/>
                        <a:pt x="442" y="283"/>
                      </a:cubicBezTo>
                      <a:cubicBezTo>
                        <a:pt x="442" y="292"/>
                        <a:pt x="442" y="301"/>
                        <a:pt x="442" y="310"/>
                      </a:cubicBezTo>
                      <a:cubicBezTo>
                        <a:pt x="442" y="319"/>
                        <a:pt x="451" y="336"/>
                        <a:pt x="469" y="336"/>
                      </a:cubicBezTo>
                      <a:lnTo>
                        <a:pt x="469" y="336"/>
                      </a:lnTo>
                      <a:cubicBezTo>
                        <a:pt x="478" y="336"/>
                        <a:pt x="496" y="327"/>
                        <a:pt x="496" y="310"/>
                      </a:cubicBezTo>
                      <a:cubicBezTo>
                        <a:pt x="496" y="301"/>
                        <a:pt x="496" y="292"/>
                        <a:pt x="496" y="283"/>
                      </a:cubicBezTo>
                      <a:cubicBezTo>
                        <a:pt x="496" y="213"/>
                        <a:pt x="469" y="151"/>
                        <a:pt x="425" y="98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E7A444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83"/>
              <p:cNvGrpSpPr/>
              <p:nvPr/>
            </p:nvGrpSpPr>
            <p:grpSpPr>
              <a:xfrm>
                <a:off x="5799991" y="2680221"/>
                <a:ext cx="1888128" cy="983371"/>
                <a:chOff x="3913901" y="5865040"/>
                <a:chExt cx="3322518" cy="1730427"/>
              </a:xfrm>
              <a:grpFill/>
            </p:grpSpPr>
            <p:cxnSp>
              <p:nvCxnSpPr>
                <p:cNvPr id="20" name="直接连接符 84"/>
                <p:cNvCxnSpPr/>
                <p:nvPr/>
              </p:nvCxnSpPr>
              <p:spPr>
                <a:xfrm flipV="1">
                  <a:off x="5664989" y="6731856"/>
                  <a:ext cx="1571430" cy="1"/>
                </a:xfrm>
                <a:prstGeom prst="line">
                  <a:avLst/>
                </a:prstGeom>
                <a:grpFill/>
                <a:ln w="38100">
                  <a:solidFill>
                    <a:srgbClr val="E7A444"/>
                  </a:solidFill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" name="弧形 85"/>
                <p:cNvSpPr/>
                <p:nvPr/>
              </p:nvSpPr>
              <p:spPr>
                <a:xfrm rot="16200000">
                  <a:off x="3913901" y="5865040"/>
                  <a:ext cx="1730427" cy="1730428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grpFill/>
                <a:ln w="38100">
                  <a:solidFill>
                    <a:srgbClr val="E7A44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74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101"/>
              <p:cNvGrpSpPr/>
              <p:nvPr/>
            </p:nvGrpSpPr>
            <p:grpSpPr>
              <a:xfrm>
                <a:off x="7862694" y="2680221"/>
                <a:ext cx="1888128" cy="983371"/>
                <a:chOff x="3913901" y="5865040"/>
                <a:chExt cx="3322518" cy="1730427"/>
              </a:xfrm>
              <a:grpFill/>
            </p:grpSpPr>
            <p:cxnSp>
              <p:nvCxnSpPr>
                <p:cNvPr id="18" name="直接连接符 84"/>
                <p:cNvCxnSpPr/>
                <p:nvPr/>
              </p:nvCxnSpPr>
              <p:spPr>
                <a:xfrm flipV="1">
                  <a:off x="5664989" y="6731856"/>
                  <a:ext cx="1571430" cy="1"/>
                </a:xfrm>
                <a:prstGeom prst="line">
                  <a:avLst/>
                </a:prstGeom>
                <a:grpFill/>
                <a:ln w="38100">
                  <a:solidFill>
                    <a:srgbClr val="E7A444"/>
                  </a:solidFill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" name="弧形 85"/>
                <p:cNvSpPr/>
                <p:nvPr/>
              </p:nvSpPr>
              <p:spPr>
                <a:xfrm rot="16200000">
                  <a:off x="3913901" y="5865040"/>
                  <a:ext cx="1730427" cy="1730428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grpFill/>
                <a:ln w="38100">
                  <a:solidFill>
                    <a:srgbClr val="E7A44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74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Group 104"/>
              <p:cNvGrpSpPr/>
              <p:nvPr/>
            </p:nvGrpSpPr>
            <p:grpSpPr>
              <a:xfrm>
                <a:off x="1668734" y="2680221"/>
                <a:ext cx="1888128" cy="983371"/>
                <a:chOff x="3913901" y="5865040"/>
                <a:chExt cx="3322518" cy="1730427"/>
              </a:xfrm>
              <a:grpFill/>
            </p:grpSpPr>
            <p:cxnSp>
              <p:nvCxnSpPr>
                <p:cNvPr id="16" name="直接连接符 84"/>
                <p:cNvCxnSpPr/>
                <p:nvPr/>
              </p:nvCxnSpPr>
              <p:spPr>
                <a:xfrm flipV="1">
                  <a:off x="5664989" y="6731856"/>
                  <a:ext cx="1571430" cy="1"/>
                </a:xfrm>
                <a:prstGeom prst="line">
                  <a:avLst/>
                </a:prstGeom>
                <a:grpFill/>
                <a:ln w="38100">
                  <a:solidFill>
                    <a:srgbClr val="E7A444"/>
                  </a:solidFill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7" name="弧形 85"/>
                <p:cNvSpPr/>
                <p:nvPr/>
              </p:nvSpPr>
              <p:spPr>
                <a:xfrm rot="16200000">
                  <a:off x="3913901" y="5865040"/>
                  <a:ext cx="1730427" cy="1730428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grpFill/>
                <a:ln w="38100">
                  <a:solidFill>
                    <a:srgbClr val="E7A44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74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Group 107"/>
              <p:cNvGrpSpPr/>
              <p:nvPr/>
            </p:nvGrpSpPr>
            <p:grpSpPr>
              <a:xfrm>
                <a:off x="9786067" y="2637854"/>
                <a:ext cx="1054224" cy="1054499"/>
                <a:chOff x="9907711" y="7463571"/>
                <a:chExt cx="1999231" cy="1999752"/>
              </a:xfrm>
              <a:grpFill/>
            </p:grpSpPr>
            <p:grpSp>
              <p:nvGrpSpPr>
                <p:cNvPr id="12" name="Group 108"/>
                <p:cNvGrpSpPr/>
                <p:nvPr/>
              </p:nvGrpSpPr>
              <p:grpSpPr>
                <a:xfrm rot="21316916">
                  <a:off x="9907711" y="7463571"/>
                  <a:ext cx="1999231" cy="1999752"/>
                  <a:chOff x="5013110" y="5059616"/>
                  <a:chExt cx="3378533" cy="3379413"/>
                </a:xfrm>
                <a:grpFill/>
              </p:grpSpPr>
              <p:sp>
                <p:nvSpPr>
                  <p:cNvPr id="14" name="Oval 110"/>
                  <p:cNvSpPr/>
                  <p:nvPr/>
                </p:nvSpPr>
                <p:spPr>
                  <a:xfrm>
                    <a:off x="5013110" y="5059616"/>
                    <a:ext cx="3378533" cy="3379413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Oval 111"/>
                  <p:cNvSpPr/>
                  <p:nvPr/>
                </p:nvSpPr>
                <p:spPr>
                  <a:xfrm>
                    <a:off x="5286108" y="5332684"/>
                    <a:ext cx="2832536" cy="2833274"/>
                  </a:xfrm>
                  <a:prstGeom prst="ellipse">
                    <a:avLst/>
                  </a:prstGeom>
                  <a:grpFill/>
                  <a:ln>
                    <a:solidFill>
                      <a:srgbClr val="E7A44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5703" tIns="57852" rIns="115703" bIns="57852" rtlCol="0" anchor="ctr"/>
                  <a:lstStyle/>
                  <a:p>
                    <a:pPr algn="ctr"/>
                    <a:endParaRPr lang="bg-BG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" name="Freeform 104"/>
                <p:cNvSpPr>
                  <a:spLocks noChangeArrowheads="1"/>
                </p:cNvSpPr>
                <p:nvPr/>
              </p:nvSpPr>
              <p:spPr bwMode="auto">
                <a:xfrm>
                  <a:off x="10528124" y="8136492"/>
                  <a:ext cx="804676" cy="541196"/>
                </a:xfrm>
                <a:custGeom>
                  <a:avLst/>
                  <a:gdLst>
                    <a:gd name="T0" fmla="*/ 203 w 497"/>
                    <a:gd name="T1" fmla="*/ 257 h 337"/>
                    <a:gd name="T2" fmla="*/ 203 w 497"/>
                    <a:gd name="T3" fmla="*/ 257 h 337"/>
                    <a:gd name="T4" fmla="*/ 221 w 497"/>
                    <a:gd name="T5" fmla="*/ 327 h 337"/>
                    <a:gd name="T6" fmla="*/ 283 w 497"/>
                    <a:gd name="T7" fmla="*/ 310 h 337"/>
                    <a:gd name="T8" fmla="*/ 398 w 497"/>
                    <a:gd name="T9" fmla="*/ 9 h 337"/>
                    <a:gd name="T10" fmla="*/ 203 w 497"/>
                    <a:gd name="T11" fmla="*/ 257 h 337"/>
                    <a:gd name="T12" fmla="*/ 248 w 497"/>
                    <a:gd name="T13" fmla="*/ 71 h 337"/>
                    <a:gd name="T14" fmla="*/ 248 w 497"/>
                    <a:gd name="T15" fmla="*/ 71 h 337"/>
                    <a:gd name="T16" fmla="*/ 274 w 497"/>
                    <a:gd name="T17" fmla="*/ 71 h 337"/>
                    <a:gd name="T18" fmla="*/ 310 w 497"/>
                    <a:gd name="T19" fmla="*/ 26 h 337"/>
                    <a:gd name="T20" fmla="*/ 248 w 497"/>
                    <a:gd name="T21" fmla="*/ 17 h 337"/>
                    <a:gd name="T22" fmla="*/ 0 w 497"/>
                    <a:gd name="T23" fmla="*/ 283 h 337"/>
                    <a:gd name="T24" fmla="*/ 0 w 497"/>
                    <a:gd name="T25" fmla="*/ 310 h 337"/>
                    <a:gd name="T26" fmla="*/ 26 w 497"/>
                    <a:gd name="T27" fmla="*/ 336 h 337"/>
                    <a:gd name="T28" fmla="*/ 53 w 497"/>
                    <a:gd name="T29" fmla="*/ 310 h 337"/>
                    <a:gd name="T30" fmla="*/ 53 w 497"/>
                    <a:gd name="T31" fmla="*/ 283 h 337"/>
                    <a:gd name="T32" fmla="*/ 248 w 497"/>
                    <a:gd name="T33" fmla="*/ 71 h 337"/>
                    <a:gd name="T34" fmla="*/ 425 w 497"/>
                    <a:gd name="T35" fmla="*/ 98 h 337"/>
                    <a:gd name="T36" fmla="*/ 425 w 497"/>
                    <a:gd name="T37" fmla="*/ 98 h 337"/>
                    <a:gd name="T38" fmla="*/ 407 w 497"/>
                    <a:gd name="T39" fmla="*/ 151 h 337"/>
                    <a:gd name="T40" fmla="*/ 442 w 497"/>
                    <a:gd name="T41" fmla="*/ 283 h 337"/>
                    <a:gd name="T42" fmla="*/ 442 w 497"/>
                    <a:gd name="T43" fmla="*/ 310 h 337"/>
                    <a:gd name="T44" fmla="*/ 469 w 497"/>
                    <a:gd name="T45" fmla="*/ 336 h 337"/>
                    <a:gd name="T46" fmla="*/ 469 w 497"/>
                    <a:gd name="T47" fmla="*/ 336 h 337"/>
                    <a:gd name="T48" fmla="*/ 496 w 497"/>
                    <a:gd name="T49" fmla="*/ 310 h 337"/>
                    <a:gd name="T50" fmla="*/ 496 w 497"/>
                    <a:gd name="T51" fmla="*/ 283 h 337"/>
                    <a:gd name="T52" fmla="*/ 425 w 497"/>
                    <a:gd name="T53" fmla="*/ 9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97" h="337">
                      <a:moveTo>
                        <a:pt x="203" y="257"/>
                      </a:moveTo>
                      <a:lnTo>
                        <a:pt x="203" y="257"/>
                      </a:lnTo>
                      <a:cubicBezTo>
                        <a:pt x="186" y="283"/>
                        <a:pt x="194" y="310"/>
                        <a:pt x="221" y="327"/>
                      </a:cubicBezTo>
                      <a:cubicBezTo>
                        <a:pt x="239" y="336"/>
                        <a:pt x="266" y="336"/>
                        <a:pt x="283" y="310"/>
                      </a:cubicBezTo>
                      <a:cubicBezTo>
                        <a:pt x="301" y="274"/>
                        <a:pt x="407" y="9"/>
                        <a:pt x="398" y="9"/>
                      </a:cubicBezTo>
                      <a:cubicBezTo>
                        <a:pt x="389" y="0"/>
                        <a:pt x="221" y="230"/>
                        <a:pt x="203" y="257"/>
                      </a:cubicBezTo>
                      <a:close/>
                      <a:moveTo>
                        <a:pt x="248" y="71"/>
                      </a:moveTo>
                      <a:lnTo>
                        <a:pt x="248" y="71"/>
                      </a:lnTo>
                      <a:cubicBezTo>
                        <a:pt x="257" y="71"/>
                        <a:pt x="266" y="71"/>
                        <a:pt x="274" y="71"/>
                      </a:cubicBezTo>
                      <a:cubicBezTo>
                        <a:pt x="292" y="53"/>
                        <a:pt x="301" y="44"/>
                        <a:pt x="310" y="26"/>
                      </a:cubicBezTo>
                      <a:cubicBezTo>
                        <a:pt x="292" y="17"/>
                        <a:pt x="274" y="17"/>
                        <a:pt x="248" y="17"/>
                      </a:cubicBezTo>
                      <a:cubicBezTo>
                        <a:pt x="106" y="17"/>
                        <a:pt x="0" y="133"/>
                        <a:pt x="0" y="283"/>
                      </a:cubicBezTo>
                      <a:cubicBezTo>
                        <a:pt x="0" y="292"/>
                        <a:pt x="0" y="301"/>
                        <a:pt x="0" y="310"/>
                      </a:cubicBezTo>
                      <a:cubicBezTo>
                        <a:pt x="0" y="327"/>
                        <a:pt x="17" y="336"/>
                        <a:pt x="26" y="336"/>
                      </a:cubicBezTo>
                      <a:cubicBezTo>
                        <a:pt x="44" y="336"/>
                        <a:pt x="53" y="319"/>
                        <a:pt x="53" y="310"/>
                      </a:cubicBezTo>
                      <a:cubicBezTo>
                        <a:pt x="53" y="301"/>
                        <a:pt x="53" y="292"/>
                        <a:pt x="53" y="283"/>
                      </a:cubicBezTo>
                      <a:cubicBezTo>
                        <a:pt x="53" y="160"/>
                        <a:pt x="132" y="71"/>
                        <a:pt x="248" y="71"/>
                      </a:cubicBezTo>
                      <a:close/>
                      <a:moveTo>
                        <a:pt x="425" y="98"/>
                      </a:moveTo>
                      <a:lnTo>
                        <a:pt x="425" y="98"/>
                      </a:lnTo>
                      <a:cubicBezTo>
                        <a:pt x="416" y="115"/>
                        <a:pt x="416" y="133"/>
                        <a:pt x="407" y="151"/>
                      </a:cubicBezTo>
                      <a:cubicBezTo>
                        <a:pt x="433" y="186"/>
                        <a:pt x="442" y="239"/>
                        <a:pt x="442" y="283"/>
                      </a:cubicBezTo>
                      <a:cubicBezTo>
                        <a:pt x="442" y="292"/>
                        <a:pt x="442" y="301"/>
                        <a:pt x="442" y="310"/>
                      </a:cubicBezTo>
                      <a:cubicBezTo>
                        <a:pt x="442" y="319"/>
                        <a:pt x="451" y="336"/>
                        <a:pt x="469" y="336"/>
                      </a:cubicBezTo>
                      <a:lnTo>
                        <a:pt x="469" y="336"/>
                      </a:lnTo>
                      <a:cubicBezTo>
                        <a:pt x="478" y="336"/>
                        <a:pt x="496" y="327"/>
                        <a:pt x="496" y="310"/>
                      </a:cubicBezTo>
                      <a:cubicBezTo>
                        <a:pt x="496" y="301"/>
                        <a:pt x="496" y="292"/>
                        <a:pt x="496" y="283"/>
                      </a:cubicBezTo>
                      <a:cubicBezTo>
                        <a:pt x="496" y="213"/>
                        <a:pt x="469" y="151"/>
                        <a:pt x="425" y="98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E7A444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98727" y="3330727"/>
              <a:ext cx="674877" cy="59632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380701" y="3354489"/>
              <a:ext cx="674877" cy="596320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219272" y="3323426"/>
              <a:ext cx="674877" cy="59632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986877" y="3290821"/>
              <a:ext cx="674877" cy="59632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674538" y="3349905"/>
              <a:ext cx="674877" cy="596320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1798727" y="1837563"/>
            <a:ext cx="8357443" cy="925633"/>
            <a:chOff x="1738579" y="2129810"/>
            <a:chExt cx="8357443" cy="925633"/>
          </a:xfrm>
        </p:grpSpPr>
        <p:grpSp>
          <p:nvGrpSpPr>
            <p:cNvPr id="46" name="组合 45"/>
            <p:cNvGrpSpPr/>
            <p:nvPr/>
          </p:nvGrpSpPr>
          <p:grpSpPr>
            <a:xfrm>
              <a:off x="1738579" y="2129810"/>
              <a:ext cx="8357443" cy="925633"/>
              <a:chOff x="1635773" y="4032283"/>
              <a:chExt cx="8357443" cy="925633"/>
            </a:xfrm>
          </p:grpSpPr>
          <p:sp>
            <p:nvSpPr>
              <p:cNvPr id="48" name="Title 20"/>
              <p:cNvSpPr txBox="1"/>
              <p:nvPr/>
            </p:nvSpPr>
            <p:spPr>
              <a:xfrm>
                <a:off x="1635773" y="4349673"/>
                <a:ext cx="8357443" cy="6082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1768156" y="4476183"/>
            <a:ext cx="2513012" cy="1610052"/>
            <a:chOff x="1738580" y="2129810"/>
            <a:chExt cx="2513012" cy="1610052"/>
          </a:xfrm>
        </p:grpSpPr>
        <p:grpSp>
          <p:nvGrpSpPr>
            <p:cNvPr id="51" name="组合 50"/>
            <p:cNvGrpSpPr/>
            <p:nvPr/>
          </p:nvGrpSpPr>
          <p:grpSpPr>
            <a:xfrm>
              <a:off x="1738580" y="2129810"/>
              <a:ext cx="2513012" cy="1610052"/>
              <a:chOff x="1635774" y="4032283"/>
              <a:chExt cx="2513012" cy="1610052"/>
            </a:xfrm>
          </p:grpSpPr>
          <p:sp>
            <p:nvSpPr>
              <p:cNvPr id="53" name="Title 20"/>
              <p:cNvSpPr txBox="1"/>
              <p:nvPr/>
            </p:nvSpPr>
            <p:spPr>
              <a:xfrm>
                <a:off x="1635774" y="4349673"/>
                <a:ext cx="2513012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5042399" y="4473391"/>
            <a:ext cx="2513012" cy="1610052"/>
            <a:chOff x="1738580" y="2129810"/>
            <a:chExt cx="2513012" cy="1610052"/>
          </a:xfrm>
        </p:grpSpPr>
        <p:grpSp>
          <p:nvGrpSpPr>
            <p:cNvPr id="56" name="组合 55"/>
            <p:cNvGrpSpPr/>
            <p:nvPr/>
          </p:nvGrpSpPr>
          <p:grpSpPr>
            <a:xfrm>
              <a:off x="1738580" y="2129810"/>
              <a:ext cx="2513012" cy="1610052"/>
              <a:chOff x="1635774" y="4032283"/>
              <a:chExt cx="2513012" cy="1610052"/>
            </a:xfrm>
          </p:grpSpPr>
          <p:sp>
            <p:nvSpPr>
              <p:cNvPr id="58" name="Title 20"/>
              <p:cNvSpPr txBox="1"/>
              <p:nvPr/>
            </p:nvSpPr>
            <p:spPr>
              <a:xfrm>
                <a:off x="1635774" y="4349673"/>
                <a:ext cx="2513012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8026268" y="4473391"/>
            <a:ext cx="2513012" cy="1610052"/>
            <a:chOff x="1738580" y="2129810"/>
            <a:chExt cx="2513012" cy="1610052"/>
          </a:xfrm>
        </p:grpSpPr>
        <p:grpSp>
          <p:nvGrpSpPr>
            <p:cNvPr id="61" name="组合 60"/>
            <p:cNvGrpSpPr/>
            <p:nvPr/>
          </p:nvGrpSpPr>
          <p:grpSpPr>
            <a:xfrm>
              <a:off x="1738580" y="2129810"/>
              <a:ext cx="2513012" cy="1610052"/>
              <a:chOff x="1635774" y="4032283"/>
              <a:chExt cx="2513012" cy="1610052"/>
            </a:xfrm>
          </p:grpSpPr>
          <p:sp>
            <p:nvSpPr>
              <p:cNvPr id="63" name="Title 20"/>
              <p:cNvSpPr txBox="1"/>
              <p:nvPr/>
            </p:nvSpPr>
            <p:spPr>
              <a:xfrm>
                <a:off x="1635774" y="4349673"/>
                <a:ext cx="2513012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165420" cy="20972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47225" y="0"/>
            <a:ext cx="1024638" cy="41246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243870" y="2500628"/>
            <a:ext cx="6272911" cy="1856744"/>
            <a:chOff x="3678349" y="2985409"/>
            <a:chExt cx="6272911" cy="185674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3678349" y="3980964"/>
              <a:ext cx="570649" cy="86118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616179" y="2985409"/>
              <a:ext cx="248069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E7A444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5481793" y="3623464"/>
              <a:ext cx="4469467" cy="7820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8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836177" y="3105835"/>
              <a:ext cx="1207312" cy="1398866"/>
              <a:chOff x="3993339" y="3105834"/>
              <a:chExt cx="1279502" cy="148251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121812" y="3320697"/>
                <a:ext cx="10225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E7A444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3993339" y="3105834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 flipH="1" flipV="1">
                <a:off x="4633090" y="3627106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43870" y="0"/>
            <a:ext cx="798642" cy="29658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flipH="1" flipV="1">
            <a:off x="8186037" y="6445540"/>
            <a:ext cx="1595287" cy="412460"/>
            <a:chOff x="2599625" y="152400"/>
            <a:chExt cx="1595287" cy="41246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99625" y="152400"/>
              <a:ext cx="1024638" cy="41246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96270" y="152400"/>
              <a:ext cx="798642" cy="29658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 flipV="1">
            <a:off x="10026580" y="4760737"/>
            <a:ext cx="2165420" cy="20972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27454" y="588395"/>
            <a:ext cx="831301" cy="150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206054" y="2217477"/>
            <a:ext cx="2861997" cy="1610052"/>
            <a:chOff x="1738579" y="2129810"/>
            <a:chExt cx="2861997" cy="1610052"/>
          </a:xfrm>
        </p:grpSpPr>
        <p:grpSp>
          <p:nvGrpSpPr>
            <p:cNvPr id="15" name="组合 14"/>
            <p:cNvGrpSpPr/>
            <p:nvPr/>
          </p:nvGrpSpPr>
          <p:grpSpPr>
            <a:xfrm>
              <a:off x="1738579" y="2129810"/>
              <a:ext cx="2861997" cy="1610052"/>
              <a:chOff x="1635773" y="4032283"/>
              <a:chExt cx="2861997" cy="1610052"/>
            </a:xfrm>
          </p:grpSpPr>
          <p:sp>
            <p:nvSpPr>
              <p:cNvPr id="17" name="Title 20"/>
              <p:cNvSpPr txBox="1"/>
              <p:nvPr/>
            </p:nvSpPr>
            <p:spPr>
              <a:xfrm>
                <a:off x="1635773" y="4349673"/>
                <a:ext cx="2861997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298600" y="3009038"/>
            <a:ext cx="2861997" cy="1610052"/>
            <a:chOff x="1738579" y="2129810"/>
            <a:chExt cx="2861997" cy="1610052"/>
          </a:xfrm>
        </p:grpSpPr>
        <p:grpSp>
          <p:nvGrpSpPr>
            <p:cNvPr id="20" name="组合 19"/>
            <p:cNvGrpSpPr/>
            <p:nvPr/>
          </p:nvGrpSpPr>
          <p:grpSpPr>
            <a:xfrm>
              <a:off x="1738579" y="2129810"/>
              <a:ext cx="2861997" cy="1610052"/>
              <a:chOff x="1635773" y="4032283"/>
              <a:chExt cx="2861997" cy="1610052"/>
            </a:xfrm>
          </p:grpSpPr>
          <p:sp>
            <p:nvSpPr>
              <p:cNvPr id="22" name="Title 20"/>
              <p:cNvSpPr txBox="1"/>
              <p:nvPr/>
            </p:nvSpPr>
            <p:spPr>
              <a:xfrm>
                <a:off x="1635773" y="4349673"/>
                <a:ext cx="2861997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1613016" y="1917226"/>
            <a:ext cx="361866" cy="44602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3404547" y="2329740"/>
            <a:ext cx="289883" cy="35729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2940923" y="1687420"/>
            <a:ext cx="280735" cy="346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8411682" y="5244140"/>
            <a:ext cx="280735" cy="34602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9681071" y="4649543"/>
            <a:ext cx="216609" cy="26698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8579379" y="4212153"/>
            <a:ext cx="216609" cy="26698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10807424" y="4815018"/>
            <a:ext cx="216609" cy="266984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382941" y="1645970"/>
            <a:ext cx="3545441" cy="4472281"/>
            <a:chOff x="4382941" y="1645970"/>
            <a:chExt cx="3545441" cy="4472281"/>
          </a:xfrm>
        </p:grpSpPr>
        <p:grpSp>
          <p:nvGrpSpPr>
            <p:cNvPr id="2" name="组合 1"/>
            <p:cNvGrpSpPr/>
            <p:nvPr/>
          </p:nvGrpSpPr>
          <p:grpSpPr>
            <a:xfrm>
              <a:off x="4420101" y="1685146"/>
              <a:ext cx="3351798" cy="4187235"/>
              <a:chOff x="4751210" y="1970896"/>
              <a:chExt cx="3351798" cy="4187235"/>
            </a:xfrm>
            <a:solidFill>
              <a:srgbClr val="E7A444"/>
            </a:solidFill>
          </p:grpSpPr>
          <p:sp>
            <p:nvSpPr>
              <p:cNvPr id="3" name="AutoShape 2"/>
              <p:cNvSpPr/>
              <p:nvPr/>
            </p:nvSpPr>
            <p:spPr bwMode="auto">
              <a:xfrm>
                <a:off x="7522889" y="5488441"/>
                <a:ext cx="580119" cy="6696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txBody>
              <a:bodyPr lIns="0" tIns="0" rIns="0" bIns="0" anchor="ctr"/>
              <a:lstStyle>
                <a:lvl1pPr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1pPr>
                <a:lvl2pPr marL="742950" indent="-28575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2pPr>
                <a:lvl3pPr marL="1143000" indent="-22860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3pPr>
                <a:lvl4pPr marL="1600200" indent="-22860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4pPr>
                <a:lvl5pPr marL="2057400" indent="-22860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5pPr>
                <a:lvl6pPr marL="25146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6pPr>
                <a:lvl7pPr marL="29718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7pPr>
                <a:lvl8pPr marL="34290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8pPr>
                <a:lvl9pPr marL="38862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9pPr>
              </a:lstStyle>
              <a:p>
                <a:pPr eaLnBrk="1">
                  <a:lnSpc>
                    <a:spcPct val="100000"/>
                  </a:lnSpc>
                </a:pPr>
                <a:r>
                  <a:rPr lang="es-ES" altLang="zh-CN" sz="1685" b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es-ES" altLang="zh-CN" sz="132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" name="AutoShape 4"/>
              <p:cNvSpPr/>
              <p:nvPr/>
            </p:nvSpPr>
            <p:spPr bwMode="auto">
              <a:xfrm>
                <a:off x="4764604" y="3363851"/>
                <a:ext cx="580119" cy="6696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1685">
                  <a:cs typeface="+mn-ea"/>
                  <a:sym typeface="+mn-lt"/>
                </a:endParaRPr>
              </a:p>
            </p:txBody>
          </p:sp>
          <p:sp>
            <p:nvSpPr>
              <p:cNvPr id="5" name="AutoShape 6"/>
              <p:cNvSpPr/>
              <p:nvPr/>
            </p:nvSpPr>
            <p:spPr bwMode="auto">
              <a:xfrm>
                <a:off x="7509495" y="3917181"/>
                <a:ext cx="580119" cy="6696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1685">
                  <a:cs typeface="+mn-ea"/>
                  <a:sym typeface="+mn-lt"/>
                </a:endParaRPr>
              </a:p>
            </p:txBody>
          </p:sp>
          <p:sp>
            <p:nvSpPr>
              <p:cNvPr id="6" name="AutoShape 8"/>
              <p:cNvSpPr/>
              <p:nvPr/>
            </p:nvSpPr>
            <p:spPr bwMode="auto">
              <a:xfrm>
                <a:off x="4751210" y="1970896"/>
                <a:ext cx="580119" cy="66969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</p:spPr>
            <p:txBody>
              <a:bodyPr lIns="0" tIns="0" rIns="0" bIns="0" anchor="ctr"/>
              <a:lstStyle>
                <a:lvl1pPr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1pPr>
                <a:lvl2pPr marL="742950" indent="-28575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2pPr>
                <a:lvl3pPr marL="1143000" indent="-22860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3pPr>
                <a:lvl4pPr marL="1600200" indent="-22860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4pPr>
                <a:lvl5pPr marL="2057400" indent="-228600" eaLnBrk="0"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5pPr>
                <a:lvl6pPr marL="25146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6pPr>
                <a:lvl7pPr marL="29718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7pPr>
                <a:lvl8pPr marL="34290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8pPr>
                <a:lvl9pPr marL="3886200" indent="-228600" algn="ctr" defTabSz="8255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FFFFFF"/>
                    </a:solidFill>
                    <a:latin typeface="Lato" charset="0"/>
                    <a:ea typeface="MS PGothic" panose="020B0600070205080204" pitchFamily="34" charset="-128"/>
                    <a:sym typeface="Lato" charset="0"/>
                  </a:defRPr>
                </a:lvl9pPr>
              </a:lstStyle>
              <a:p>
                <a:pPr eaLnBrk="1">
                  <a:lnSpc>
                    <a:spcPct val="100000"/>
                  </a:lnSpc>
                </a:pPr>
                <a:r>
                  <a:rPr lang="es-ES" altLang="zh-CN" sz="1685" b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es-ES" altLang="zh-CN" sz="132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AutoShape 10"/>
              <p:cNvSpPr/>
              <p:nvPr/>
            </p:nvSpPr>
            <p:spPr bwMode="auto">
              <a:xfrm>
                <a:off x="4785531" y="4924228"/>
                <a:ext cx="580119" cy="6696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1685">
                  <a:cs typeface="+mn-ea"/>
                  <a:sym typeface="+mn-lt"/>
                </a:endParaRPr>
              </a:p>
            </p:txBody>
          </p:sp>
          <p:sp>
            <p:nvSpPr>
              <p:cNvPr id="8" name="AutoShape 12"/>
              <p:cNvSpPr/>
              <p:nvPr/>
            </p:nvSpPr>
            <p:spPr bwMode="auto">
              <a:xfrm>
                <a:off x="7504472" y="2524227"/>
                <a:ext cx="580119" cy="66969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</p:spPr>
            <p:txBody>
              <a:bodyPr lIns="0" tIns="0" rIns="0" bIns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>
                <a:off x="5615947" y="5288372"/>
                <a:ext cx="1656645" cy="495570"/>
              </a:xfrm>
              <a:prstGeom prst="line">
                <a:avLst/>
              </a:prstGeom>
              <a:grpFill/>
              <a:ln w="101600" cap="flat" cmpd="sng">
                <a:solidFill>
                  <a:srgbClr val="E7A444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241300">
                  <a:defRPr/>
                </a:pPr>
                <a:endParaRPr lang="es-ES" sz="63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V="1">
                <a:off x="5618459" y="4257049"/>
                <a:ext cx="1623160" cy="1017092"/>
              </a:xfrm>
              <a:prstGeom prst="line">
                <a:avLst/>
              </a:prstGeom>
              <a:grpFill/>
              <a:ln w="101600" cap="flat" cmpd="sng">
                <a:solidFill>
                  <a:srgbClr val="E7A444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241300">
                  <a:defRPr/>
                </a:pPr>
                <a:endParaRPr lang="es-ES" sz="63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5614273" y="3707067"/>
                <a:ext cx="1625672" cy="547471"/>
              </a:xfrm>
              <a:prstGeom prst="line">
                <a:avLst/>
              </a:prstGeom>
              <a:grpFill/>
              <a:ln w="101600" cap="flat" cmpd="sng">
                <a:solidFill>
                  <a:srgbClr val="E7A444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241300">
                  <a:defRPr/>
                </a:pPr>
                <a:endParaRPr lang="es-ES" sz="63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 flipV="1">
                <a:off x="5617621" y="2879162"/>
                <a:ext cx="1590513" cy="831253"/>
              </a:xfrm>
              <a:prstGeom prst="line">
                <a:avLst/>
              </a:prstGeom>
              <a:grpFill/>
              <a:ln w="101600" cap="flat" cmpd="sng">
                <a:solidFill>
                  <a:srgbClr val="E7A444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241300">
                  <a:defRPr/>
                </a:pPr>
                <a:endParaRPr lang="es-ES" sz="63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>
                <a:off x="5630178" y="2304067"/>
                <a:ext cx="1574608" cy="562539"/>
              </a:xfrm>
              <a:prstGeom prst="line">
                <a:avLst/>
              </a:prstGeom>
              <a:grpFill/>
              <a:ln w="101600" cap="flat" cmpd="sng">
                <a:solidFill>
                  <a:srgbClr val="E7A444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241300">
                  <a:defRPr/>
                </a:pPr>
                <a:endParaRPr lang="es-ES" sz="63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382941" y="1645970"/>
              <a:ext cx="741873" cy="100482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420101" y="3039071"/>
              <a:ext cx="741873" cy="100482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433495" y="4617797"/>
              <a:ext cx="741873" cy="100482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86509" y="2175817"/>
              <a:ext cx="741873" cy="100482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59297" y="3544746"/>
              <a:ext cx="741873" cy="100482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73363" y="5113422"/>
              <a:ext cx="741873" cy="10048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137940" y="1936142"/>
            <a:ext cx="3916120" cy="2985716"/>
            <a:chOff x="3913430" y="1951421"/>
            <a:chExt cx="4243507" cy="3235321"/>
          </a:xfrm>
        </p:grpSpPr>
        <p:grpSp>
          <p:nvGrpSpPr>
            <p:cNvPr id="12" name="组合 11"/>
            <p:cNvGrpSpPr/>
            <p:nvPr/>
          </p:nvGrpSpPr>
          <p:grpSpPr>
            <a:xfrm>
              <a:off x="3913430" y="1951421"/>
              <a:ext cx="4243507" cy="3235321"/>
              <a:chOff x="3913430" y="1951421"/>
              <a:chExt cx="4243507" cy="3235321"/>
            </a:xfrm>
          </p:grpSpPr>
          <p:pic>
            <p:nvPicPr>
              <p:cNvPr id="5" name="图片 4" descr="图片包含 小&#10;&#10;已生成高可信度的说明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4573679" flipH="1">
                <a:off x="5493345" y="2523151"/>
                <a:ext cx="2726839" cy="2600344"/>
              </a:xfrm>
              <a:prstGeom prst="rect">
                <a:avLst/>
              </a:prstGeom>
            </p:spPr>
          </p:pic>
          <p:pic>
            <p:nvPicPr>
              <p:cNvPr id="4" name="图片 3" descr="图片包含 小&#10;&#10;已生成高可信度的说明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625636">
                <a:off x="3913430" y="1951421"/>
                <a:ext cx="2726839" cy="2600344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24400" y="2227256"/>
                <a:ext cx="2743200" cy="2706130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5313767" y="3282053"/>
              <a:ext cx="1781393" cy="90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立秋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40371" y="1997200"/>
            <a:ext cx="2645880" cy="1248799"/>
            <a:chOff x="1738580" y="2129810"/>
            <a:chExt cx="2645880" cy="1248799"/>
          </a:xfrm>
        </p:grpSpPr>
        <p:grpSp>
          <p:nvGrpSpPr>
            <p:cNvPr id="15" name="组合 14"/>
            <p:cNvGrpSpPr/>
            <p:nvPr/>
          </p:nvGrpSpPr>
          <p:grpSpPr>
            <a:xfrm>
              <a:off x="1738580" y="2129810"/>
              <a:ext cx="2645880" cy="1248799"/>
              <a:chOff x="1635774" y="4032283"/>
              <a:chExt cx="2645880" cy="1248799"/>
            </a:xfrm>
          </p:grpSpPr>
          <p:sp>
            <p:nvSpPr>
              <p:cNvPr id="17" name="Title 20"/>
              <p:cNvSpPr txBox="1"/>
              <p:nvPr/>
            </p:nvSpPr>
            <p:spPr>
              <a:xfrm>
                <a:off x="1635774" y="4349673"/>
                <a:ext cx="2645880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666688" y="4213878"/>
            <a:ext cx="2645880" cy="1248799"/>
            <a:chOff x="1738580" y="2129810"/>
            <a:chExt cx="2645880" cy="1248799"/>
          </a:xfrm>
        </p:grpSpPr>
        <p:grpSp>
          <p:nvGrpSpPr>
            <p:cNvPr id="20" name="组合 19"/>
            <p:cNvGrpSpPr/>
            <p:nvPr/>
          </p:nvGrpSpPr>
          <p:grpSpPr>
            <a:xfrm>
              <a:off x="1738580" y="2129810"/>
              <a:ext cx="2645880" cy="1248799"/>
              <a:chOff x="1635774" y="4032283"/>
              <a:chExt cx="2645880" cy="1248799"/>
            </a:xfrm>
          </p:grpSpPr>
          <p:sp>
            <p:nvSpPr>
              <p:cNvPr id="22" name="Title 20"/>
              <p:cNvSpPr txBox="1"/>
              <p:nvPr/>
            </p:nvSpPr>
            <p:spPr>
              <a:xfrm>
                <a:off x="1635774" y="4349673"/>
                <a:ext cx="2645880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8066647" y="1995490"/>
            <a:ext cx="2388398" cy="3512281"/>
            <a:chOff x="4769681" y="2246765"/>
            <a:chExt cx="2388398" cy="3512281"/>
          </a:xfrm>
        </p:grpSpPr>
        <p:sp>
          <p:nvSpPr>
            <p:cNvPr id="24" name="Title 20"/>
            <p:cNvSpPr txBox="1"/>
            <p:nvPr/>
          </p:nvSpPr>
          <p:spPr>
            <a:xfrm>
              <a:off x="4769681" y="2300613"/>
              <a:ext cx="1615827" cy="3458433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您的内容打在这里，或者通过复制您的文本后。在此框中选择粘贴</a:t>
              </a:r>
              <a:r>
                <a: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您的内容打在这里，或者通过复制您的文本后。</a:t>
              </a:r>
              <a:endParaRPr lang="en-US" altLang="zh-CN" sz="14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76763" y="2246765"/>
              <a:ext cx="492443" cy="19100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7A444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7532775">
              <a:off x="6673311" y="2452073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68209" y="1149302"/>
            <a:ext cx="3403705" cy="4760402"/>
            <a:chOff x="468209" y="1149302"/>
            <a:chExt cx="3403705" cy="4760402"/>
          </a:xfrm>
        </p:grpSpPr>
        <p:sp>
          <p:nvSpPr>
            <p:cNvPr id="9" name="矩形 8"/>
            <p:cNvSpPr/>
            <p:nvPr/>
          </p:nvSpPr>
          <p:spPr>
            <a:xfrm>
              <a:off x="2531824" y="1552575"/>
              <a:ext cx="1340090" cy="4357129"/>
            </a:xfrm>
            <a:prstGeom prst="rect">
              <a:avLst/>
            </a:prstGeom>
            <a:noFill/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flipH="1">
              <a:off x="468209" y="1149302"/>
              <a:ext cx="2989366" cy="4559395"/>
              <a:chOff x="7769121" y="668761"/>
              <a:chExt cx="3619500" cy="552047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7769121" y="1501410"/>
                <a:ext cx="2241786" cy="4687829"/>
                <a:chOff x="7411934" y="1244235"/>
                <a:chExt cx="2241786" cy="4687829"/>
              </a:xfrm>
            </p:grpSpPr>
            <p:sp>
              <p:nvSpPr>
                <p:cNvPr id="2" name="Freeform 19"/>
                <p:cNvSpPr/>
                <p:nvPr/>
              </p:nvSpPr>
              <p:spPr bwMode="auto">
                <a:xfrm>
                  <a:off x="7411934" y="3989919"/>
                  <a:ext cx="2241786" cy="1942145"/>
                </a:xfrm>
                <a:custGeom>
                  <a:avLst/>
                  <a:gdLst>
                    <a:gd name="T0" fmla="*/ 1083998 w 18"/>
                    <a:gd name="T1" fmla="*/ 0 h 17"/>
                    <a:gd name="T2" fmla="*/ 1147763 w 18"/>
                    <a:gd name="T3" fmla="*/ 58457 h 17"/>
                    <a:gd name="T4" fmla="*/ 1147763 w 18"/>
                    <a:gd name="T5" fmla="*/ 643031 h 17"/>
                    <a:gd name="T6" fmla="*/ 1083998 w 18"/>
                    <a:gd name="T7" fmla="*/ 759945 h 17"/>
                    <a:gd name="T8" fmla="*/ 637646 w 18"/>
                    <a:gd name="T9" fmla="*/ 993775 h 17"/>
                    <a:gd name="T10" fmla="*/ 510117 w 18"/>
                    <a:gd name="T11" fmla="*/ 993775 h 17"/>
                    <a:gd name="T12" fmla="*/ 63765 w 18"/>
                    <a:gd name="T13" fmla="*/ 759945 h 17"/>
                    <a:gd name="T14" fmla="*/ 0 w 18"/>
                    <a:gd name="T15" fmla="*/ 643031 h 17"/>
                    <a:gd name="T16" fmla="*/ 0 w 18"/>
                    <a:gd name="T17" fmla="*/ 58457 h 17"/>
                    <a:gd name="T18" fmla="*/ 63765 w 18"/>
                    <a:gd name="T19" fmla="*/ 0 h 17"/>
                    <a:gd name="T20" fmla="*/ 1083998 w 18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7"/>
                    <a:gd name="T35" fmla="*/ 18 w 1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7A444"/>
                </a:solidFill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zh-CN" altLang="en-US" sz="20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Freeform 20"/>
                <p:cNvSpPr/>
                <p:nvPr/>
              </p:nvSpPr>
              <p:spPr bwMode="auto">
                <a:xfrm>
                  <a:off x="7411934" y="3074691"/>
                  <a:ext cx="2241786" cy="1942145"/>
                </a:xfrm>
                <a:custGeom>
                  <a:avLst/>
                  <a:gdLst>
                    <a:gd name="T0" fmla="*/ 1083998 w 18"/>
                    <a:gd name="T1" fmla="*/ 0 h 17"/>
                    <a:gd name="T2" fmla="*/ 1147763 w 18"/>
                    <a:gd name="T3" fmla="*/ 58457 h 17"/>
                    <a:gd name="T4" fmla="*/ 1147763 w 18"/>
                    <a:gd name="T5" fmla="*/ 643031 h 17"/>
                    <a:gd name="T6" fmla="*/ 1083998 w 18"/>
                    <a:gd name="T7" fmla="*/ 759945 h 17"/>
                    <a:gd name="T8" fmla="*/ 637646 w 18"/>
                    <a:gd name="T9" fmla="*/ 993775 h 17"/>
                    <a:gd name="T10" fmla="*/ 510117 w 18"/>
                    <a:gd name="T11" fmla="*/ 993775 h 17"/>
                    <a:gd name="T12" fmla="*/ 63765 w 18"/>
                    <a:gd name="T13" fmla="*/ 759945 h 17"/>
                    <a:gd name="T14" fmla="*/ 0 w 18"/>
                    <a:gd name="T15" fmla="*/ 643031 h 17"/>
                    <a:gd name="T16" fmla="*/ 0 w 18"/>
                    <a:gd name="T17" fmla="*/ 58457 h 17"/>
                    <a:gd name="T18" fmla="*/ 63765 w 18"/>
                    <a:gd name="T19" fmla="*/ 0 h 17"/>
                    <a:gd name="T20" fmla="*/ 1083998 w 18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7"/>
                    <a:gd name="T35" fmla="*/ 18 w 1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7A44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2000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Freeform 21"/>
                <p:cNvSpPr/>
                <p:nvPr/>
              </p:nvSpPr>
              <p:spPr bwMode="auto">
                <a:xfrm>
                  <a:off x="7411934" y="2159462"/>
                  <a:ext cx="2241786" cy="1942145"/>
                </a:xfrm>
                <a:custGeom>
                  <a:avLst/>
                  <a:gdLst>
                    <a:gd name="T0" fmla="*/ 1083998 w 18"/>
                    <a:gd name="T1" fmla="*/ 0 h 17"/>
                    <a:gd name="T2" fmla="*/ 1147763 w 18"/>
                    <a:gd name="T3" fmla="*/ 58457 h 17"/>
                    <a:gd name="T4" fmla="*/ 1147763 w 18"/>
                    <a:gd name="T5" fmla="*/ 643031 h 17"/>
                    <a:gd name="T6" fmla="*/ 1083998 w 18"/>
                    <a:gd name="T7" fmla="*/ 759945 h 17"/>
                    <a:gd name="T8" fmla="*/ 637646 w 18"/>
                    <a:gd name="T9" fmla="*/ 993775 h 17"/>
                    <a:gd name="T10" fmla="*/ 510117 w 18"/>
                    <a:gd name="T11" fmla="*/ 993775 h 17"/>
                    <a:gd name="T12" fmla="*/ 63765 w 18"/>
                    <a:gd name="T13" fmla="*/ 759945 h 17"/>
                    <a:gd name="T14" fmla="*/ 0 w 18"/>
                    <a:gd name="T15" fmla="*/ 643031 h 17"/>
                    <a:gd name="T16" fmla="*/ 0 w 18"/>
                    <a:gd name="T17" fmla="*/ 58457 h 17"/>
                    <a:gd name="T18" fmla="*/ 63765 w 18"/>
                    <a:gd name="T19" fmla="*/ 0 h 17"/>
                    <a:gd name="T20" fmla="*/ 1083998 w 18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7"/>
                    <a:gd name="T35" fmla="*/ 18 w 1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7A444"/>
                </a:solidFill>
                <a:ln>
                  <a:noFill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" panose="020B0606030504020204" pitchFamily="34" charset="0"/>
                      <a:ea typeface="冬青黑体简体中文 W3" charset="-122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endParaRPr lang="zh-CN" altLang="en-US" sz="20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Freeform 22"/>
                <p:cNvSpPr/>
                <p:nvPr/>
              </p:nvSpPr>
              <p:spPr bwMode="auto">
                <a:xfrm>
                  <a:off x="7411934" y="1244235"/>
                  <a:ext cx="2241786" cy="1945249"/>
                </a:xfrm>
                <a:custGeom>
                  <a:avLst/>
                  <a:gdLst>
                    <a:gd name="T0" fmla="*/ 1083998 w 18"/>
                    <a:gd name="T1" fmla="*/ 0 h 17"/>
                    <a:gd name="T2" fmla="*/ 1147763 w 18"/>
                    <a:gd name="T3" fmla="*/ 58551 h 17"/>
                    <a:gd name="T4" fmla="*/ 1147763 w 18"/>
                    <a:gd name="T5" fmla="*/ 644058 h 17"/>
                    <a:gd name="T6" fmla="*/ 1083998 w 18"/>
                    <a:gd name="T7" fmla="*/ 761160 h 17"/>
                    <a:gd name="T8" fmla="*/ 637646 w 18"/>
                    <a:gd name="T9" fmla="*/ 995363 h 17"/>
                    <a:gd name="T10" fmla="*/ 510117 w 18"/>
                    <a:gd name="T11" fmla="*/ 995363 h 17"/>
                    <a:gd name="T12" fmla="*/ 63765 w 18"/>
                    <a:gd name="T13" fmla="*/ 761160 h 17"/>
                    <a:gd name="T14" fmla="*/ 0 w 18"/>
                    <a:gd name="T15" fmla="*/ 644058 h 17"/>
                    <a:gd name="T16" fmla="*/ 0 w 18"/>
                    <a:gd name="T17" fmla="*/ 58551 h 17"/>
                    <a:gd name="T18" fmla="*/ 63765 w 18"/>
                    <a:gd name="T19" fmla="*/ 0 h 17"/>
                    <a:gd name="T20" fmla="*/ 1083998 w 18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7"/>
                    <a:gd name="T35" fmla="*/ 18 w 1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7A44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2000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 cstate="screen"/>
              <a:srcRect/>
              <a:stretch>
                <a:fillRect/>
              </a:stretch>
            </p:blipFill>
            <p:spPr>
              <a:xfrm>
                <a:off x="7769121" y="668761"/>
                <a:ext cx="3619500" cy="5181600"/>
              </a:xfrm>
              <a:prstGeom prst="rect">
                <a:avLst/>
              </a:prstGeom>
            </p:spPr>
          </p:pic>
        </p:grpSp>
      </p:grpSp>
      <p:grpSp>
        <p:nvGrpSpPr>
          <p:cNvPr id="10" name="组合 9"/>
          <p:cNvGrpSpPr/>
          <p:nvPr/>
        </p:nvGrpSpPr>
        <p:grpSpPr>
          <a:xfrm>
            <a:off x="4595437" y="1836992"/>
            <a:ext cx="6363076" cy="925633"/>
            <a:chOff x="1738579" y="2129810"/>
            <a:chExt cx="6363076" cy="925633"/>
          </a:xfrm>
        </p:grpSpPr>
        <p:grpSp>
          <p:nvGrpSpPr>
            <p:cNvPr id="11" name="组合 10"/>
            <p:cNvGrpSpPr/>
            <p:nvPr/>
          </p:nvGrpSpPr>
          <p:grpSpPr>
            <a:xfrm>
              <a:off x="1738579" y="2129810"/>
              <a:ext cx="6363076" cy="925633"/>
              <a:chOff x="1635773" y="4032283"/>
              <a:chExt cx="6363076" cy="925633"/>
            </a:xfrm>
          </p:grpSpPr>
          <p:sp>
            <p:nvSpPr>
              <p:cNvPr id="13" name="Title 20"/>
              <p:cNvSpPr txBox="1"/>
              <p:nvPr/>
            </p:nvSpPr>
            <p:spPr>
              <a:xfrm>
                <a:off x="1635773" y="4349673"/>
                <a:ext cx="6363076" cy="6082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595437" y="3444962"/>
            <a:ext cx="6363076" cy="925633"/>
            <a:chOff x="1738579" y="2129810"/>
            <a:chExt cx="6363076" cy="925633"/>
          </a:xfrm>
        </p:grpSpPr>
        <p:grpSp>
          <p:nvGrpSpPr>
            <p:cNvPr id="16" name="组合 15"/>
            <p:cNvGrpSpPr/>
            <p:nvPr/>
          </p:nvGrpSpPr>
          <p:grpSpPr>
            <a:xfrm>
              <a:off x="1738579" y="2129810"/>
              <a:ext cx="6363076" cy="925633"/>
              <a:chOff x="1635773" y="4032283"/>
              <a:chExt cx="6363076" cy="925633"/>
            </a:xfrm>
          </p:grpSpPr>
          <p:sp>
            <p:nvSpPr>
              <p:cNvPr id="18" name="Title 20"/>
              <p:cNvSpPr txBox="1"/>
              <p:nvPr/>
            </p:nvSpPr>
            <p:spPr>
              <a:xfrm>
                <a:off x="1635773" y="4349673"/>
                <a:ext cx="6363076" cy="6082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595437" y="4930016"/>
            <a:ext cx="6363076" cy="925633"/>
            <a:chOff x="1738579" y="2129810"/>
            <a:chExt cx="6363076" cy="925633"/>
          </a:xfrm>
        </p:grpSpPr>
        <p:grpSp>
          <p:nvGrpSpPr>
            <p:cNvPr id="21" name="组合 20"/>
            <p:cNvGrpSpPr/>
            <p:nvPr/>
          </p:nvGrpSpPr>
          <p:grpSpPr>
            <a:xfrm>
              <a:off x="1738579" y="2129810"/>
              <a:ext cx="6363076" cy="925633"/>
              <a:chOff x="1635773" y="4032283"/>
              <a:chExt cx="6363076" cy="925633"/>
            </a:xfrm>
          </p:grpSpPr>
          <p:sp>
            <p:nvSpPr>
              <p:cNvPr id="23" name="Title 20"/>
              <p:cNvSpPr txBox="1"/>
              <p:nvPr/>
            </p:nvSpPr>
            <p:spPr>
              <a:xfrm>
                <a:off x="1635773" y="4349673"/>
                <a:ext cx="6363076" cy="6082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611512" y="2479749"/>
            <a:ext cx="1963018" cy="3582507"/>
            <a:chOff x="1140025" y="2858165"/>
            <a:chExt cx="1963018" cy="3582507"/>
          </a:xfrm>
        </p:grpSpPr>
        <p:grpSp>
          <p:nvGrpSpPr>
            <p:cNvPr id="2" name="组合 1"/>
            <p:cNvGrpSpPr/>
            <p:nvPr/>
          </p:nvGrpSpPr>
          <p:grpSpPr>
            <a:xfrm>
              <a:off x="1632453" y="2858165"/>
              <a:ext cx="1470590" cy="3582507"/>
              <a:chOff x="1846765" y="1829465"/>
              <a:chExt cx="1470590" cy="3582507"/>
            </a:xfrm>
            <a:effectLst/>
          </p:grpSpPr>
          <p:grpSp>
            <p:nvGrpSpPr>
              <p:cNvPr id="3" name="组合 2"/>
              <p:cNvGrpSpPr/>
              <p:nvPr/>
            </p:nvGrpSpPr>
            <p:grpSpPr>
              <a:xfrm>
                <a:off x="1846765" y="1829465"/>
                <a:ext cx="1453194" cy="3493944"/>
                <a:chOff x="5382379" y="1986083"/>
                <a:chExt cx="1453194" cy="3493944"/>
              </a:xfrm>
            </p:grpSpPr>
            <p:sp>
              <p:nvSpPr>
                <p:cNvPr id="6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6343130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4" name="直接连接符 3"/>
              <p:cNvCxnSpPr/>
              <p:nvPr/>
            </p:nvCxnSpPr>
            <p:spPr>
              <a:xfrm>
                <a:off x="3317355" y="1883313"/>
                <a:ext cx="0" cy="120012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2807507" y="1883313"/>
                <a:ext cx="0" cy="352865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140025" y="2858165"/>
              <a:ext cx="421452" cy="57083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368923" y="2533597"/>
            <a:ext cx="1892042" cy="3582507"/>
            <a:chOff x="5204455" y="1923163"/>
            <a:chExt cx="1892042" cy="3582507"/>
          </a:xfrm>
        </p:grpSpPr>
        <p:grpSp>
          <p:nvGrpSpPr>
            <p:cNvPr id="14" name="组合 13"/>
            <p:cNvGrpSpPr/>
            <p:nvPr/>
          </p:nvGrpSpPr>
          <p:grpSpPr>
            <a:xfrm>
              <a:off x="5625907" y="1923163"/>
              <a:ext cx="1470590" cy="3582507"/>
              <a:chOff x="1846765" y="1829465"/>
              <a:chExt cx="1470590" cy="3582507"/>
            </a:xfrm>
            <a:effectLst/>
          </p:grpSpPr>
          <p:grpSp>
            <p:nvGrpSpPr>
              <p:cNvPr id="15" name="组合 14"/>
              <p:cNvGrpSpPr/>
              <p:nvPr/>
            </p:nvGrpSpPr>
            <p:grpSpPr>
              <a:xfrm>
                <a:off x="1846765" y="1829465"/>
                <a:ext cx="1453194" cy="3493944"/>
                <a:chOff x="5382379" y="1986083"/>
                <a:chExt cx="1453194" cy="3493944"/>
              </a:xfrm>
            </p:grpSpPr>
            <p:sp>
              <p:nvSpPr>
                <p:cNvPr id="18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6343130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16" name="直接连接符 15"/>
              <p:cNvCxnSpPr/>
              <p:nvPr/>
            </p:nvCxnSpPr>
            <p:spPr>
              <a:xfrm>
                <a:off x="3317355" y="1883313"/>
                <a:ext cx="0" cy="120012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807507" y="1883313"/>
                <a:ext cx="0" cy="352865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204455" y="1923163"/>
              <a:ext cx="421452" cy="57083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3983017" y="1637746"/>
            <a:ext cx="1840061" cy="3582507"/>
            <a:chOff x="3255443" y="1637746"/>
            <a:chExt cx="1840061" cy="3582507"/>
          </a:xfrm>
        </p:grpSpPr>
        <p:grpSp>
          <p:nvGrpSpPr>
            <p:cNvPr id="8" name="组合 7"/>
            <p:cNvGrpSpPr/>
            <p:nvPr/>
          </p:nvGrpSpPr>
          <p:grpSpPr>
            <a:xfrm>
              <a:off x="3624914" y="1637746"/>
              <a:ext cx="1470590" cy="3582507"/>
              <a:chOff x="1846765" y="1829465"/>
              <a:chExt cx="1470590" cy="3582507"/>
            </a:xfrm>
            <a:effectLst/>
          </p:grpSpPr>
          <p:grpSp>
            <p:nvGrpSpPr>
              <p:cNvPr id="9" name="组合 8"/>
              <p:cNvGrpSpPr/>
              <p:nvPr/>
            </p:nvGrpSpPr>
            <p:grpSpPr>
              <a:xfrm>
                <a:off x="1846765" y="1829465"/>
                <a:ext cx="1453194" cy="3493944"/>
                <a:chOff x="5382379" y="1986083"/>
                <a:chExt cx="1453194" cy="3493944"/>
              </a:xfrm>
            </p:grpSpPr>
            <p:sp>
              <p:nvSpPr>
                <p:cNvPr id="12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6343130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10" name="直接连接符 9"/>
              <p:cNvCxnSpPr/>
              <p:nvPr/>
            </p:nvCxnSpPr>
            <p:spPr>
              <a:xfrm>
                <a:off x="3317355" y="1883313"/>
                <a:ext cx="0" cy="120012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807507" y="1883313"/>
                <a:ext cx="0" cy="352865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55443" y="1790146"/>
              <a:ext cx="421452" cy="570835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984722" y="402156"/>
            <a:ext cx="5251409" cy="3436677"/>
            <a:chOff x="6984722" y="402156"/>
            <a:chExt cx="5251409" cy="3436677"/>
          </a:xfrm>
        </p:grpSpPr>
        <p:pic>
          <p:nvPicPr>
            <p:cNvPr id="26" name="图片 25" descr="图片包含 小&#10;&#10;已生成高可信度的说明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8661437" flipH="1">
              <a:off x="6984722" y="402156"/>
              <a:ext cx="2726839" cy="2600344"/>
            </a:xfrm>
            <a:prstGeom prst="rect">
              <a:avLst/>
            </a:prstGeom>
          </p:spPr>
        </p:pic>
        <p:pic>
          <p:nvPicPr>
            <p:cNvPr id="27" name="图片 26" descr="图片包含 小&#10;&#10;已生成高可信度的说明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8661437" flipH="1">
              <a:off x="9509292" y="1238489"/>
              <a:ext cx="2726839" cy="26003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395779" cy="30259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39777" y="0"/>
            <a:ext cx="933593" cy="8249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524475">
            <a:off x="1341187" y="1286926"/>
            <a:ext cx="1068977" cy="94454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9437564" y="1943325"/>
            <a:ext cx="1897641" cy="2387509"/>
            <a:chOff x="2629984" y="2150679"/>
            <a:chExt cx="2116703" cy="2663121"/>
          </a:xfrm>
        </p:grpSpPr>
        <p:grpSp>
          <p:nvGrpSpPr>
            <p:cNvPr id="7" name="组合 6"/>
            <p:cNvGrpSpPr/>
            <p:nvPr/>
          </p:nvGrpSpPr>
          <p:grpSpPr>
            <a:xfrm>
              <a:off x="2629984" y="2290892"/>
              <a:ext cx="2064730" cy="2377393"/>
              <a:chOff x="1296307" y="1952424"/>
              <a:chExt cx="2064730" cy="237739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296307" y="1952424"/>
                <a:ext cx="2026917" cy="175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600" dirty="0">
                    <a:solidFill>
                      <a:srgbClr val="E7A44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92001" y="2853601"/>
                <a:ext cx="1269036" cy="1476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 dirty="0">
                    <a:solidFill>
                      <a:srgbClr val="E7A44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录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800060" y="2150679"/>
              <a:ext cx="1103245" cy="1657646"/>
              <a:chOff x="2800060" y="2150679"/>
              <a:chExt cx="1103245" cy="165764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948050" y="2290892"/>
                <a:ext cx="955255" cy="1517433"/>
                <a:chOff x="2948050" y="2290892"/>
                <a:chExt cx="955255" cy="1517433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>
                  <a:off x="2948050" y="2320905"/>
                  <a:ext cx="955255" cy="0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2951160" y="2290892"/>
                  <a:ext cx="0" cy="1517433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2800060" y="2150679"/>
                <a:ext cx="955255" cy="1517433"/>
                <a:chOff x="2948050" y="2290892"/>
                <a:chExt cx="955255" cy="1517433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2948050" y="2320905"/>
                  <a:ext cx="955255" cy="0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2951160" y="2290892"/>
                  <a:ext cx="0" cy="1517433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组合 22"/>
            <p:cNvGrpSpPr/>
            <p:nvPr/>
          </p:nvGrpSpPr>
          <p:grpSpPr>
            <a:xfrm flipH="1" flipV="1">
              <a:off x="3643442" y="3156154"/>
              <a:ext cx="1103245" cy="1657646"/>
              <a:chOff x="2800060" y="2150679"/>
              <a:chExt cx="1103245" cy="165764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948050" y="2290892"/>
                <a:ext cx="955255" cy="1517433"/>
                <a:chOff x="2948050" y="2290892"/>
                <a:chExt cx="955255" cy="151743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2948050" y="2320905"/>
                  <a:ext cx="955255" cy="0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2951160" y="2290892"/>
                  <a:ext cx="0" cy="1517433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/>
            </p:nvGrpSpPr>
            <p:grpSpPr>
              <a:xfrm>
                <a:off x="2800060" y="2150679"/>
                <a:ext cx="955255" cy="1517433"/>
                <a:chOff x="2948050" y="2290892"/>
                <a:chExt cx="955255" cy="1517433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2948050" y="2320905"/>
                  <a:ext cx="955255" cy="0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2951160" y="2290892"/>
                  <a:ext cx="0" cy="1517433"/>
                </a:xfrm>
                <a:prstGeom prst="line">
                  <a:avLst/>
                </a:prstGeom>
                <a:ln w="57150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组合 36"/>
          <p:cNvGrpSpPr/>
          <p:nvPr/>
        </p:nvGrpSpPr>
        <p:grpSpPr>
          <a:xfrm>
            <a:off x="2351164" y="1943325"/>
            <a:ext cx="1461967" cy="4103795"/>
            <a:chOff x="4329980" y="2113411"/>
            <a:chExt cx="1461967" cy="410379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4329980" y="2127452"/>
              <a:ext cx="284749" cy="429726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4614729" y="2113411"/>
              <a:ext cx="1177218" cy="4103795"/>
              <a:chOff x="4712106" y="1965129"/>
              <a:chExt cx="1177218" cy="4103795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E7A444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36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55384" y="1943325"/>
            <a:ext cx="1461967" cy="4103795"/>
            <a:chOff x="4329980" y="2113411"/>
            <a:chExt cx="1461967" cy="410379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4329980" y="2127452"/>
              <a:ext cx="284749" cy="429726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4614729" y="2113411"/>
              <a:ext cx="1177218" cy="4103795"/>
              <a:chOff x="4712106" y="1965129"/>
              <a:chExt cx="1177218" cy="4103795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E7A444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43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5959604" y="1943325"/>
            <a:ext cx="1461967" cy="4103795"/>
            <a:chOff x="4329980" y="2113411"/>
            <a:chExt cx="1461967" cy="410379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4329980" y="2127452"/>
              <a:ext cx="284749" cy="429726"/>
            </a:xfrm>
            <a:prstGeom prst="rect">
              <a:avLst/>
            </a:prstGeom>
          </p:spPr>
        </p:pic>
        <p:grpSp>
          <p:nvGrpSpPr>
            <p:cNvPr id="46" name="组合 45"/>
            <p:cNvGrpSpPr/>
            <p:nvPr/>
          </p:nvGrpSpPr>
          <p:grpSpPr>
            <a:xfrm>
              <a:off x="4614729" y="2113411"/>
              <a:ext cx="1177218" cy="4103795"/>
              <a:chOff x="4712106" y="1965129"/>
              <a:chExt cx="1177218" cy="4103795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E7A444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49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763824" y="1943325"/>
            <a:ext cx="1461967" cy="4103795"/>
            <a:chOff x="4329980" y="2113411"/>
            <a:chExt cx="1461967" cy="4103795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4329980" y="2127452"/>
              <a:ext cx="284749" cy="429726"/>
            </a:xfrm>
            <a:prstGeom prst="rect">
              <a:avLst/>
            </a:prstGeom>
          </p:spPr>
        </p:pic>
        <p:grpSp>
          <p:nvGrpSpPr>
            <p:cNvPr id="52" name="组合 51"/>
            <p:cNvGrpSpPr/>
            <p:nvPr/>
          </p:nvGrpSpPr>
          <p:grpSpPr>
            <a:xfrm>
              <a:off x="4614729" y="2113411"/>
              <a:ext cx="1177218" cy="4103795"/>
              <a:chOff x="4712106" y="1965129"/>
              <a:chExt cx="1177218" cy="4103795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E7A444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55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680228" y="2003392"/>
            <a:ext cx="4779277" cy="2331563"/>
            <a:chOff x="3680228" y="2003392"/>
            <a:chExt cx="4779277" cy="2331563"/>
          </a:xfrm>
        </p:grpSpPr>
        <p:pic>
          <p:nvPicPr>
            <p:cNvPr id="32" name="图片 31" descr="图片包含 小&#10;&#10;已生成高可信度的说明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14573679" flipH="1">
              <a:off x="5680673" y="2051084"/>
              <a:ext cx="2056179" cy="1960795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3680228" y="2732852"/>
              <a:ext cx="4779277" cy="1602103"/>
              <a:chOff x="3415770" y="2534755"/>
              <a:chExt cx="5920058" cy="1984515"/>
            </a:xfrm>
            <a:solidFill>
              <a:srgbClr val="E7A444"/>
            </a:solidFill>
          </p:grpSpPr>
          <p:cxnSp>
            <p:nvCxnSpPr>
              <p:cNvPr id="3" name="Straight Connector 5"/>
              <p:cNvCxnSpPr/>
              <p:nvPr/>
            </p:nvCxnSpPr>
            <p:spPr>
              <a:xfrm>
                <a:off x="4393518" y="3548219"/>
                <a:ext cx="1127312" cy="0"/>
              </a:xfrm>
              <a:prstGeom prst="line">
                <a:avLst/>
              </a:prstGeom>
              <a:grpFill/>
              <a:ln w="9525" cmpd="sng">
                <a:solidFill>
                  <a:srgbClr val="E7A44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7"/>
              <p:cNvCxnSpPr/>
              <p:nvPr/>
            </p:nvCxnSpPr>
            <p:spPr>
              <a:xfrm>
                <a:off x="7230771" y="3548219"/>
                <a:ext cx="1113917" cy="0"/>
              </a:xfrm>
              <a:prstGeom prst="line">
                <a:avLst/>
              </a:prstGeom>
              <a:grpFill/>
              <a:ln w="9525" cmpd="sng">
                <a:solidFill>
                  <a:srgbClr val="E7A44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Hexagon 4"/>
              <p:cNvSpPr/>
              <p:nvPr/>
            </p:nvSpPr>
            <p:spPr>
              <a:xfrm rot="5400000">
                <a:off x="5383544" y="2672042"/>
                <a:ext cx="1984515" cy="1709941"/>
              </a:xfrm>
              <a:prstGeom prst="hexagon">
                <a:avLst/>
              </a:prstGeom>
              <a:grpFill/>
              <a:ln w="38100" cmpd="sng"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Hexagon 6"/>
              <p:cNvSpPr/>
              <p:nvPr/>
            </p:nvSpPr>
            <p:spPr>
              <a:xfrm rot="5400000">
                <a:off x="3382286" y="3103992"/>
                <a:ext cx="1058110" cy="991141"/>
              </a:xfrm>
              <a:prstGeom prst="hexagon">
                <a:avLst/>
              </a:prstGeom>
              <a:grpFill/>
              <a:ln w="38100" cmpd="sng"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Hexagon 8"/>
              <p:cNvSpPr/>
              <p:nvPr/>
            </p:nvSpPr>
            <p:spPr>
              <a:xfrm rot="5400000">
                <a:off x="8311203" y="3103992"/>
                <a:ext cx="1058110" cy="991141"/>
              </a:xfrm>
              <a:prstGeom prst="hexagon">
                <a:avLst/>
              </a:prstGeom>
              <a:grpFill/>
              <a:ln w="38100" cmpd="sng"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818914" y="4478707"/>
            <a:ext cx="2513012" cy="1248799"/>
            <a:chOff x="1738580" y="2129810"/>
            <a:chExt cx="2513012" cy="1248799"/>
          </a:xfrm>
        </p:grpSpPr>
        <p:grpSp>
          <p:nvGrpSpPr>
            <p:cNvPr id="34" name="组合 33"/>
            <p:cNvGrpSpPr/>
            <p:nvPr/>
          </p:nvGrpSpPr>
          <p:grpSpPr>
            <a:xfrm>
              <a:off x="1738580" y="2129810"/>
              <a:ext cx="2513012" cy="1248799"/>
              <a:chOff x="1635774" y="4032283"/>
              <a:chExt cx="2513012" cy="1248799"/>
            </a:xfrm>
          </p:grpSpPr>
          <p:sp>
            <p:nvSpPr>
              <p:cNvPr id="36" name="Title 20"/>
              <p:cNvSpPr txBox="1"/>
              <p:nvPr/>
            </p:nvSpPr>
            <p:spPr>
              <a:xfrm>
                <a:off x="1635774" y="4349673"/>
                <a:ext cx="2513012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8746455" y="2330063"/>
            <a:ext cx="2513012" cy="1248799"/>
            <a:chOff x="1738580" y="2129810"/>
            <a:chExt cx="2513012" cy="1248799"/>
          </a:xfrm>
        </p:grpSpPr>
        <p:grpSp>
          <p:nvGrpSpPr>
            <p:cNvPr id="39" name="组合 38"/>
            <p:cNvGrpSpPr/>
            <p:nvPr/>
          </p:nvGrpSpPr>
          <p:grpSpPr>
            <a:xfrm>
              <a:off x="1738580" y="2129810"/>
              <a:ext cx="2513012" cy="1248799"/>
              <a:chOff x="1635774" y="4032283"/>
              <a:chExt cx="2513012" cy="1248799"/>
            </a:xfrm>
          </p:grpSpPr>
          <p:sp>
            <p:nvSpPr>
              <p:cNvPr id="41" name="Title 20"/>
              <p:cNvSpPr txBox="1"/>
              <p:nvPr/>
            </p:nvSpPr>
            <p:spPr>
              <a:xfrm>
                <a:off x="1635774" y="4349673"/>
                <a:ext cx="2513012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6987655" y="4369197"/>
            <a:ext cx="2513012" cy="1248799"/>
            <a:chOff x="1738580" y="2129810"/>
            <a:chExt cx="2513012" cy="1248799"/>
          </a:xfrm>
        </p:grpSpPr>
        <p:grpSp>
          <p:nvGrpSpPr>
            <p:cNvPr id="44" name="组合 43"/>
            <p:cNvGrpSpPr/>
            <p:nvPr/>
          </p:nvGrpSpPr>
          <p:grpSpPr>
            <a:xfrm>
              <a:off x="1738580" y="2129810"/>
              <a:ext cx="2513012" cy="1248799"/>
              <a:chOff x="1635774" y="4032283"/>
              <a:chExt cx="2513012" cy="1248799"/>
            </a:xfrm>
          </p:grpSpPr>
          <p:sp>
            <p:nvSpPr>
              <p:cNvPr id="46" name="Title 20"/>
              <p:cNvSpPr txBox="1"/>
              <p:nvPr/>
            </p:nvSpPr>
            <p:spPr>
              <a:xfrm>
                <a:off x="1635774" y="4349673"/>
                <a:ext cx="2513012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1470504" y="2321444"/>
            <a:ext cx="2513012" cy="1248799"/>
            <a:chOff x="1738580" y="2129810"/>
            <a:chExt cx="2513012" cy="1248799"/>
          </a:xfrm>
        </p:grpSpPr>
        <p:grpSp>
          <p:nvGrpSpPr>
            <p:cNvPr id="49" name="组合 48"/>
            <p:cNvGrpSpPr/>
            <p:nvPr/>
          </p:nvGrpSpPr>
          <p:grpSpPr>
            <a:xfrm>
              <a:off x="1738580" y="2129810"/>
              <a:ext cx="2513012" cy="1248799"/>
              <a:chOff x="1635774" y="4032283"/>
              <a:chExt cx="2513012" cy="1248799"/>
            </a:xfrm>
          </p:grpSpPr>
          <p:sp>
            <p:nvSpPr>
              <p:cNvPr id="51" name="Title 20"/>
              <p:cNvSpPr txBox="1"/>
              <p:nvPr/>
            </p:nvSpPr>
            <p:spPr>
              <a:xfrm>
                <a:off x="1635774" y="4349673"/>
                <a:ext cx="2513012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165420" cy="20972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47225" y="0"/>
            <a:ext cx="1024638" cy="41246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243870" y="2500628"/>
            <a:ext cx="6272911" cy="1856744"/>
            <a:chOff x="3678349" y="2985409"/>
            <a:chExt cx="6272911" cy="185674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3678349" y="3980964"/>
              <a:ext cx="570649" cy="86118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616179" y="2985409"/>
              <a:ext cx="248069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E7A444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5481793" y="3623464"/>
              <a:ext cx="4469467" cy="7820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8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836177" y="3105835"/>
              <a:ext cx="1207312" cy="1398866"/>
              <a:chOff x="3993339" y="3105834"/>
              <a:chExt cx="1279502" cy="148251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121812" y="3320697"/>
                <a:ext cx="10225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E7A444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3993339" y="3105834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 flipH="1" flipV="1">
                <a:off x="4633090" y="3627106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43870" y="0"/>
            <a:ext cx="798642" cy="29658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flipH="1" flipV="1">
            <a:off x="8186037" y="6445540"/>
            <a:ext cx="1595287" cy="412460"/>
            <a:chOff x="2599625" y="152400"/>
            <a:chExt cx="1595287" cy="41246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99625" y="152400"/>
              <a:ext cx="1024638" cy="41246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96270" y="152400"/>
              <a:ext cx="798642" cy="29658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 flipV="1">
            <a:off x="10026580" y="4760737"/>
            <a:ext cx="2165420" cy="20972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27454" y="588395"/>
            <a:ext cx="831301" cy="150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43026" y="2971802"/>
            <a:ext cx="4752978" cy="2914649"/>
            <a:chOff x="1471613" y="3128964"/>
            <a:chExt cx="4752978" cy="2914649"/>
          </a:xfrm>
        </p:grpSpPr>
        <p:sp>
          <p:nvSpPr>
            <p:cNvPr id="2" name="矩形: 圆角 1"/>
            <p:cNvSpPr/>
            <p:nvPr/>
          </p:nvSpPr>
          <p:spPr>
            <a:xfrm>
              <a:off x="1471613" y="3429000"/>
              <a:ext cx="4500562" cy="2614613"/>
            </a:xfrm>
            <a:prstGeom prst="roundRect">
              <a:avLst/>
            </a:prstGeom>
            <a:noFill/>
            <a:ln w="19050">
              <a:solidFill>
                <a:srgbClr val="E7A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5219751" y="3128964"/>
              <a:ext cx="1004840" cy="1516444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38213" y="3799516"/>
              <a:ext cx="3362462" cy="1763310"/>
              <a:chOff x="1738579" y="2129810"/>
              <a:chExt cx="3362462" cy="176331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738579" y="2129810"/>
                <a:ext cx="3362462" cy="1763310"/>
                <a:chOff x="1635773" y="4032283"/>
                <a:chExt cx="3362462" cy="1763310"/>
              </a:xfrm>
            </p:grpSpPr>
            <p:sp>
              <p:nvSpPr>
                <p:cNvPr id="7" name="Title 20"/>
                <p:cNvSpPr txBox="1"/>
                <p:nvPr/>
              </p:nvSpPr>
              <p:spPr>
                <a:xfrm>
                  <a:off x="1635773" y="4502931"/>
                  <a:ext cx="3362462" cy="129266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您的内容打在这里。在此框中选择粘贴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您的内容打在这里。在此框中选择粘贴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2131122" y="4032283"/>
                  <a:ext cx="178139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21125091" flipH="1">
                <a:off x="1757123" y="2171694"/>
                <a:ext cx="654904" cy="314632"/>
              </a:xfrm>
              <a:prstGeom prst="rect">
                <a:avLst/>
              </a:prstGeom>
            </p:spPr>
          </p:pic>
        </p:grpSp>
      </p:grpSp>
      <p:grpSp>
        <p:nvGrpSpPr>
          <p:cNvPr id="10" name="组合 9"/>
          <p:cNvGrpSpPr/>
          <p:nvPr/>
        </p:nvGrpSpPr>
        <p:grpSpPr>
          <a:xfrm>
            <a:off x="6349756" y="2971802"/>
            <a:ext cx="4752978" cy="2914649"/>
            <a:chOff x="1471613" y="3128964"/>
            <a:chExt cx="4752978" cy="2914649"/>
          </a:xfrm>
        </p:grpSpPr>
        <p:sp>
          <p:nvSpPr>
            <p:cNvPr id="11" name="矩形: 圆角 10"/>
            <p:cNvSpPr/>
            <p:nvPr/>
          </p:nvSpPr>
          <p:spPr>
            <a:xfrm>
              <a:off x="1471613" y="3429000"/>
              <a:ext cx="4500562" cy="2614613"/>
            </a:xfrm>
            <a:prstGeom prst="roundRect">
              <a:avLst/>
            </a:prstGeom>
            <a:noFill/>
            <a:ln w="19050">
              <a:solidFill>
                <a:srgbClr val="E7A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5219751" y="3128964"/>
              <a:ext cx="1004840" cy="151644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2038213" y="3799516"/>
              <a:ext cx="3362462" cy="1763310"/>
              <a:chOff x="1738579" y="2129810"/>
              <a:chExt cx="3362462" cy="176331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738579" y="2129810"/>
                <a:ext cx="3362462" cy="1763310"/>
                <a:chOff x="1635773" y="4032283"/>
                <a:chExt cx="3362462" cy="1763310"/>
              </a:xfrm>
            </p:grpSpPr>
            <p:sp>
              <p:nvSpPr>
                <p:cNvPr id="16" name="Title 20"/>
                <p:cNvSpPr txBox="1"/>
                <p:nvPr/>
              </p:nvSpPr>
              <p:spPr>
                <a:xfrm>
                  <a:off x="1635773" y="4502931"/>
                  <a:ext cx="3362462" cy="129266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您的内容打在这里。在此框中选择粘贴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您的内容打在这里。在此框中选择粘贴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2131122" y="4032283"/>
                  <a:ext cx="178139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21125091" flipH="1">
                <a:off x="1757123" y="2171694"/>
                <a:ext cx="654904" cy="314632"/>
              </a:xfrm>
              <a:prstGeom prst="rect">
                <a:avLst/>
              </a:prstGeom>
            </p:spPr>
          </p:pic>
        </p:grpSp>
      </p:grpSp>
      <p:grpSp>
        <p:nvGrpSpPr>
          <p:cNvPr id="18" name="组合 17"/>
          <p:cNvGrpSpPr/>
          <p:nvPr/>
        </p:nvGrpSpPr>
        <p:grpSpPr>
          <a:xfrm>
            <a:off x="1890576" y="1814877"/>
            <a:ext cx="8388242" cy="925633"/>
            <a:chOff x="1738579" y="2129810"/>
            <a:chExt cx="8388242" cy="925633"/>
          </a:xfrm>
        </p:grpSpPr>
        <p:grpSp>
          <p:nvGrpSpPr>
            <p:cNvPr id="19" name="组合 18"/>
            <p:cNvGrpSpPr/>
            <p:nvPr/>
          </p:nvGrpSpPr>
          <p:grpSpPr>
            <a:xfrm>
              <a:off x="1738579" y="2129810"/>
              <a:ext cx="8388242" cy="925633"/>
              <a:chOff x="1635773" y="4032283"/>
              <a:chExt cx="8388242" cy="925633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1635773" y="4349673"/>
                <a:ext cx="8388242" cy="6082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57520" y="2128839"/>
            <a:ext cx="10276960" cy="2073140"/>
            <a:chOff x="957520" y="2128839"/>
            <a:chExt cx="10276960" cy="2073140"/>
          </a:xfrm>
        </p:grpSpPr>
        <p:grpSp>
          <p:nvGrpSpPr>
            <p:cNvPr id="2" name="Group 19"/>
            <p:cNvGrpSpPr/>
            <p:nvPr/>
          </p:nvGrpSpPr>
          <p:grpSpPr>
            <a:xfrm>
              <a:off x="957520" y="2656021"/>
              <a:ext cx="10276960" cy="1545958"/>
              <a:chOff x="1212082" y="2089253"/>
              <a:chExt cx="5401827" cy="812594"/>
            </a:xfrm>
            <a:solidFill>
              <a:srgbClr val="E7A444"/>
            </a:solidFill>
          </p:grpSpPr>
          <p:sp>
            <p:nvSpPr>
              <p:cNvPr id="3" name="Freeform 15"/>
              <p:cNvSpPr>
                <a:spLocks noChangeAspect="1"/>
              </p:cNvSpPr>
              <p:nvPr/>
            </p:nvSpPr>
            <p:spPr>
              <a:xfrm>
                <a:off x="5166109" y="2089253"/>
                <a:ext cx="1447800" cy="812594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16"/>
              <p:cNvSpPr>
                <a:spLocks noChangeAspect="1"/>
              </p:cNvSpPr>
              <p:nvPr/>
            </p:nvSpPr>
            <p:spPr>
              <a:xfrm>
                <a:off x="3848100" y="2089253"/>
                <a:ext cx="1447800" cy="812594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17"/>
              <p:cNvSpPr>
                <a:spLocks noChangeAspect="1"/>
              </p:cNvSpPr>
              <p:nvPr/>
            </p:nvSpPr>
            <p:spPr>
              <a:xfrm>
                <a:off x="2530091" y="2089253"/>
                <a:ext cx="1447800" cy="812594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18"/>
              <p:cNvSpPr>
                <a:spLocks noChangeAspect="1"/>
              </p:cNvSpPr>
              <p:nvPr/>
            </p:nvSpPr>
            <p:spPr>
              <a:xfrm>
                <a:off x="1212082" y="2089253"/>
                <a:ext cx="1447800" cy="812594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grpFill/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1832317" y="2128839"/>
              <a:ext cx="1004840" cy="151644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4463289" y="2128839"/>
              <a:ext cx="1004840" cy="151644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6847334" y="2128839"/>
              <a:ext cx="1004840" cy="151644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9360822" y="2128839"/>
              <a:ext cx="1004840" cy="1516444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188287" y="4478706"/>
            <a:ext cx="2276741" cy="1610052"/>
            <a:chOff x="1738580" y="2129810"/>
            <a:chExt cx="2276741" cy="1610052"/>
          </a:xfrm>
        </p:grpSpPr>
        <p:grpSp>
          <p:nvGrpSpPr>
            <p:cNvPr id="12" name="组合 11"/>
            <p:cNvGrpSpPr/>
            <p:nvPr/>
          </p:nvGrpSpPr>
          <p:grpSpPr>
            <a:xfrm>
              <a:off x="1738580" y="2129810"/>
              <a:ext cx="2276741" cy="1610052"/>
              <a:chOff x="1635774" y="4032283"/>
              <a:chExt cx="2276741" cy="1610052"/>
            </a:xfrm>
          </p:grpSpPr>
          <p:sp>
            <p:nvSpPr>
              <p:cNvPr id="14" name="Title 20"/>
              <p:cNvSpPr txBox="1"/>
              <p:nvPr/>
            </p:nvSpPr>
            <p:spPr>
              <a:xfrm>
                <a:off x="1635774" y="4349673"/>
                <a:ext cx="2276741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957629" y="4476996"/>
            <a:ext cx="2276741" cy="1610052"/>
            <a:chOff x="1738580" y="2129810"/>
            <a:chExt cx="2276741" cy="1610052"/>
          </a:xfrm>
        </p:grpSpPr>
        <p:grpSp>
          <p:nvGrpSpPr>
            <p:cNvPr id="22" name="组合 21"/>
            <p:cNvGrpSpPr/>
            <p:nvPr/>
          </p:nvGrpSpPr>
          <p:grpSpPr>
            <a:xfrm>
              <a:off x="1738580" y="2129810"/>
              <a:ext cx="2276741" cy="1610052"/>
              <a:chOff x="1635774" y="4032283"/>
              <a:chExt cx="2276741" cy="1610052"/>
            </a:xfrm>
          </p:grpSpPr>
          <p:sp>
            <p:nvSpPr>
              <p:cNvPr id="24" name="Title 20"/>
              <p:cNvSpPr txBox="1"/>
              <p:nvPr/>
            </p:nvSpPr>
            <p:spPr>
              <a:xfrm>
                <a:off x="1635774" y="4349673"/>
                <a:ext cx="2276741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8726972" y="4483714"/>
            <a:ext cx="2276741" cy="1610052"/>
            <a:chOff x="1738580" y="2129810"/>
            <a:chExt cx="2276741" cy="1610052"/>
          </a:xfrm>
        </p:grpSpPr>
        <p:grpSp>
          <p:nvGrpSpPr>
            <p:cNvPr id="27" name="组合 26"/>
            <p:cNvGrpSpPr/>
            <p:nvPr/>
          </p:nvGrpSpPr>
          <p:grpSpPr>
            <a:xfrm>
              <a:off x="1738580" y="2129810"/>
              <a:ext cx="2276741" cy="1610052"/>
              <a:chOff x="1635774" y="4032283"/>
              <a:chExt cx="2276741" cy="1610052"/>
            </a:xfrm>
          </p:grpSpPr>
          <p:sp>
            <p:nvSpPr>
              <p:cNvPr id="29" name="Title 20"/>
              <p:cNvSpPr txBox="1"/>
              <p:nvPr/>
            </p:nvSpPr>
            <p:spPr>
              <a:xfrm>
                <a:off x="1635774" y="4349673"/>
                <a:ext cx="2276741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846723" y="2051651"/>
            <a:ext cx="5008446" cy="4806349"/>
            <a:chOff x="5846723" y="2051651"/>
            <a:chExt cx="5008446" cy="4806349"/>
          </a:xfrm>
        </p:grpSpPr>
        <p:sp>
          <p:nvSpPr>
            <p:cNvPr id="2" name="矩形 1"/>
            <p:cNvSpPr/>
            <p:nvPr/>
          </p:nvSpPr>
          <p:spPr>
            <a:xfrm>
              <a:off x="8461136" y="2500871"/>
              <a:ext cx="1340090" cy="4357129"/>
            </a:xfrm>
            <a:prstGeom prst="rect">
              <a:avLst/>
            </a:prstGeom>
            <a:solidFill>
              <a:srgbClr val="E7A444"/>
            </a:solidFill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656149" y="2500870"/>
              <a:ext cx="1340090" cy="4357129"/>
            </a:xfrm>
            <a:prstGeom prst="rect">
              <a:avLst/>
            </a:prstGeom>
            <a:solidFill>
              <a:srgbClr val="E7A444"/>
            </a:solidFill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 descr="图片包含 室内, 餐桌, 鲜花, 就坐&#10;&#10;已生成高可信度的说明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846723" y="2051651"/>
              <a:ext cx="4299032" cy="262778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761077" y="4528488"/>
              <a:ext cx="4094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+mn-ea"/>
                  <a:sym typeface="+mn-lt"/>
                </a:rPr>
                <a:t>立     秋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06674" y="1637746"/>
            <a:ext cx="1840061" cy="3582507"/>
            <a:chOff x="3255443" y="1637746"/>
            <a:chExt cx="1840061" cy="3582507"/>
          </a:xfrm>
        </p:grpSpPr>
        <p:grpSp>
          <p:nvGrpSpPr>
            <p:cNvPr id="7" name="组合 6"/>
            <p:cNvGrpSpPr/>
            <p:nvPr/>
          </p:nvGrpSpPr>
          <p:grpSpPr>
            <a:xfrm>
              <a:off x="3624914" y="1637746"/>
              <a:ext cx="1470590" cy="3582507"/>
              <a:chOff x="1846765" y="1829465"/>
              <a:chExt cx="1470590" cy="3582507"/>
            </a:xfrm>
            <a:effectLst/>
          </p:grpSpPr>
          <p:grpSp>
            <p:nvGrpSpPr>
              <p:cNvPr id="9" name="组合 8"/>
              <p:cNvGrpSpPr/>
              <p:nvPr/>
            </p:nvGrpSpPr>
            <p:grpSpPr>
              <a:xfrm>
                <a:off x="1846765" y="1829465"/>
                <a:ext cx="1453194" cy="3493944"/>
                <a:chOff x="5382379" y="1986083"/>
                <a:chExt cx="1453194" cy="3493944"/>
              </a:xfrm>
            </p:grpSpPr>
            <p:sp>
              <p:nvSpPr>
                <p:cNvPr id="12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6343130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10" name="直接连接符 9"/>
              <p:cNvCxnSpPr/>
              <p:nvPr/>
            </p:nvCxnSpPr>
            <p:spPr>
              <a:xfrm>
                <a:off x="3317355" y="1883313"/>
                <a:ext cx="0" cy="120012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807507" y="1883313"/>
                <a:ext cx="0" cy="352865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55443" y="1790146"/>
              <a:ext cx="421452" cy="57083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588562" y="2517988"/>
            <a:ext cx="1840061" cy="3582507"/>
            <a:chOff x="3255443" y="1637746"/>
            <a:chExt cx="1840061" cy="3582507"/>
          </a:xfrm>
        </p:grpSpPr>
        <p:grpSp>
          <p:nvGrpSpPr>
            <p:cNvPr id="15" name="组合 14"/>
            <p:cNvGrpSpPr/>
            <p:nvPr/>
          </p:nvGrpSpPr>
          <p:grpSpPr>
            <a:xfrm>
              <a:off x="3624914" y="1637746"/>
              <a:ext cx="1470590" cy="3582507"/>
              <a:chOff x="1846765" y="1829465"/>
              <a:chExt cx="1470590" cy="3582507"/>
            </a:xfrm>
            <a:effectLst/>
          </p:grpSpPr>
          <p:grpSp>
            <p:nvGrpSpPr>
              <p:cNvPr id="17" name="组合 16"/>
              <p:cNvGrpSpPr/>
              <p:nvPr/>
            </p:nvGrpSpPr>
            <p:grpSpPr>
              <a:xfrm>
                <a:off x="1846765" y="1829465"/>
                <a:ext cx="1453194" cy="3493944"/>
                <a:chOff x="5382379" y="1986083"/>
                <a:chExt cx="1453194" cy="3493944"/>
              </a:xfrm>
            </p:grpSpPr>
            <p:sp>
              <p:nvSpPr>
                <p:cNvPr id="20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343130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18" name="直接连接符 17"/>
              <p:cNvCxnSpPr/>
              <p:nvPr/>
            </p:nvCxnSpPr>
            <p:spPr>
              <a:xfrm>
                <a:off x="3317355" y="1883313"/>
                <a:ext cx="0" cy="120012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2807507" y="1883313"/>
                <a:ext cx="0" cy="3528659"/>
              </a:xfrm>
              <a:prstGeom prst="line">
                <a:avLst/>
              </a:prstGeom>
              <a:ln>
                <a:solidFill>
                  <a:srgbClr val="E7A44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55443" y="1790146"/>
              <a:ext cx="421452" cy="5708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72" y="3940763"/>
            <a:ext cx="385853" cy="4755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743200" cy="34647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48698">
            <a:off x="10170020" y="439069"/>
            <a:ext cx="284682" cy="3508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01116">
            <a:off x="2926134" y="4500896"/>
            <a:ext cx="146244" cy="1802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77058" y="2729336"/>
            <a:ext cx="703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E7A444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感谢您的观看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1879592" y="2022019"/>
            <a:ext cx="361866" cy="4460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2324247" y="5114777"/>
            <a:ext cx="211029" cy="2601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70919">
            <a:off x="2037830" y="3565882"/>
            <a:ext cx="226154" cy="27874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 flipH="1" flipV="1">
            <a:off x="8186037" y="6445540"/>
            <a:ext cx="1595287" cy="412460"/>
            <a:chOff x="2599625" y="152400"/>
            <a:chExt cx="1595287" cy="41246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99625" y="152400"/>
              <a:ext cx="1024638" cy="41246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96270" y="152400"/>
              <a:ext cx="798642" cy="296588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 flipV="1">
            <a:off x="10026580" y="4760737"/>
            <a:ext cx="2165420" cy="20972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48698">
            <a:off x="9638982" y="1158038"/>
            <a:ext cx="284682" cy="3508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99885">
            <a:off x="11003775" y="2391417"/>
            <a:ext cx="211029" cy="26010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48698">
            <a:off x="8043695" y="709121"/>
            <a:ext cx="284682" cy="350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165420" cy="20972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47225" y="0"/>
            <a:ext cx="1024638" cy="41246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243870" y="2500628"/>
            <a:ext cx="6272911" cy="1856744"/>
            <a:chOff x="3678349" y="2985409"/>
            <a:chExt cx="6272911" cy="185674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3678349" y="3980964"/>
              <a:ext cx="570649" cy="86118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616179" y="2985409"/>
              <a:ext cx="248069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E7A444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5481793" y="3623464"/>
              <a:ext cx="4469467" cy="7820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8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836177" y="3105835"/>
              <a:ext cx="1207312" cy="1398866"/>
              <a:chOff x="3993339" y="3105834"/>
              <a:chExt cx="1279502" cy="148251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121812" y="3320697"/>
                <a:ext cx="10225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E7A444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3993339" y="3105834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 flipH="1" flipV="1">
                <a:off x="4633090" y="3627106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43870" y="0"/>
            <a:ext cx="798642" cy="29658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flipH="1" flipV="1">
            <a:off x="8186037" y="6445540"/>
            <a:ext cx="1595287" cy="412460"/>
            <a:chOff x="2599625" y="152400"/>
            <a:chExt cx="1595287" cy="41246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99625" y="152400"/>
              <a:ext cx="1024638" cy="41246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96270" y="152400"/>
              <a:ext cx="798642" cy="29658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 flipV="1">
            <a:off x="10026580" y="4760737"/>
            <a:ext cx="2165420" cy="20972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27454" y="588395"/>
            <a:ext cx="831301" cy="150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6221" y="1672196"/>
            <a:ext cx="4143068" cy="4357129"/>
          </a:xfrm>
          <a:prstGeom prst="rect">
            <a:avLst/>
          </a:prstGeom>
          <a:noFill/>
          <a:ln w="28575">
            <a:solidFill>
              <a:srgbClr val="E5A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62713" y="1672196"/>
            <a:ext cx="4143068" cy="4357129"/>
          </a:xfrm>
          <a:prstGeom prst="rect">
            <a:avLst/>
          </a:prstGeom>
          <a:noFill/>
          <a:ln w="28575">
            <a:solidFill>
              <a:srgbClr val="E5A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包含 室内, 餐桌, 鲜花, 就坐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46484" y="2115108"/>
            <a:ext cx="4299032" cy="262778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86861" y="2229824"/>
            <a:ext cx="3156652" cy="1569240"/>
            <a:chOff x="1738579" y="2129810"/>
            <a:chExt cx="3156652" cy="1569240"/>
          </a:xfrm>
        </p:grpSpPr>
        <p:grpSp>
          <p:nvGrpSpPr>
            <p:cNvPr id="6" name="组合 5"/>
            <p:cNvGrpSpPr/>
            <p:nvPr/>
          </p:nvGrpSpPr>
          <p:grpSpPr>
            <a:xfrm>
              <a:off x="1738579" y="2129810"/>
              <a:ext cx="3156652" cy="1569240"/>
              <a:chOff x="1635773" y="4032283"/>
              <a:chExt cx="3156652" cy="1569240"/>
            </a:xfrm>
          </p:grpSpPr>
          <p:sp>
            <p:nvSpPr>
              <p:cNvPr id="8" name="Title 20"/>
              <p:cNvSpPr txBox="1"/>
              <p:nvPr/>
            </p:nvSpPr>
            <p:spPr>
              <a:xfrm>
                <a:off x="1635773" y="4537001"/>
                <a:ext cx="3156652" cy="106452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131122" y="4032283"/>
                <a:ext cx="17813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sp>
        <p:nvSpPr>
          <p:cNvPr id="10" name="Title 20"/>
          <p:cNvSpPr txBox="1"/>
          <p:nvPr/>
        </p:nvSpPr>
        <p:spPr>
          <a:xfrm>
            <a:off x="2079429" y="4329510"/>
            <a:ext cx="3156652" cy="10645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6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rPr>
              <a:t>您的内容打在这里。</a:t>
            </a:r>
            <a:endParaRPr lang="en-US" altLang="zh-CN" sz="1600" b="1" dirty="0">
              <a:solidFill>
                <a:srgbClr val="E7A44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093563" y="3951923"/>
            <a:ext cx="3156652" cy="1569240"/>
            <a:chOff x="1738579" y="2129810"/>
            <a:chExt cx="3156652" cy="1569240"/>
          </a:xfrm>
        </p:grpSpPr>
        <p:grpSp>
          <p:nvGrpSpPr>
            <p:cNvPr id="12" name="组合 11"/>
            <p:cNvGrpSpPr/>
            <p:nvPr/>
          </p:nvGrpSpPr>
          <p:grpSpPr>
            <a:xfrm>
              <a:off x="1738579" y="2129810"/>
              <a:ext cx="3156652" cy="1569240"/>
              <a:chOff x="1635773" y="4032283"/>
              <a:chExt cx="3156652" cy="1569240"/>
            </a:xfrm>
          </p:grpSpPr>
          <p:sp>
            <p:nvSpPr>
              <p:cNvPr id="14" name="Title 20"/>
              <p:cNvSpPr txBox="1"/>
              <p:nvPr/>
            </p:nvSpPr>
            <p:spPr>
              <a:xfrm>
                <a:off x="1635773" y="4537001"/>
                <a:ext cx="3156652" cy="106452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131122" y="4032283"/>
                <a:ext cx="17813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pic>
        <p:nvPicPr>
          <p:cNvPr id="17" name="图片 16" descr="图片包含 室内, 餐桌, 鲜花, 就坐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299996" y="828675"/>
            <a:ext cx="2140618" cy="262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22195" y="1711526"/>
            <a:ext cx="9567705" cy="3947611"/>
            <a:chOff x="1586220" y="1672197"/>
            <a:chExt cx="9567705" cy="3947611"/>
          </a:xfrm>
        </p:grpSpPr>
        <p:sp>
          <p:nvSpPr>
            <p:cNvPr id="3" name="矩形 2"/>
            <p:cNvSpPr/>
            <p:nvPr/>
          </p:nvSpPr>
          <p:spPr>
            <a:xfrm>
              <a:off x="1586220" y="1672197"/>
              <a:ext cx="8550837" cy="2142720"/>
            </a:xfrm>
            <a:prstGeom prst="rect">
              <a:avLst/>
            </a:prstGeom>
            <a:noFill/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 descr="图片包含 小&#10;&#10;已生成高可信度的说明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11974364" flipH="1">
              <a:off x="8427086" y="3019464"/>
              <a:ext cx="2726839" cy="260034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165519" y="1991918"/>
            <a:ext cx="6713010" cy="1569240"/>
            <a:chOff x="1738579" y="2129810"/>
            <a:chExt cx="6713010" cy="1569240"/>
          </a:xfrm>
        </p:grpSpPr>
        <p:grpSp>
          <p:nvGrpSpPr>
            <p:cNvPr id="6" name="组合 5"/>
            <p:cNvGrpSpPr/>
            <p:nvPr/>
          </p:nvGrpSpPr>
          <p:grpSpPr>
            <a:xfrm>
              <a:off x="1738579" y="2129810"/>
              <a:ext cx="6713010" cy="1569240"/>
              <a:chOff x="1635773" y="4032283"/>
              <a:chExt cx="6713010" cy="1569240"/>
            </a:xfrm>
          </p:grpSpPr>
          <p:sp>
            <p:nvSpPr>
              <p:cNvPr id="8" name="Title 20"/>
              <p:cNvSpPr txBox="1"/>
              <p:nvPr/>
            </p:nvSpPr>
            <p:spPr>
              <a:xfrm>
                <a:off x="1635773" y="4537001"/>
                <a:ext cx="6713010" cy="106452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131122" y="4032283"/>
                <a:ext cx="17813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2165519" y="4612165"/>
            <a:ext cx="6713010" cy="1569240"/>
            <a:chOff x="1738579" y="2129810"/>
            <a:chExt cx="6713010" cy="15692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738579" y="2129810"/>
              <a:ext cx="6713010" cy="1569240"/>
              <a:chOff x="1635773" y="4032283"/>
              <a:chExt cx="6713010" cy="1569240"/>
            </a:xfrm>
          </p:grpSpPr>
          <p:sp>
            <p:nvSpPr>
              <p:cNvPr id="13" name="Title 20"/>
              <p:cNvSpPr txBox="1"/>
              <p:nvPr/>
            </p:nvSpPr>
            <p:spPr>
              <a:xfrm>
                <a:off x="1635773" y="4537001"/>
                <a:ext cx="6713010" cy="106452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6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131122" y="4032283"/>
                <a:ext cx="17813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植物&#10;&#10;已生成高可信度的说明"/>
          <p:cNvPicPr>
            <a:picLocks noChangeAspect="1"/>
          </p:cNvPicPr>
          <p:nvPr/>
        </p:nvPicPr>
        <p:blipFill rotWithShape="1">
          <a:blip r:embed="rId2" cstate="screen"/>
          <a:srcRect l="12771" t="12903" r="12721" b="23991"/>
          <a:stretch>
            <a:fillRect/>
          </a:stretch>
        </p:blipFill>
        <p:spPr>
          <a:xfrm>
            <a:off x="7482348" y="1710813"/>
            <a:ext cx="3834580" cy="406072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67141" y="2129811"/>
            <a:ext cx="5520240" cy="1248799"/>
            <a:chOff x="1738579" y="2129810"/>
            <a:chExt cx="5520240" cy="1248799"/>
          </a:xfrm>
        </p:grpSpPr>
        <p:grpSp>
          <p:nvGrpSpPr>
            <p:cNvPr id="4" name="组合 3"/>
            <p:cNvGrpSpPr/>
            <p:nvPr/>
          </p:nvGrpSpPr>
          <p:grpSpPr>
            <a:xfrm>
              <a:off x="1738579" y="2129810"/>
              <a:ext cx="5520240" cy="1248799"/>
              <a:chOff x="1635773" y="4032283"/>
              <a:chExt cx="5520240" cy="1248799"/>
            </a:xfrm>
          </p:grpSpPr>
          <p:sp>
            <p:nvSpPr>
              <p:cNvPr id="6" name="Title 20"/>
              <p:cNvSpPr txBox="1"/>
              <p:nvPr/>
            </p:nvSpPr>
            <p:spPr>
              <a:xfrm>
                <a:off x="1635773" y="4349673"/>
                <a:ext cx="5520240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667141" y="4101179"/>
            <a:ext cx="5520240" cy="1248799"/>
            <a:chOff x="1738579" y="2129810"/>
            <a:chExt cx="5520240" cy="1248799"/>
          </a:xfrm>
        </p:grpSpPr>
        <p:grpSp>
          <p:nvGrpSpPr>
            <p:cNvPr id="9" name="组合 8"/>
            <p:cNvGrpSpPr/>
            <p:nvPr/>
          </p:nvGrpSpPr>
          <p:grpSpPr>
            <a:xfrm>
              <a:off x="1738579" y="2129810"/>
              <a:ext cx="5520240" cy="1248799"/>
              <a:chOff x="1635773" y="4032283"/>
              <a:chExt cx="5520240" cy="1248799"/>
            </a:xfrm>
          </p:grpSpPr>
          <p:sp>
            <p:nvSpPr>
              <p:cNvPr id="11" name="Title 20"/>
              <p:cNvSpPr txBox="1"/>
              <p:nvPr/>
            </p:nvSpPr>
            <p:spPr>
              <a:xfrm>
                <a:off x="1635773" y="4349673"/>
                <a:ext cx="5520240" cy="93140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131122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21125091" flipH="1">
              <a:off x="1757123" y="2171694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059238" y="1657243"/>
            <a:ext cx="2292823" cy="4357129"/>
            <a:chOff x="8130676" y="1490145"/>
            <a:chExt cx="2292823" cy="4357129"/>
          </a:xfrm>
        </p:grpSpPr>
        <p:sp>
          <p:nvSpPr>
            <p:cNvPr id="2" name="矩形 1"/>
            <p:cNvSpPr/>
            <p:nvPr/>
          </p:nvSpPr>
          <p:spPr>
            <a:xfrm>
              <a:off x="8130676" y="1490145"/>
              <a:ext cx="2292823" cy="4357129"/>
            </a:xfrm>
            <a:prstGeom prst="rect">
              <a:avLst/>
            </a:prstGeom>
            <a:solidFill>
              <a:srgbClr val="E7A444"/>
            </a:solidFill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552844" y="2079667"/>
              <a:ext cx="1742067" cy="3512281"/>
              <a:chOff x="5881736" y="1886615"/>
              <a:chExt cx="1742067" cy="351228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881736" y="1886615"/>
                <a:ext cx="1453195" cy="3512281"/>
                <a:chOff x="5382379" y="1986083"/>
                <a:chExt cx="1453195" cy="3512281"/>
              </a:xfrm>
            </p:grpSpPr>
            <p:sp>
              <p:nvSpPr>
                <p:cNvPr id="7" name="Title 20"/>
                <p:cNvSpPr txBox="1"/>
                <p:nvPr/>
              </p:nvSpPr>
              <p:spPr>
                <a:xfrm>
                  <a:off x="5382379" y="2039931"/>
                  <a:ext cx="969496" cy="3458433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6343131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17532775">
                <a:off x="7139035" y="2091923"/>
                <a:ext cx="654904" cy="314632"/>
              </a:xfrm>
              <a:prstGeom prst="rect">
                <a:avLst/>
              </a:prstGeom>
            </p:spPr>
          </p:pic>
        </p:grpSp>
      </p:grpSp>
      <p:grpSp>
        <p:nvGrpSpPr>
          <p:cNvPr id="10" name="组合 9"/>
          <p:cNvGrpSpPr/>
          <p:nvPr/>
        </p:nvGrpSpPr>
        <p:grpSpPr>
          <a:xfrm>
            <a:off x="1856409" y="1657243"/>
            <a:ext cx="2292823" cy="4357129"/>
            <a:chOff x="8130676" y="1490145"/>
            <a:chExt cx="2292823" cy="4357129"/>
          </a:xfrm>
        </p:grpSpPr>
        <p:sp>
          <p:nvSpPr>
            <p:cNvPr id="11" name="矩形 10"/>
            <p:cNvSpPr/>
            <p:nvPr/>
          </p:nvSpPr>
          <p:spPr>
            <a:xfrm>
              <a:off x="8130676" y="1490145"/>
              <a:ext cx="2292823" cy="4357129"/>
            </a:xfrm>
            <a:prstGeom prst="rect">
              <a:avLst/>
            </a:prstGeom>
            <a:solidFill>
              <a:srgbClr val="E7A444"/>
            </a:solidFill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552844" y="2079667"/>
              <a:ext cx="1742067" cy="3512281"/>
              <a:chOff x="5881736" y="1886615"/>
              <a:chExt cx="1742067" cy="3512281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881736" y="1886615"/>
                <a:ext cx="1453195" cy="3512281"/>
                <a:chOff x="5382379" y="1986083"/>
                <a:chExt cx="1453195" cy="3512281"/>
              </a:xfrm>
            </p:grpSpPr>
            <p:sp>
              <p:nvSpPr>
                <p:cNvPr id="15" name="Title 20"/>
                <p:cNvSpPr txBox="1"/>
                <p:nvPr/>
              </p:nvSpPr>
              <p:spPr>
                <a:xfrm>
                  <a:off x="5382379" y="2039931"/>
                  <a:ext cx="969496" cy="3458433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6343131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17532775">
                <a:off x="7139035" y="2091923"/>
                <a:ext cx="654904" cy="314632"/>
              </a:xfrm>
              <a:prstGeom prst="rect">
                <a:avLst/>
              </a:prstGeom>
            </p:spPr>
          </p:pic>
        </p:grpSp>
      </p:grpSp>
      <p:grpSp>
        <p:nvGrpSpPr>
          <p:cNvPr id="23" name="组合 22"/>
          <p:cNvGrpSpPr/>
          <p:nvPr/>
        </p:nvGrpSpPr>
        <p:grpSpPr>
          <a:xfrm>
            <a:off x="5025236" y="1657243"/>
            <a:ext cx="2292823" cy="4357129"/>
            <a:chOff x="5025236" y="1657243"/>
            <a:chExt cx="2292823" cy="4357129"/>
          </a:xfrm>
        </p:grpSpPr>
        <p:grpSp>
          <p:nvGrpSpPr>
            <p:cNvPr id="17" name="组合 16"/>
            <p:cNvGrpSpPr/>
            <p:nvPr/>
          </p:nvGrpSpPr>
          <p:grpSpPr>
            <a:xfrm>
              <a:off x="5416012" y="2246765"/>
              <a:ext cx="1742067" cy="3512281"/>
              <a:chOff x="5881736" y="1886615"/>
              <a:chExt cx="1742067" cy="351228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881736" y="1886615"/>
                <a:ext cx="1453194" cy="3512281"/>
                <a:chOff x="5382379" y="1986083"/>
                <a:chExt cx="1453194" cy="3512281"/>
              </a:xfrm>
            </p:grpSpPr>
            <p:sp>
              <p:nvSpPr>
                <p:cNvPr id="20" name="Title 20"/>
                <p:cNvSpPr txBox="1"/>
                <p:nvPr/>
              </p:nvSpPr>
              <p:spPr>
                <a:xfrm>
                  <a:off x="5382379" y="2039931"/>
                  <a:ext cx="969496" cy="3458433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E7A44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343130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E7A444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17532775">
                <a:off x="7139035" y="2091923"/>
                <a:ext cx="654904" cy="314632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5025236" y="1657243"/>
              <a:ext cx="2292823" cy="4357129"/>
            </a:xfrm>
            <a:prstGeom prst="rect">
              <a:avLst/>
            </a:prstGeom>
            <a:noFill/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499217" y="1092311"/>
            <a:ext cx="3188800" cy="5055001"/>
            <a:chOff x="4499217" y="1092311"/>
            <a:chExt cx="3188800" cy="5055001"/>
          </a:xfrm>
        </p:grpSpPr>
        <p:sp>
          <p:nvSpPr>
            <p:cNvPr id="2" name="矩形 1"/>
            <p:cNvSpPr/>
            <p:nvPr/>
          </p:nvSpPr>
          <p:spPr>
            <a:xfrm>
              <a:off x="5640413" y="1790183"/>
              <a:ext cx="911173" cy="4357129"/>
            </a:xfrm>
            <a:prstGeom prst="rect">
              <a:avLst/>
            </a:prstGeom>
            <a:solidFill>
              <a:srgbClr val="E7A444"/>
            </a:solidFill>
            <a:ln w="28575">
              <a:solidFill>
                <a:srgbClr val="E5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 descr="图片包含 小&#10;&#10;已生成高可信度的说明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11974364" flipH="1">
              <a:off x="4961178" y="1092311"/>
              <a:ext cx="2726839" cy="2600344"/>
            </a:xfrm>
            <a:prstGeom prst="rect">
              <a:avLst/>
            </a:prstGeom>
          </p:spPr>
        </p:pic>
        <p:pic>
          <p:nvPicPr>
            <p:cNvPr id="4" name="图片 3" descr="图片包含 小&#10;&#10;已生成高可信度的说明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9625636">
              <a:off x="4499217" y="3502136"/>
              <a:ext cx="2726839" cy="260034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049845" y="1790183"/>
            <a:ext cx="2861611" cy="4357129"/>
            <a:chOff x="4762192" y="1886615"/>
            <a:chExt cx="2861611" cy="4357129"/>
          </a:xfrm>
        </p:grpSpPr>
        <p:grpSp>
          <p:nvGrpSpPr>
            <p:cNvPr id="6" name="组合 5"/>
            <p:cNvGrpSpPr/>
            <p:nvPr/>
          </p:nvGrpSpPr>
          <p:grpSpPr>
            <a:xfrm>
              <a:off x="4762192" y="1886615"/>
              <a:ext cx="2572738" cy="4357129"/>
              <a:chOff x="4262835" y="1986083"/>
              <a:chExt cx="2572738" cy="4357129"/>
            </a:xfrm>
          </p:grpSpPr>
          <p:sp>
            <p:nvSpPr>
              <p:cNvPr id="8" name="Title 20"/>
              <p:cNvSpPr txBox="1"/>
              <p:nvPr/>
            </p:nvSpPr>
            <p:spPr>
              <a:xfrm>
                <a:off x="4262835" y="2067474"/>
                <a:ext cx="2092881" cy="4275738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343130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7532775">
              <a:off x="7139035" y="2091923"/>
              <a:ext cx="654904" cy="31463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7582836" y="1765853"/>
            <a:ext cx="2861611" cy="4357129"/>
            <a:chOff x="4762192" y="1886615"/>
            <a:chExt cx="2861611" cy="4357129"/>
          </a:xfrm>
        </p:grpSpPr>
        <p:grpSp>
          <p:nvGrpSpPr>
            <p:cNvPr id="16" name="组合 15"/>
            <p:cNvGrpSpPr/>
            <p:nvPr/>
          </p:nvGrpSpPr>
          <p:grpSpPr>
            <a:xfrm>
              <a:off x="4762192" y="1886615"/>
              <a:ext cx="2572738" cy="4357129"/>
              <a:chOff x="4262835" y="1986083"/>
              <a:chExt cx="2572738" cy="4357129"/>
            </a:xfrm>
          </p:grpSpPr>
          <p:sp>
            <p:nvSpPr>
              <p:cNvPr id="18" name="Title 20"/>
              <p:cNvSpPr txBox="1"/>
              <p:nvPr/>
            </p:nvSpPr>
            <p:spPr>
              <a:xfrm>
                <a:off x="4262835" y="2067474"/>
                <a:ext cx="2092881" cy="4275738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E7A444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343130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7A444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7532775">
              <a:off x="7139035" y="2091923"/>
              <a:ext cx="654904" cy="3146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165420" cy="20972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47225" y="0"/>
            <a:ext cx="1024638" cy="41246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243870" y="2500628"/>
            <a:ext cx="6272911" cy="1856744"/>
            <a:chOff x="3678349" y="2985409"/>
            <a:chExt cx="6272911" cy="185674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3678349" y="3980964"/>
              <a:ext cx="570649" cy="86118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616179" y="2985409"/>
              <a:ext cx="248069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E7A444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5481793" y="3623464"/>
              <a:ext cx="4469467" cy="7820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E7A444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800" b="1" dirty="0">
                <a:solidFill>
                  <a:srgbClr val="E7A44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836177" y="3105835"/>
              <a:ext cx="1207312" cy="1398866"/>
              <a:chOff x="3993339" y="3105834"/>
              <a:chExt cx="1279502" cy="148251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121812" y="3320697"/>
                <a:ext cx="10225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E7A444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3993339" y="3105834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 flipH="1" flipV="1">
                <a:off x="4633090" y="3627106"/>
                <a:ext cx="639751" cy="961238"/>
                <a:chOff x="9590038" y="1943325"/>
                <a:chExt cx="989068" cy="148609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9722712" y="2095934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9725500" y="2069027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9590038" y="1970232"/>
                  <a:ext cx="856394" cy="0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9592826" y="1943325"/>
                  <a:ext cx="0" cy="1360391"/>
                </a:xfrm>
                <a:prstGeom prst="line">
                  <a:avLst/>
                </a:prstGeom>
                <a:ln w="28575">
                  <a:solidFill>
                    <a:srgbClr val="E7A44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43870" y="0"/>
            <a:ext cx="798642" cy="29658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flipH="1" flipV="1">
            <a:off x="8186037" y="6445540"/>
            <a:ext cx="1595287" cy="412460"/>
            <a:chOff x="2599625" y="152400"/>
            <a:chExt cx="1595287" cy="41246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99625" y="152400"/>
              <a:ext cx="1024638" cy="41246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96270" y="152400"/>
              <a:ext cx="798642" cy="29658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 flipV="1">
            <a:off x="10026580" y="4760737"/>
            <a:ext cx="2165420" cy="20972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27454" y="588395"/>
            <a:ext cx="831301" cy="150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s1f50z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2492</Words>
  <Application>Microsoft Office PowerPoint</Application>
  <PresentationFormat>宽屏</PresentationFormat>
  <Paragraphs>140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华文隶书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2022-03-10T03:54:43Z</dcterms:created>
  <dcterms:modified xsi:type="dcterms:W3CDTF">2023-01-10T10:24:11Z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A85BFB215782464A898F69D29D7679F5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