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13" r:id="rId3"/>
    <p:sldId id="314" r:id="rId4"/>
    <p:sldId id="315" r:id="rId5"/>
    <p:sldId id="316" r:id="rId6"/>
    <p:sldId id="318" r:id="rId7"/>
    <p:sldId id="319" r:id="rId8"/>
    <p:sldId id="332" r:id="rId9"/>
    <p:sldId id="321" r:id="rId10"/>
    <p:sldId id="323" r:id="rId11"/>
    <p:sldId id="326" r:id="rId12"/>
    <p:sldId id="329" r:id="rId13"/>
    <p:sldId id="330" r:id="rId14"/>
    <p:sldId id="333" r:id="rId15"/>
    <p:sldId id="331" r:id="rId16"/>
    <p:sldId id="334" r:id="rId17"/>
    <p:sldId id="335" r:id="rId18"/>
    <p:sldId id="337" r:id="rId19"/>
    <p:sldId id="344" r:id="rId20"/>
    <p:sldId id="339" r:id="rId21"/>
    <p:sldId id="355" r:id="rId22"/>
    <p:sldId id="356" r:id="rId23"/>
    <p:sldId id="357" r:id="rId24"/>
    <p:sldId id="382" r:id="rId25"/>
  </p:sldIdLst>
  <p:sldSz cx="12192000" cy="6858000"/>
  <p:notesSz cx="6858000" cy="9144000"/>
  <p:defaultTextStyle>
    <a:defPPr>
      <a:defRPr lang="en-US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EE4"/>
    <a:srgbClr val="0EAAE3"/>
    <a:srgbClr val="00C6FD"/>
    <a:srgbClr val="00A0CC"/>
    <a:srgbClr val="3F3F3F"/>
    <a:srgbClr val="606060"/>
    <a:srgbClr val="008A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41" autoAdjust="0"/>
    <p:restoredTop sz="95673"/>
  </p:normalViewPr>
  <p:slideViewPr>
    <p:cSldViewPr snapToGrid="0">
      <p:cViewPr varScale="1">
        <p:scale>
          <a:sx n="106" d="100"/>
          <a:sy n="106" d="100"/>
        </p:scale>
        <p:origin x="90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9" d="100"/>
        <a:sy n="69" d="100"/>
      </p:scale>
      <p:origin x="0" y="-2560"/>
    </p:cViewPr>
  </p:sorterViewPr>
  <p:notesViewPr>
    <p:cSldViewPr snapToGrid="0">
      <p:cViewPr varScale="1">
        <p:scale>
          <a:sx n="58" d="100"/>
          <a:sy n="58" d="100"/>
        </p:scale>
        <p:origin x="280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endParaRPr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11643100539253"/>
          <c:y val="4.3612454562706203E-2"/>
          <c:w val="0.76713799999999999"/>
          <c:h val="0.88125399999999998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45454F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chemeClr val="accent2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5549-45D0-A597-87337362FA01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5549-45D0-A597-87337362FA01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5549-45D0-A597-87337362FA01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5549-45D0-A597-87337362FA01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5549-45D0-A597-87337362FA0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B-5549-45D0-A597-87337362FA01}"/>
              </c:ext>
            </c:extLst>
          </c:dPt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baseline="0">
                    <a:solidFill>
                      <a:srgbClr val="FFFFFF"/>
                    </a:solidFill>
                    <a:effectLst>
                      <a:outerShdw dist="38100" dir="2700000" rotWithShape="0">
                        <a:srgbClr val="000000"/>
                      </a:outerShdw>
                    </a:effectLst>
                    <a:latin typeface="Lato" charset="0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February</c:v>
                </c:pt>
                <c:pt idx="1">
                  <c:v>March </c:v>
                </c:pt>
                <c:pt idx="2">
                  <c:v>April</c:v>
                </c:pt>
                <c:pt idx="3">
                  <c:v>May </c:v>
                </c:pt>
                <c:pt idx="4">
                  <c:v>June</c:v>
                </c:pt>
                <c:pt idx="5">
                  <c:v>July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90</c:v>
                </c:pt>
                <c:pt idx="1">
                  <c:v>77</c:v>
                </c:pt>
                <c:pt idx="2">
                  <c:v>30</c:v>
                </c:pt>
                <c:pt idx="3">
                  <c:v>23</c:v>
                </c:pt>
                <c:pt idx="4">
                  <c:v>20</c:v>
                </c:pt>
                <c:pt idx="5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549-45D0-A597-87337362FA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"/>
          <c:y val="0.94551350507724596"/>
          <c:w val="1"/>
          <c:h val="5.4227900000000002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rgbClr val="000000"/>
              </a:solidFill>
              <a:effectLst/>
              <a:latin typeface="Lato" charset="0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382177837526395E-2"/>
          <c:y val="4.0057764295856502E-2"/>
          <c:w val="0.87371006977786303"/>
          <c:h val="0.880871627726862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bg2">
                  <a:lumMod val="85000"/>
                </a:schemeClr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bg2">
                    <a:lumMod val="8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BC6-4F6E-971A-C3A7BA68E979}"/>
              </c:ext>
            </c:extLst>
          </c:dPt>
          <c:dPt>
            <c:idx val="1"/>
            <c:bubble3D val="0"/>
            <c:spPr>
              <a:noFill/>
              <a:ln>
                <a:solidFill>
                  <a:schemeClr val="bg2">
                    <a:lumMod val="8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BC6-4F6E-971A-C3A7BA68E979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C6-4F6E-971A-C3A7BA68E979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382177837526395E-2"/>
          <c:y val="4.0057764295856502E-2"/>
          <c:w val="0.87371006977786303"/>
          <c:h val="0.880871627726862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0D36-4888-94BE-0E0BBF12AA39}"/>
              </c:ext>
            </c:extLst>
          </c:dPt>
          <c:dPt>
            <c:idx val="1"/>
            <c:bubble3D val="0"/>
            <c:spPr>
              <a:noFill/>
              <a:ln>
                <a:solidFill>
                  <a:schemeClr val="bg2">
                    <a:lumMod val="8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2-0D36-4888-94BE-0E0BBF12AA39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36-4888-94BE-0E0BBF12AA39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382177837526395E-2"/>
          <c:y val="4.0057764295856502E-2"/>
          <c:w val="0.87371006977786303"/>
          <c:h val="0.880871627726862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bg2">
                  <a:lumMod val="85000"/>
                </a:schemeClr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bg2">
                    <a:lumMod val="8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4DF-407F-B5BF-5D36C8B96D54}"/>
              </c:ext>
            </c:extLst>
          </c:dPt>
          <c:dPt>
            <c:idx val="1"/>
            <c:bubble3D val="0"/>
            <c:spPr>
              <a:noFill/>
              <a:ln>
                <a:solidFill>
                  <a:schemeClr val="bg2">
                    <a:lumMod val="8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4DF-407F-B5BF-5D36C8B96D54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4DF-407F-B5BF-5D36C8B96D54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382177837526395E-2"/>
          <c:y val="4.0057764295856502E-2"/>
          <c:w val="0.87371006977786303"/>
          <c:h val="0.880871627726862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4B7E-48DE-9A54-6136993EAD10}"/>
              </c:ext>
            </c:extLst>
          </c:dPt>
          <c:dPt>
            <c:idx val="1"/>
            <c:bubble3D val="0"/>
            <c:spPr>
              <a:noFill/>
              <a:ln>
                <a:solidFill>
                  <a:schemeClr val="bg2">
                    <a:lumMod val="8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2-4B7E-48DE-9A54-6136993EAD10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B7E-48DE-9A54-6136993EAD10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endParaRPr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11643100539253"/>
          <c:y val="4.3612454562706203E-2"/>
          <c:w val="0.76713799999999999"/>
          <c:h val="0.88125399999999998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45454F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chemeClr val="accent2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23-49D9-BF5B-D61C6F4DA61A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7823-49D9-BF5B-D61C6F4DA61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7823-49D9-BF5B-D61C6F4DA61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7823-49D9-BF5B-D61C6F4DA61A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7823-49D9-BF5B-D61C6F4DA61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B-7823-49D9-BF5B-D61C6F4DA61A}"/>
              </c:ext>
            </c:extLst>
          </c:dPt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baseline="0">
                    <a:solidFill>
                      <a:srgbClr val="FFFFFF"/>
                    </a:solidFill>
                    <a:effectLst>
                      <a:outerShdw dist="38100" dir="2700000" rotWithShape="0">
                        <a:srgbClr val="000000"/>
                      </a:outerShdw>
                    </a:effectLst>
                    <a:latin typeface="Lato" charset="0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5"/>
                <c:pt idx="0">
                  <c:v>February</c:v>
                </c:pt>
                <c:pt idx="1">
                  <c:v>March </c:v>
                </c:pt>
                <c:pt idx="2">
                  <c:v>April</c:v>
                </c:pt>
                <c:pt idx="3">
                  <c:v>May </c:v>
                </c:pt>
                <c:pt idx="4">
                  <c:v>June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90</c:v>
                </c:pt>
                <c:pt idx="1">
                  <c:v>77</c:v>
                </c:pt>
                <c:pt idx="2">
                  <c:v>30</c:v>
                </c:pt>
                <c:pt idx="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823-49D9-BF5B-D61C6F4DA6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b"/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"/>
          <c:y val="0.94551350507724596"/>
          <c:w val="1"/>
          <c:h val="5.4227900000000002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rgbClr val="000000"/>
              </a:solidFill>
              <a:effectLst/>
              <a:latin typeface="Lato" charset="0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7D8993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C15-4A04-8994-E37F7FDFFF04}"/>
              </c:ext>
            </c:extLst>
          </c:dPt>
          <c:dPt>
            <c:idx val="1"/>
            <c:bubble3D val="0"/>
            <c:spPr>
              <a:solidFill>
                <a:srgbClr val="4B555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C15-4A04-8994-E37F7FDFFF0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15-4A04-8994-E37F7FDFFF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7D8993"/>
            </a:solidFill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650-44A0-A7E5-FEAE0D2A5980}"/>
              </c:ext>
            </c:extLst>
          </c:dPt>
          <c:dPt>
            <c:idx val="1"/>
            <c:bubble3D val="0"/>
            <c:spPr>
              <a:solidFill>
                <a:srgbClr val="4B555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650-44A0-A7E5-FEAE0D2A598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88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50-44A0-A7E5-FEAE0D2A5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EE2642"/>
            </a:solidFill>
          </c:spPr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C5E-4014-9B56-FF2E42FA6457}"/>
              </c:ext>
            </c:extLst>
          </c:dPt>
          <c:dPt>
            <c:idx val="1"/>
            <c:bubble3D val="0"/>
            <c:spPr>
              <a:solidFill>
                <a:srgbClr val="4B555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C5E-4014-9B56-FF2E42FA645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27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C5E-4014-9B56-FF2E42FA64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EE2642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6D7-4E61-9285-B0CC6984C797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6D7-4E61-9285-B0CC6984C79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52</c:v>
                </c:pt>
                <c:pt idx="1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D7-4E61-9285-B0CC6984C7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EE2642"/>
            </a:solidFill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734-4F50-88AE-ADBA231A258F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734-4F50-88AE-ADBA231A258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27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34-4F50-88AE-ADBA231A25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7D8993"/>
            </a:solidFill>
          </c:spPr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F1C-4164-837A-CEF46F7090A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F1C-4164-837A-CEF46F7090A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88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1C-4164-837A-CEF46F7090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7D8993"/>
            </a:solidFill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AF1-4B74-B928-F3A04A632DD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AF1-4B74-B928-F3A04A632DD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F1-4B74-B928-F3A04A632D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385A9-19D8-454E-881B-EC9DC2CA071D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0298A-A03F-418F-998A-F7CA54F8BFE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E7AF4-E911-4065-97E6-454F55638DC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C4565-663A-4A2C-9B42-DDDC44FD8B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4565-663A-4A2C-9B42-DDDC44FD8B0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4565-663A-4A2C-9B42-DDDC44FD8B0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4565-663A-4A2C-9B42-DDDC44FD8B0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4565-663A-4A2C-9B42-DDDC44FD8B0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4565-663A-4A2C-9B42-DDDC44FD8B0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4565-663A-4A2C-9B42-DDDC44FD8B0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4565-663A-4A2C-9B42-DDDC44FD8B0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4565-663A-4A2C-9B42-DDDC44FD8B0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4565-663A-4A2C-9B42-DDDC44FD8B0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4565-663A-4A2C-9B42-DDDC44FD8B0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4565-663A-4A2C-9B42-DDDC44FD8B0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4565-663A-4A2C-9B42-DDDC44FD8B0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4565-663A-4A2C-9B42-DDDC44FD8B0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4565-663A-4A2C-9B42-DDDC44FD8B0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4565-663A-4A2C-9B42-DDDC44FD8B0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4565-663A-4A2C-9B42-DDDC44FD8B06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4565-663A-4A2C-9B42-DDDC44FD8B06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4565-663A-4A2C-9B42-DDDC44FD8B0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4565-663A-4A2C-9B42-DDDC44FD8B0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4565-663A-4A2C-9B42-DDDC44FD8B0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4565-663A-4A2C-9B42-DDDC44FD8B0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4565-663A-4A2C-9B42-DDDC44FD8B0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4565-663A-4A2C-9B42-DDDC44FD8B0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4565-663A-4A2C-9B42-DDDC44FD8B0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549793" y="2190595"/>
            <a:ext cx="2891240" cy="1837416"/>
          </a:xfrm>
          <a:prstGeom prst="rect">
            <a:avLst/>
          </a:prstGeom>
        </p:spPr>
      </p:sp>
      <p:sp>
        <p:nvSpPr>
          <p:cNvPr id="10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504033" y="2190595"/>
            <a:ext cx="3779246" cy="1837416"/>
          </a:xfrm>
          <a:prstGeom prst="rect">
            <a:avLst/>
          </a:prstGeom>
        </p:spPr>
      </p:sp>
      <p:sp>
        <p:nvSpPr>
          <p:cNvPr id="11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193629" y="4091896"/>
            <a:ext cx="4386664" cy="1837416"/>
          </a:xfrm>
          <a:prstGeom prst="rect">
            <a:avLst/>
          </a:prstGeom>
        </p:spPr>
      </p:sp>
      <p:sp>
        <p:nvSpPr>
          <p:cNvPr id="12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49793" y="4091896"/>
            <a:ext cx="2262590" cy="1837416"/>
          </a:xfrm>
          <a:prstGeom prst="rect">
            <a:avLst/>
          </a:prstGeom>
        </p:spPr>
      </p:sp>
      <p:sp>
        <p:nvSpPr>
          <p:cNvPr id="13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869532" y="4091894"/>
            <a:ext cx="2266948" cy="1837416"/>
          </a:xfrm>
          <a:prstGeom prst="rect">
            <a:avLst/>
          </a:prstGeom>
        </p:spPr>
      </p:sp>
      <p:sp>
        <p:nvSpPr>
          <p:cNvPr id="14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329812" y="2190595"/>
            <a:ext cx="2250481" cy="1837416"/>
          </a:xfrm>
          <a:prstGeom prst="rect">
            <a:avLst/>
          </a:prstGeom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3672114"/>
            <a:ext cx="2438400" cy="2438400"/>
          </a:xfrm>
          <a:prstGeom prst="rect">
            <a:avLst/>
          </a:prstGeom>
        </p:spPr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438400" y="3672114"/>
            <a:ext cx="2438400" cy="2438400"/>
          </a:xfrm>
          <a:prstGeom prst="rect">
            <a:avLst/>
          </a:prstGeom>
        </p:spPr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876800" y="3672114"/>
            <a:ext cx="2438400" cy="2438400"/>
          </a:xfrm>
          <a:prstGeom prst="rect">
            <a:avLst/>
          </a:prstGeom>
        </p:spPr>
      </p:sp>
      <p:sp>
        <p:nvSpPr>
          <p:cNvPr id="13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7315200" y="3672114"/>
            <a:ext cx="2438400" cy="2438400"/>
          </a:xfrm>
          <a:prstGeom prst="rect">
            <a:avLst/>
          </a:prstGeom>
        </p:spPr>
      </p:sp>
      <p:sp>
        <p:nvSpPr>
          <p:cNvPr id="14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9753600" y="3672114"/>
            <a:ext cx="2438400" cy="2438400"/>
          </a:xfrm>
          <a:prstGeom prst="rect">
            <a:avLst/>
          </a:prstGeom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291769" y="2298744"/>
            <a:ext cx="3004457" cy="2882855"/>
          </a:xfrm>
          <a:prstGeom prst="rect">
            <a:avLst/>
          </a:prstGeom>
        </p:spPr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25067" y="2298744"/>
            <a:ext cx="3004457" cy="2882855"/>
          </a:xfrm>
          <a:prstGeom prst="rect">
            <a:avLst/>
          </a:prstGeom>
        </p:spPr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7958363" y="2298744"/>
            <a:ext cx="3004457" cy="2882855"/>
          </a:xfrm>
          <a:prstGeom prst="rect">
            <a:avLst/>
          </a:prstGeom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1323837" y="2335667"/>
            <a:ext cx="2425122" cy="3589234"/>
          </a:xfrm>
          <a:prstGeom prst="rect">
            <a:avLst/>
          </a:prstGeom>
          <a:noFill/>
        </p:spPr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 bwMode="auto">
          <a:xfrm>
            <a:off x="3947974" y="4225636"/>
            <a:ext cx="2425122" cy="1699265"/>
          </a:xfrm>
          <a:prstGeom prst="rect">
            <a:avLst/>
          </a:prstGeom>
          <a:noFill/>
        </p:spPr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 bwMode="auto">
          <a:xfrm>
            <a:off x="3947974" y="2335667"/>
            <a:ext cx="2425122" cy="1699265"/>
          </a:xfrm>
          <a:prstGeom prst="rect">
            <a:avLst/>
          </a:prstGeom>
          <a:noFill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8569184" y="2335667"/>
            <a:ext cx="2425122" cy="3589234"/>
          </a:xfrm>
          <a:prstGeom prst="rect">
            <a:avLst/>
          </a:prstGeom>
          <a:noFill/>
        </p:spPr>
      </p:sp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 bwMode="auto">
          <a:xfrm>
            <a:off x="5941733" y="4225636"/>
            <a:ext cx="2425122" cy="1699265"/>
          </a:xfrm>
          <a:prstGeom prst="rect">
            <a:avLst/>
          </a:prstGeom>
          <a:noFill/>
        </p:spPr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 bwMode="auto">
          <a:xfrm>
            <a:off x="5941733" y="2335667"/>
            <a:ext cx="2425122" cy="1699265"/>
          </a:xfrm>
          <a:prstGeom prst="rect">
            <a:avLst/>
          </a:prstGeom>
          <a:noFill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/>
          <p:cNvSpPr>
            <a:spLocks noGrp="1"/>
          </p:cNvSpPr>
          <p:nvPr>
            <p:ph type="pic" sz="quarter" idx="12"/>
          </p:nvPr>
        </p:nvSpPr>
        <p:spPr bwMode="auto">
          <a:xfrm>
            <a:off x="6095999" y="2243327"/>
            <a:ext cx="2425122" cy="3589234"/>
          </a:xfrm>
          <a:prstGeom prst="rect">
            <a:avLst/>
          </a:prstGeom>
          <a:noFill/>
        </p:spPr>
      </p:sp>
      <p:sp>
        <p:nvSpPr>
          <p:cNvPr id="7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972347" y="2243327"/>
            <a:ext cx="2425122" cy="3589234"/>
          </a:xfrm>
          <a:prstGeom prst="rect">
            <a:avLst/>
          </a:prstGeom>
          <a:noFill/>
        </p:spPr>
      </p:sp>
      <p:sp>
        <p:nvSpPr>
          <p:cNvPr id="8" name="Picture Placeholder 1"/>
          <p:cNvSpPr>
            <a:spLocks noGrp="1"/>
          </p:cNvSpPr>
          <p:nvPr>
            <p:ph type="pic" sz="quarter" idx="11"/>
          </p:nvPr>
        </p:nvSpPr>
        <p:spPr bwMode="auto">
          <a:xfrm>
            <a:off x="3534173" y="2243327"/>
            <a:ext cx="2425122" cy="3589234"/>
          </a:xfrm>
          <a:prstGeom prst="rect">
            <a:avLst/>
          </a:prstGeom>
          <a:noFill/>
        </p:spPr>
      </p:sp>
      <p:sp>
        <p:nvSpPr>
          <p:cNvPr id="10" name="Picture Placeholder 1"/>
          <p:cNvSpPr>
            <a:spLocks noGrp="1"/>
          </p:cNvSpPr>
          <p:nvPr>
            <p:ph type="pic" sz="quarter" idx="13"/>
          </p:nvPr>
        </p:nvSpPr>
        <p:spPr bwMode="auto">
          <a:xfrm>
            <a:off x="8657825" y="2243327"/>
            <a:ext cx="2425122" cy="3589234"/>
          </a:xfrm>
          <a:prstGeom prst="rect">
            <a:avLst/>
          </a:prstGeom>
          <a:noFill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12192000" cy="3255818"/>
          </a:xfrm>
          <a:prstGeom prst="rect">
            <a:avLst/>
          </a:prstGeom>
          <a:noFill/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6082145" cy="6858000"/>
          </a:xfrm>
          <a:prstGeom prst="rect">
            <a:avLst/>
          </a:prstGeom>
          <a:noFill/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554182" y="595116"/>
            <a:ext cx="11083636" cy="5667768"/>
          </a:xfrm>
          <a:prstGeom prst="rect">
            <a:avLst/>
          </a:prstGeom>
          <a:noFill/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52"/>
          </p:nvPr>
        </p:nvSpPr>
        <p:spPr>
          <a:xfrm>
            <a:off x="3305694" y="2355619"/>
            <a:ext cx="2133600" cy="2133600"/>
          </a:xfrm>
          <a:prstGeom prst="ellipse">
            <a:avLst/>
          </a:prstGeom>
        </p:spPr>
      </p:sp>
      <p:sp>
        <p:nvSpPr>
          <p:cNvPr id="4" name="Picture Placeholder 3"/>
          <p:cNvSpPr>
            <a:spLocks noGrp="1"/>
          </p:cNvSpPr>
          <p:nvPr>
            <p:ph type="pic" sz="quarter" idx="51"/>
          </p:nvPr>
        </p:nvSpPr>
        <p:spPr>
          <a:xfrm>
            <a:off x="6963294" y="2355619"/>
            <a:ext cx="2133600" cy="2133600"/>
          </a:xfrm>
          <a:prstGeom prst="ellipse">
            <a:avLst/>
          </a:prstGeom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52"/>
          </p:nvPr>
        </p:nvSpPr>
        <p:spPr>
          <a:xfrm>
            <a:off x="1424247" y="2053590"/>
            <a:ext cx="1939636" cy="1939636"/>
          </a:xfrm>
          <a:prstGeom prst="ellipse">
            <a:avLst/>
          </a:prstGeom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6082145" cy="6858000"/>
          </a:xfrm>
          <a:prstGeom prst="rect">
            <a:avLst/>
          </a:prstGeom>
          <a:noFill/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5890989" y="2292914"/>
            <a:ext cx="4697188" cy="1567933"/>
          </a:xfrm>
          <a:prstGeom prst="rect">
            <a:avLst/>
          </a:prstGeom>
          <a:noFill/>
        </p:spPr>
      </p:sp>
      <p:sp>
        <p:nvSpPr>
          <p:cNvPr id="7" name="Picture Placeholder 1"/>
          <p:cNvSpPr>
            <a:spLocks noGrp="1"/>
          </p:cNvSpPr>
          <p:nvPr>
            <p:ph type="pic" sz="quarter" idx="11"/>
          </p:nvPr>
        </p:nvSpPr>
        <p:spPr bwMode="auto">
          <a:xfrm>
            <a:off x="5890989" y="3989709"/>
            <a:ext cx="2282167" cy="1567933"/>
          </a:xfrm>
          <a:prstGeom prst="rect">
            <a:avLst/>
          </a:prstGeom>
          <a:noFill/>
        </p:spPr>
      </p:sp>
      <p:sp>
        <p:nvSpPr>
          <p:cNvPr id="10" name="Picture Placeholder 1"/>
          <p:cNvSpPr>
            <a:spLocks noGrp="1"/>
          </p:cNvSpPr>
          <p:nvPr>
            <p:ph type="pic" sz="quarter" idx="12"/>
          </p:nvPr>
        </p:nvSpPr>
        <p:spPr bwMode="auto">
          <a:xfrm>
            <a:off x="8306010" y="3989709"/>
            <a:ext cx="2282167" cy="1567933"/>
          </a:xfrm>
          <a:prstGeom prst="rect">
            <a:avLst/>
          </a:prstGeom>
          <a:noFill/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4294967295"/>
          </p:nvPr>
        </p:nvSpPr>
        <p:spPr>
          <a:xfrm>
            <a:off x="1817919" y="2354428"/>
            <a:ext cx="2095500" cy="1508760"/>
          </a:xfrm>
          <a:prstGeom prst="rect">
            <a:avLst/>
          </a:prstGeom>
        </p:spPr>
      </p:sp>
      <p:sp>
        <p:nvSpPr>
          <p:cNvPr id="4" name="Picture Placeholder 3"/>
          <p:cNvSpPr>
            <a:spLocks noGrp="1"/>
          </p:cNvSpPr>
          <p:nvPr>
            <p:ph type="pic" sz="quarter" idx="9"/>
          </p:nvPr>
        </p:nvSpPr>
        <p:spPr>
          <a:xfrm>
            <a:off x="4019391" y="2354428"/>
            <a:ext cx="2095500" cy="1508760"/>
          </a:xfrm>
          <a:prstGeom prst="rect">
            <a:avLst/>
          </a:prstGeom>
        </p:spPr>
      </p:sp>
      <p:sp>
        <p:nvSpPr>
          <p:cNvPr id="5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6220863" y="2354428"/>
            <a:ext cx="2095500" cy="1508760"/>
          </a:xfrm>
          <a:prstGeom prst="rect">
            <a:avLst/>
          </a:prstGeom>
        </p:spPr>
      </p:sp>
      <p:sp>
        <p:nvSpPr>
          <p:cNvPr id="6" name="Picture Placeholder 10"/>
          <p:cNvSpPr>
            <a:spLocks noGrp="1"/>
          </p:cNvSpPr>
          <p:nvPr>
            <p:ph type="pic" sz="quarter" idx="29"/>
          </p:nvPr>
        </p:nvSpPr>
        <p:spPr>
          <a:xfrm>
            <a:off x="8422335" y="2354428"/>
            <a:ext cx="2095500" cy="1508760"/>
          </a:xfrm>
          <a:prstGeom prst="rect">
            <a:avLst/>
          </a:prstGeom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4294967295"/>
          </p:nvPr>
        </p:nvSpPr>
        <p:spPr>
          <a:xfrm>
            <a:off x="1257502" y="2395727"/>
            <a:ext cx="2438400" cy="3464544"/>
          </a:xfrm>
          <a:prstGeom prst="rect">
            <a:avLst/>
          </a:prstGeom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0" y="3311236"/>
            <a:ext cx="12192000" cy="3546763"/>
          </a:xfrm>
          <a:prstGeom prst="rect">
            <a:avLst/>
          </a:prstGeom>
          <a:noFill/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4294967295"/>
          </p:nvPr>
        </p:nvSpPr>
        <p:spPr>
          <a:xfrm>
            <a:off x="4988858" y="3106271"/>
            <a:ext cx="2266183" cy="3966882"/>
          </a:xfrm>
          <a:prstGeom prst="rect">
            <a:avLst/>
          </a:prstGeom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318028" y="2263691"/>
            <a:ext cx="7354609" cy="19619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4294967295"/>
          </p:nvPr>
        </p:nvSpPr>
        <p:spPr>
          <a:xfrm>
            <a:off x="7922871" y="1769840"/>
            <a:ext cx="1898248" cy="3225353"/>
          </a:xfrm>
          <a:prstGeom prst="rect">
            <a:avLst/>
          </a:prstGeom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4294967295"/>
          </p:nvPr>
        </p:nvSpPr>
        <p:spPr>
          <a:xfrm>
            <a:off x="2328863" y="4202119"/>
            <a:ext cx="2255153" cy="3966882"/>
          </a:xfrm>
          <a:prstGeom prst="rect">
            <a:avLst/>
          </a:prstGeom>
        </p:spPr>
      </p:sp>
      <p:sp>
        <p:nvSpPr>
          <p:cNvPr id="7" name="Picture Placeholder 2"/>
          <p:cNvSpPr>
            <a:spLocks noGrp="1"/>
          </p:cNvSpPr>
          <p:nvPr>
            <p:ph type="pic" sz="quarter" idx="9"/>
          </p:nvPr>
        </p:nvSpPr>
        <p:spPr>
          <a:xfrm>
            <a:off x="4926590" y="3000145"/>
            <a:ext cx="2255153" cy="3966882"/>
          </a:xfrm>
          <a:prstGeom prst="rect">
            <a:avLst/>
          </a:prstGeom>
        </p:spPr>
      </p:sp>
      <p:sp>
        <p:nvSpPr>
          <p:cNvPr id="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7527575" y="4220532"/>
            <a:ext cx="2255153" cy="3966882"/>
          </a:xfrm>
          <a:prstGeom prst="rect">
            <a:avLst/>
          </a:prstGeom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4294967295"/>
          </p:nvPr>
        </p:nvSpPr>
        <p:spPr>
          <a:xfrm>
            <a:off x="8739679" y="1505368"/>
            <a:ext cx="1888348" cy="3343950"/>
          </a:xfrm>
          <a:prstGeom prst="rect">
            <a:avLst/>
          </a:prstGeom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4294967295"/>
          </p:nvPr>
        </p:nvSpPr>
        <p:spPr>
          <a:xfrm>
            <a:off x="1156447" y="2124635"/>
            <a:ext cx="2752165" cy="4733365"/>
          </a:xfrm>
          <a:prstGeom prst="rect">
            <a:avLst/>
          </a:prstGeom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4294967295"/>
          </p:nvPr>
        </p:nvSpPr>
        <p:spPr>
          <a:xfrm>
            <a:off x="1419923" y="2057729"/>
            <a:ext cx="3382536" cy="2164866"/>
          </a:xfrm>
          <a:prstGeom prst="rect">
            <a:avLst/>
          </a:prstGeom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4294967295"/>
          </p:nvPr>
        </p:nvSpPr>
        <p:spPr>
          <a:xfrm>
            <a:off x="7715833" y="2071053"/>
            <a:ext cx="3382536" cy="2164866"/>
          </a:xfrm>
          <a:prstGeom prst="rect">
            <a:avLst/>
          </a:prstGeom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4294967295"/>
          </p:nvPr>
        </p:nvSpPr>
        <p:spPr>
          <a:xfrm>
            <a:off x="1068646" y="1865313"/>
            <a:ext cx="3382536" cy="2164866"/>
          </a:xfrm>
          <a:prstGeom prst="rect">
            <a:avLst/>
          </a:prstGeom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4294967295"/>
          </p:nvPr>
        </p:nvSpPr>
        <p:spPr>
          <a:xfrm>
            <a:off x="7006361" y="2117318"/>
            <a:ext cx="3382536" cy="2164866"/>
          </a:xfrm>
          <a:prstGeom prst="rect">
            <a:avLst/>
          </a:prstGeom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203728" y="2528888"/>
            <a:ext cx="3339823" cy="43291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663597"/>
            <a:ext cx="12192000" cy="243704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485900" y="2395726"/>
            <a:ext cx="2843213" cy="28432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14861" y="2395725"/>
            <a:ext cx="2843213" cy="28432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743822" y="2395724"/>
            <a:ext cx="2843213" cy="28432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203728" y="2143125"/>
            <a:ext cx="3339823" cy="4714875"/>
          </a:xfrm>
          <a:prstGeom prst="rect">
            <a:avLst/>
          </a:prstGeom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114549" y="2249578"/>
            <a:ext cx="1514475" cy="136318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257674" y="2249578"/>
            <a:ext cx="1514475" cy="136318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400799" y="2249578"/>
            <a:ext cx="1514475" cy="136318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543924" y="2249578"/>
            <a:ext cx="1514475" cy="136318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114549" y="4404392"/>
            <a:ext cx="1514475" cy="136318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257674" y="4404392"/>
            <a:ext cx="1514475" cy="136318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400799" y="4404392"/>
            <a:ext cx="1514475" cy="136318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8543924" y="4404392"/>
            <a:ext cx="1514475" cy="136318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671639" y="2537371"/>
            <a:ext cx="4163214" cy="3146903"/>
          </a:xfrm>
          <a:prstGeom prst="rect">
            <a:avLst/>
          </a:prstGeom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3"/>
          <p:cNvSpPr/>
          <p:nvPr/>
        </p:nvSpPr>
        <p:spPr>
          <a:xfrm>
            <a:off x="3175" y="0"/>
            <a:ext cx="12188825" cy="6858000"/>
          </a:xfrm>
          <a:prstGeom prst="rect">
            <a:avLst/>
          </a:prstGeom>
          <a:solidFill>
            <a:schemeClr val="tx2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7 CuadroTexto"/>
          <p:cNvSpPr txBox="1"/>
          <p:nvPr/>
        </p:nvSpPr>
        <p:spPr>
          <a:xfrm>
            <a:off x="2757053" y="3268836"/>
            <a:ext cx="6677893" cy="1618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735"/>
              </a:lnSpc>
              <a:defRPr/>
            </a:pP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735"/>
              </a:lnSpc>
              <a:defRPr/>
            </a:pPr>
            <a:r>
              <a:rPr lang="en-US" sz="9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Simply dummy text of the printing and typesetting industry when an unknown printer took a galley of type and scrambled .</a:t>
            </a:r>
          </a:p>
          <a:p>
            <a:pPr algn="ctr">
              <a:lnSpc>
                <a:spcPts val="1735"/>
              </a:lnSpc>
              <a:defRPr/>
            </a:pPr>
            <a:r>
              <a:rPr lang="en-US" sz="9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and scrambled it to make a type specimen book It has survived not only five centuries dummy text of the printing.</a:t>
            </a:r>
          </a:p>
          <a:p>
            <a:pPr algn="ctr">
              <a:lnSpc>
                <a:spcPts val="1735"/>
              </a:lnSpc>
              <a:defRPr/>
            </a:pP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735"/>
              </a:lnSpc>
              <a:defRPr/>
            </a:pP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735"/>
              </a:lnSpc>
              <a:defRPr/>
            </a:pP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65738" y="2519194"/>
            <a:ext cx="6677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P</a:t>
            </a:r>
            <a:r>
              <a:rPr lang="en-US" altLang="zh-CN" sz="44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ower  Your  </a:t>
            </a:r>
            <a:r>
              <a:rPr lang="en-US" altLang="zh-CN" sz="4400" b="1" dirty="0" err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Powerpoint</a:t>
            </a:r>
            <a:endParaRPr lang="en-US" sz="4400" b="1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1" name="Text Placeholder 7"/>
          <p:cNvSpPr txBox="1"/>
          <p:nvPr/>
        </p:nvSpPr>
        <p:spPr>
          <a:xfrm>
            <a:off x="4862786" y="1689929"/>
            <a:ext cx="26670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Your Business Solution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506428" y="4319126"/>
            <a:ext cx="1156600" cy="352576"/>
            <a:chOff x="6583160" y="4806490"/>
            <a:chExt cx="1156600" cy="352576"/>
          </a:xfrm>
        </p:grpSpPr>
        <p:sp>
          <p:nvSpPr>
            <p:cNvPr id="13" name="Shape 592"/>
            <p:cNvSpPr/>
            <p:nvPr/>
          </p:nvSpPr>
          <p:spPr>
            <a:xfrm>
              <a:off x="6583160" y="4806490"/>
              <a:ext cx="1135499" cy="35257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lvl="0" defTabSz="914400">
                <a:defRPr sz="180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596607" y="4838331"/>
              <a:ext cx="1143153" cy="261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</a:rPr>
                <a:t>learn more…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0563" y="827537"/>
            <a:ext cx="3128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Our Portfolio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" name="7 CuadroTexto"/>
          <p:cNvSpPr txBox="1"/>
          <p:nvPr/>
        </p:nvSpPr>
        <p:spPr>
          <a:xfrm>
            <a:off x="2945205" y="1257689"/>
            <a:ext cx="63015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  <a:defRPr/>
            </a:pPr>
            <a:endParaRPr lang="en-US" sz="100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600"/>
              </a:lnSpc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Simply dummy text of the printing and typesetting industry when an unknown printertype specimen book unknown printer took a galley of type and scrambled.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13" name="图片占位符 1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549793" y="2190595"/>
            <a:ext cx="2891240" cy="1837416"/>
          </a:xfrm>
        </p:spPr>
      </p:pic>
      <p:pic>
        <p:nvPicPr>
          <p:cNvPr id="15" name="图片占位符 14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/>
          <a:srcRect/>
          <a:stretch>
            <a:fillRect/>
          </a:stretch>
        </p:blipFill>
        <p:spPr/>
      </p:pic>
      <p:pic>
        <p:nvPicPr>
          <p:cNvPr id="23" name="图片占位符 22" descr="图片包含 户外, 地面&#10;&#10;已生成高可信度的说明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email"/>
          <a:srcRect/>
          <a:stretch>
            <a:fillRect/>
          </a:stretch>
        </p:blipFill>
        <p:spPr/>
      </p:pic>
      <p:pic>
        <p:nvPicPr>
          <p:cNvPr id="21" name="图片占位符 20" descr="图片包含 建筑物, 户外, 道路, 黄色&#10;&#10;已生成极高可信度的说明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email"/>
          <a:srcRect/>
          <a:stretch>
            <a:fillRect/>
          </a:stretch>
        </p:blipFill>
        <p:spPr/>
      </p:pic>
      <p:pic>
        <p:nvPicPr>
          <p:cNvPr id="25" name="图片占位符 24" descr="图片包含 建筑物, 桥, 天空, 时钟&#10;&#10;已生成极高可信度的说明"/>
          <p:cNvPicPr>
            <a:picLocks noGrp="1" noChangeAspect="1"/>
          </p:cNvPicPr>
          <p:nvPr>
            <p:ph type="pic" sz="quarter" idx="14"/>
          </p:nvPr>
        </p:nvPicPr>
        <p:blipFill>
          <a:blip r:embed="rId7" cstate="email"/>
          <a:srcRect/>
          <a:stretch>
            <a:fillRect/>
          </a:stretch>
        </p:blipFill>
        <p:spPr/>
      </p:pic>
      <p:pic>
        <p:nvPicPr>
          <p:cNvPr id="27" name="图片占位符 26" descr="图片包含 天空, 户外, 城市, 水&#10;&#10;已生成极高可信度的说明"/>
          <p:cNvPicPr>
            <a:picLocks noGrp="1" noChangeAspect="1"/>
          </p:cNvPicPr>
          <p:nvPr>
            <p:ph type="pic" sz="quarter" idx="13"/>
          </p:nvPr>
        </p:nvPicPr>
        <p:blipFill>
          <a:blip r:embed="rId8" cstate="email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04001" y="827537"/>
            <a:ext cx="5533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Masonry Portfolio</a:t>
            </a:r>
          </a:p>
        </p:txBody>
      </p:sp>
      <p:sp>
        <p:nvSpPr>
          <p:cNvPr id="6" name="7 CuadroTexto"/>
          <p:cNvSpPr txBox="1"/>
          <p:nvPr/>
        </p:nvSpPr>
        <p:spPr>
          <a:xfrm>
            <a:off x="2945205" y="1257689"/>
            <a:ext cx="76429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600"/>
              </a:lnSpc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Simply dummy text of the printing and typesetting industry when an unknown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printertype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specimen book unknown printer took a galley of type and scrambled.</a:t>
            </a:r>
          </a:p>
        </p:txBody>
      </p:sp>
      <p:sp>
        <p:nvSpPr>
          <p:cNvPr id="27" name="7 CuadroTexto"/>
          <p:cNvSpPr txBox="1"/>
          <p:nvPr/>
        </p:nvSpPr>
        <p:spPr>
          <a:xfrm>
            <a:off x="6874198" y="3039037"/>
            <a:ext cx="3946207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735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Simply dummy text of the printing and typesetting industry when an unknown printer took a galley of type and scrambled .</a:t>
            </a:r>
          </a:p>
          <a:p>
            <a:pPr>
              <a:lnSpc>
                <a:spcPts val="1735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and scrambled it to make a type specimen book It has survived not only five centuries dummy text of the printing and typesetting industry make type specimen an unknown printer took a galley of </a:t>
            </a:r>
          </a:p>
          <a:p>
            <a:pPr>
              <a:lnSpc>
                <a:spcPts val="1735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dolor sit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amet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et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dolore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.</a:t>
            </a:r>
          </a:p>
          <a:p>
            <a:pPr>
              <a:lnSpc>
                <a:spcPts val="1735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74198" y="2625849"/>
            <a:ext cx="4085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Design Projects</a:t>
            </a:r>
          </a:p>
        </p:txBody>
      </p:sp>
      <p:pic>
        <p:nvPicPr>
          <p:cNvPr id="8" name="图片占位符 7" descr="图片包含 建筑物, 户外, 道路, 黄色&#10;&#10;已生成极高可信度的说明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/>
          <a:srcRect/>
          <a:stretch>
            <a:fillRect/>
          </a:stretch>
        </p:blipFill>
        <p:spPr/>
      </p:pic>
      <p:pic>
        <p:nvPicPr>
          <p:cNvPr id="10" name="图片占位符 9" descr="图片包含 植物, 鲜花&#10;&#10;已生成极高可信度的说明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email"/>
          <a:srcRect/>
          <a:stretch>
            <a:fillRect/>
          </a:stretch>
        </p:blipFill>
        <p:spPr/>
      </p:pic>
      <p:pic>
        <p:nvPicPr>
          <p:cNvPr id="14" name="图片占位符 13" descr="图片包含 餐桌&#10;&#10;已生成高可信度的说明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email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00563" y="4083355"/>
            <a:ext cx="3128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Single Image</a:t>
            </a:r>
          </a:p>
        </p:txBody>
      </p:sp>
      <p:sp>
        <p:nvSpPr>
          <p:cNvPr id="9" name="7 CuadroTexto"/>
          <p:cNvSpPr txBox="1"/>
          <p:nvPr/>
        </p:nvSpPr>
        <p:spPr>
          <a:xfrm>
            <a:off x="1594528" y="4594129"/>
            <a:ext cx="9002942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735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735"/>
              </a:lnSpc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and scrambled it to make a type specimen book It has survived not only five centuries dummy text of the printing and typesetting industry make type specimen an unknown printer took a galley of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et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dolore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.</a:t>
            </a:r>
          </a:p>
          <a:p>
            <a:pPr algn="ctr">
              <a:lnSpc>
                <a:spcPts val="1735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735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735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879240" y="5601550"/>
            <a:ext cx="346483" cy="72510"/>
            <a:chOff x="4057117" y="3794813"/>
            <a:chExt cx="4092975" cy="92511"/>
          </a:xfrm>
        </p:grpSpPr>
        <p:sp>
          <p:nvSpPr>
            <p:cNvPr id="11" name="Rectangle 10"/>
            <p:cNvSpPr/>
            <p:nvPr/>
          </p:nvSpPr>
          <p:spPr>
            <a:xfrm>
              <a:off x="4057117" y="3794868"/>
              <a:ext cx="1377151" cy="92456"/>
            </a:xfrm>
            <a:prstGeom prst="rect">
              <a:avLst/>
            </a:prstGeom>
            <a:solidFill>
              <a:srgbClr val="00C6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PT Sans" panose="020B0503020203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34269" y="3794868"/>
              <a:ext cx="1365941" cy="92456"/>
            </a:xfrm>
            <a:prstGeom prst="rect">
              <a:avLst/>
            </a:prstGeom>
            <a:solidFill>
              <a:srgbClr val="0EAA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PT Sans" panose="020B0503020203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784151" y="3794813"/>
              <a:ext cx="1365941" cy="9249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PT Sans" panose="020B0503020203020204" pitchFamily="34" charset="0"/>
              </a:endParaRPr>
            </a:p>
          </p:txBody>
        </p:sp>
      </p:grpSp>
      <p:pic>
        <p:nvPicPr>
          <p:cNvPr id="4" name="图片占位符 3" descr="图片包含 天空, 户外, 建筑物, 城市&#10;&#10;已生成极高可信度的说明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7245354" y="3365266"/>
            <a:ext cx="729164" cy="7291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89621" y="3365266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Graphic Design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8289621" y="3602177"/>
            <a:ext cx="2472445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and scrambled it to make a type specimen book </a:t>
            </a:r>
          </a:p>
          <a:p>
            <a:pPr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.</a:t>
            </a:r>
          </a:p>
          <a:p>
            <a:pPr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245354" y="4552437"/>
            <a:ext cx="729164" cy="72916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289621" y="4552437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Web Design</a:t>
            </a:r>
          </a:p>
        </p:txBody>
      </p:sp>
      <p:sp>
        <p:nvSpPr>
          <p:cNvPr id="11" name="7 CuadroTexto"/>
          <p:cNvSpPr txBox="1"/>
          <p:nvPr/>
        </p:nvSpPr>
        <p:spPr>
          <a:xfrm>
            <a:off x="8289621" y="4789348"/>
            <a:ext cx="2472445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and scrambled it to make a type specimen book </a:t>
            </a:r>
          </a:p>
          <a:p>
            <a:pPr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.</a:t>
            </a:r>
          </a:p>
          <a:p>
            <a:pPr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80546" y="4716964"/>
            <a:ext cx="4587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dirty="0">
                <a:solidFill>
                  <a:schemeClr val="bg1"/>
                </a:solidFill>
                <a:latin typeface="FontAwesome" pitchFamily="2" charset="0"/>
              </a:rPr>
              <a:t>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380546" y="3484196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dirty="0">
                <a:solidFill>
                  <a:schemeClr val="bg1"/>
                </a:solidFill>
                <a:latin typeface="FontAwesome" pitchFamily="2" charset="0"/>
              </a:rPr>
              <a:t></a:t>
            </a:r>
          </a:p>
        </p:txBody>
      </p:sp>
      <p:sp>
        <p:nvSpPr>
          <p:cNvPr id="14" name="7 CuadroTexto"/>
          <p:cNvSpPr txBox="1"/>
          <p:nvPr/>
        </p:nvSpPr>
        <p:spPr>
          <a:xfrm>
            <a:off x="7245354" y="2280020"/>
            <a:ext cx="4377152" cy="1182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735"/>
              </a:lnSpc>
              <a:defRPr/>
            </a:pP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a type specimen book unknown printer took a galley of type and scrambled it to make a type specimen book It has survived not only five centuries dummy text of the printing and typesetting </a:t>
            </a:r>
          </a:p>
          <a:p>
            <a:pPr>
              <a:lnSpc>
                <a:spcPts val="1735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45354" y="1756800"/>
            <a:ext cx="4085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Single Project</a:t>
            </a:r>
          </a:p>
        </p:txBody>
      </p:sp>
      <p:sp>
        <p:nvSpPr>
          <p:cNvPr id="16" name="Text Placeholder 7"/>
          <p:cNvSpPr txBox="1"/>
          <p:nvPr/>
        </p:nvSpPr>
        <p:spPr>
          <a:xfrm>
            <a:off x="7245354" y="1576240"/>
            <a:ext cx="26670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Lato" charset="0"/>
                <a:ea typeface="Lato" charset="0"/>
                <a:cs typeface="Lato" charset="0"/>
              </a:rPr>
              <a:t>Your Subtitle Text Here</a:t>
            </a:r>
          </a:p>
        </p:txBody>
      </p:sp>
      <p:pic>
        <p:nvPicPr>
          <p:cNvPr id="4" name="图片占位符 3" descr="图片包含 建筑物, 天空&#10;&#10;已生成极高可信度的说明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  <p:bldP spid="9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4001" y="827537"/>
            <a:ext cx="3583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Simple Chart</a:t>
            </a:r>
          </a:p>
        </p:txBody>
      </p:sp>
      <p:sp>
        <p:nvSpPr>
          <p:cNvPr id="3" name="7 CuadroTexto"/>
          <p:cNvSpPr txBox="1"/>
          <p:nvPr/>
        </p:nvSpPr>
        <p:spPr>
          <a:xfrm>
            <a:off x="2945205" y="1257689"/>
            <a:ext cx="63015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600"/>
              </a:lnSpc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Simply dummy text of the printing and typesetting industry when an unknown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printertype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specimen book unknown printer took a galley of type and scrambled.</a:t>
            </a:r>
          </a:p>
        </p:txBody>
      </p:sp>
      <p:graphicFrame>
        <p:nvGraphicFramePr>
          <p:cNvPr id="4" name="Chart 597"/>
          <p:cNvGraphicFramePr/>
          <p:nvPr/>
        </p:nvGraphicFramePr>
        <p:xfrm>
          <a:off x="3981853" y="2240221"/>
          <a:ext cx="4255225" cy="3704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hape 598"/>
          <p:cNvSpPr/>
          <p:nvPr/>
        </p:nvSpPr>
        <p:spPr>
          <a:xfrm>
            <a:off x="5382781" y="3346023"/>
            <a:ext cx="1426435" cy="1426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defTabSz="914400">
              <a:defRPr sz="1800">
                <a:solidFill>
                  <a:srgbClr val="ECECE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9460917" y="29766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8008635" y="3899647"/>
            <a:ext cx="894026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prstDash val="solid"/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180268" y="3379105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Motion Graphics</a:t>
            </a:r>
          </a:p>
        </p:txBody>
      </p:sp>
      <p:sp>
        <p:nvSpPr>
          <p:cNvPr id="17" name="7 CuadroTexto"/>
          <p:cNvSpPr txBox="1"/>
          <p:nvPr/>
        </p:nvSpPr>
        <p:spPr>
          <a:xfrm>
            <a:off x="9180267" y="3560844"/>
            <a:ext cx="2089077" cy="925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type and scrambled it to make a type specimen book </a:t>
            </a:r>
          </a:p>
          <a:p>
            <a:pPr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357789" y="2556207"/>
            <a:ext cx="786450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prstDash val="solid"/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543525" y="3696513"/>
            <a:ext cx="786450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prstDash val="solid"/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816948" y="5207066"/>
            <a:ext cx="786450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prstDash val="solid"/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056270" y="2118523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Graphic Design</a:t>
            </a:r>
          </a:p>
        </p:txBody>
      </p:sp>
      <p:sp>
        <p:nvSpPr>
          <p:cNvPr id="25" name="7 CuadroTexto"/>
          <p:cNvSpPr txBox="1"/>
          <p:nvPr/>
        </p:nvSpPr>
        <p:spPr>
          <a:xfrm>
            <a:off x="1771753" y="2300262"/>
            <a:ext cx="2089077" cy="925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r"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type and scrambled it to make a type specimen book </a:t>
            </a:r>
          </a:p>
          <a:p>
            <a:pPr algn="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53950" y="3209828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Mobile App</a:t>
            </a:r>
          </a:p>
        </p:txBody>
      </p:sp>
      <p:sp>
        <p:nvSpPr>
          <p:cNvPr id="27" name="7 CuadroTexto"/>
          <p:cNvSpPr txBox="1"/>
          <p:nvPr/>
        </p:nvSpPr>
        <p:spPr>
          <a:xfrm>
            <a:off x="1169433" y="3391567"/>
            <a:ext cx="2089077" cy="925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r"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type and scrambled it to make a type specimen book </a:t>
            </a:r>
          </a:p>
          <a:p>
            <a:pPr algn="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71753" y="4686341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UI / UX Design</a:t>
            </a:r>
          </a:p>
        </p:txBody>
      </p:sp>
      <p:sp>
        <p:nvSpPr>
          <p:cNvPr id="29" name="7 CuadroTexto"/>
          <p:cNvSpPr txBox="1"/>
          <p:nvPr/>
        </p:nvSpPr>
        <p:spPr>
          <a:xfrm>
            <a:off x="1487236" y="4868080"/>
            <a:ext cx="2089077" cy="925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r"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type and scrambled it to make a type specimen book </a:t>
            </a:r>
          </a:p>
          <a:p>
            <a:pPr algn="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Graphic spid="4" grpId="0">
        <p:bldAsOne/>
      </p:bldGraphic>
      <p:bldP spid="16" grpId="0"/>
      <p:bldP spid="17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 descr="图片包含 建筑物, 户外, 道路, 黄色&#10;&#10;已生成极高可信度的说明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/>
          <a:srcRect/>
          <a:stretch>
            <a:fillRect/>
          </a:stretch>
        </p:blipFill>
        <p:spPr/>
      </p:pic>
      <p:sp>
        <p:nvSpPr>
          <p:cNvPr id="16" name="Rectangle 15"/>
          <p:cNvSpPr/>
          <p:nvPr/>
        </p:nvSpPr>
        <p:spPr>
          <a:xfrm>
            <a:off x="554182" y="885825"/>
            <a:ext cx="11083636" cy="5377058"/>
          </a:xfrm>
          <a:prstGeom prst="rect">
            <a:avLst/>
          </a:prstGeom>
          <a:solidFill>
            <a:schemeClr val="tx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445145" y="2753319"/>
            <a:ext cx="3128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Single Image</a:t>
            </a:r>
          </a:p>
        </p:txBody>
      </p:sp>
      <p:sp>
        <p:nvSpPr>
          <p:cNvPr id="11" name="7 CuadroTexto"/>
          <p:cNvSpPr txBox="1"/>
          <p:nvPr/>
        </p:nvSpPr>
        <p:spPr>
          <a:xfrm>
            <a:off x="1539110" y="3264093"/>
            <a:ext cx="9002942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735"/>
              </a:lnSpc>
              <a:defRPr/>
            </a:pPr>
            <a:endParaRPr lang="en-US" sz="10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735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and scrambled it to make a type specimen book It has survived not only five centuries dummy text of the printing and typesetting industry make type specimen an unknown printer took a galley of dolor sit </a:t>
            </a:r>
            <a:r>
              <a:rPr lang="en-US" sz="1000" dirty="0" err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amet</a:t>
            </a:r>
            <a:r>
              <a:rPr lang="en-US" sz="10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 et </a:t>
            </a:r>
            <a:r>
              <a:rPr lang="en-US" sz="1000" dirty="0" err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dolore</a:t>
            </a:r>
            <a:r>
              <a:rPr lang="en-US" sz="10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.</a:t>
            </a:r>
          </a:p>
          <a:p>
            <a:pPr algn="ctr">
              <a:lnSpc>
                <a:spcPts val="1735"/>
              </a:lnSpc>
              <a:defRPr/>
            </a:pPr>
            <a:endParaRPr lang="en-US" sz="10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735"/>
              </a:lnSpc>
              <a:defRPr/>
            </a:pPr>
            <a:endParaRPr lang="en-US" sz="10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735"/>
              </a:lnSpc>
              <a:defRPr/>
            </a:pPr>
            <a:endParaRPr lang="en-US" sz="10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823822" y="4271514"/>
            <a:ext cx="346483" cy="72510"/>
            <a:chOff x="4057117" y="3794813"/>
            <a:chExt cx="4092975" cy="92511"/>
          </a:xfrm>
        </p:grpSpPr>
        <p:sp>
          <p:nvSpPr>
            <p:cNvPr id="13" name="Rectangle 12"/>
            <p:cNvSpPr/>
            <p:nvPr/>
          </p:nvSpPr>
          <p:spPr>
            <a:xfrm>
              <a:off x="4057117" y="3794868"/>
              <a:ext cx="1377151" cy="92456"/>
            </a:xfrm>
            <a:prstGeom prst="rect">
              <a:avLst/>
            </a:prstGeom>
            <a:solidFill>
              <a:srgbClr val="00C6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PT Sans" panose="020B0503020203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434269" y="3794868"/>
              <a:ext cx="1365941" cy="92456"/>
            </a:xfrm>
            <a:prstGeom prst="rect">
              <a:avLst/>
            </a:prstGeom>
            <a:solidFill>
              <a:srgbClr val="0EAA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PT Sans" panose="020B0503020203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784151" y="3794813"/>
              <a:ext cx="1365941" cy="9249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PT Sans" panose="020B0503020203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4001" y="827537"/>
            <a:ext cx="3583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Simple Chart</a:t>
            </a:r>
          </a:p>
        </p:txBody>
      </p:sp>
      <p:sp>
        <p:nvSpPr>
          <p:cNvPr id="3" name="7 CuadroTexto"/>
          <p:cNvSpPr txBox="1"/>
          <p:nvPr/>
        </p:nvSpPr>
        <p:spPr>
          <a:xfrm>
            <a:off x="2945205" y="1257689"/>
            <a:ext cx="63015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600"/>
              </a:lnSpc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Simply dummy text of the printing and typesetting industry when an unknown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printertype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specimen book unknown printer took a galley of type and scrambled.</a:t>
            </a:r>
          </a:p>
        </p:txBody>
      </p:sp>
      <p:graphicFrame>
        <p:nvGraphicFramePr>
          <p:cNvPr id="35" name="Chart 34"/>
          <p:cNvGraphicFramePr/>
          <p:nvPr/>
        </p:nvGraphicFramePr>
        <p:xfrm>
          <a:off x="4503727" y="2301598"/>
          <a:ext cx="3211438" cy="2140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6" name="Chart 35"/>
          <p:cNvGraphicFramePr/>
          <p:nvPr/>
        </p:nvGraphicFramePr>
        <p:xfrm>
          <a:off x="1372174" y="2301598"/>
          <a:ext cx="3211438" cy="2140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7" name="Chart 36"/>
          <p:cNvGraphicFramePr/>
          <p:nvPr/>
        </p:nvGraphicFramePr>
        <p:xfrm>
          <a:off x="7641076" y="2301598"/>
          <a:ext cx="3211438" cy="2140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8" name="Shape 598"/>
          <p:cNvSpPr/>
          <p:nvPr/>
        </p:nvSpPr>
        <p:spPr>
          <a:xfrm>
            <a:off x="5701439" y="2962647"/>
            <a:ext cx="818858" cy="8188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defTabSz="914400">
              <a:defRPr sz="1800">
                <a:solidFill>
                  <a:srgbClr val="ECECE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/>
          </a:p>
        </p:txBody>
      </p:sp>
      <p:sp>
        <p:nvSpPr>
          <p:cNvPr id="39" name="Shape 598"/>
          <p:cNvSpPr/>
          <p:nvPr/>
        </p:nvSpPr>
        <p:spPr>
          <a:xfrm>
            <a:off x="8835944" y="2962647"/>
            <a:ext cx="818858" cy="8188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defTabSz="914400">
              <a:defRPr sz="1800">
                <a:solidFill>
                  <a:srgbClr val="ECECE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/>
          </a:p>
        </p:txBody>
      </p:sp>
      <p:sp>
        <p:nvSpPr>
          <p:cNvPr id="40" name="Shape 598"/>
          <p:cNvSpPr/>
          <p:nvPr/>
        </p:nvSpPr>
        <p:spPr>
          <a:xfrm>
            <a:off x="2568464" y="2962647"/>
            <a:ext cx="818858" cy="8188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defTabSz="914400">
              <a:defRPr sz="1800">
                <a:solidFill>
                  <a:srgbClr val="ECECE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/>
          </a:p>
        </p:txBody>
      </p:sp>
      <p:sp>
        <p:nvSpPr>
          <p:cNvPr id="41" name="TextBox 40"/>
          <p:cNvSpPr txBox="1"/>
          <p:nvPr/>
        </p:nvSpPr>
        <p:spPr>
          <a:xfrm>
            <a:off x="1975561" y="4442554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Graphic Design</a:t>
            </a:r>
          </a:p>
        </p:txBody>
      </p:sp>
      <p:sp>
        <p:nvSpPr>
          <p:cNvPr id="42" name="7 CuadroTexto"/>
          <p:cNvSpPr txBox="1"/>
          <p:nvPr/>
        </p:nvSpPr>
        <p:spPr>
          <a:xfrm>
            <a:off x="1691159" y="4695733"/>
            <a:ext cx="2373364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and scrambled it to make a type specimen book </a:t>
            </a:r>
          </a:p>
          <a:p>
            <a:pPr algn="ctr"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It has survived.</a:t>
            </a:r>
          </a:p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205903" y="4442554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Web Design</a:t>
            </a:r>
          </a:p>
        </p:txBody>
      </p:sp>
      <p:sp>
        <p:nvSpPr>
          <p:cNvPr id="44" name="7 CuadroTexto"/>
          <p:cNvSpPr txBox="1"/>
          <p:nvPr/>
        </p:nvSpPr>
        <p:spPr>
          <a:xfrm>
            <a:off x="4921501" y="4695733"/>
            <a:ext cx="2373364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and scrambled it to make a type specimen book </a:t>
            </a:r>
          </a:p>
          <a:p>
            <a:pPr algn="ctr"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It has survived.</a:t>
            </a:r>
          </a:p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308669" y="4442554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Mobile App</a:t>
            </a:r>
          </a:p>
        </p:txBody>
      </p:sp>
      <p:sp>
        <p:nvSpPr>
          <p:cNvPr id="46" name="7 CuadroTexto"/>
          <p:cNvSpPr txBox="1"/>
          <p:nvPr/>
        </p:nvSpPr>
        <p:spPr>
          <a:xfrm>
            <a:off x="8024267" y="4695733"/>
            <a:ext cx="2373364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and scrambled it to make a type specimen book </a:t>
            </a:r>
          </a:p>
          <a:p>
            <a:pPr algn="ctr"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It has survived.</a:t>
            </a:r>
          </a:p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36836" y="2593315"/>
            <a:ext cx="1272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70%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33689" y="2539647"/>
            <a:ext cx="1272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30%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61395" y="2554020"/>
            <a:ext cx="1272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90%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Graphic spid="35" grpId="0">
        <p:bldAsOne/>
      </p:bldGraphic>
      <p:bldGraphic spid="36" grpId="0">
        <p:bldAsOne/>
      </p:bldGraphic>
      <p:bldGraphic spid="37" grpId="0">
        <p:bldAsOne/>
      </p:bldGraphic>
      <p:bldP spid="38" grpId="0" animBg="1"/>
      <p:bldP spid="39" grpId="0" animBg="1"/>
      <p:bldP spid="40" grpId="0" animBg="1"/>
      <p:bldP spid="41" grpId="0"/>
      <p:bldP spid="42" grpId="0"/>
      <p:bldP spid="43" grpId="0"/>
      <p:bldP spid="44" grpId="0"/>
      <p:bldP spid="45" grpId="0"/>
      <p:bldP spid="46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4001" y="827537"/>
            <a:ext cx="3583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Simple Chart</a:t>
            </a:r>
          </a:p>
        </p:txBody>
      </p:sp>
      <p:sp>
        <p:nvSpPr>
          <p:cNvPr id="3" name="7 CuadroTexto"/>
          <p:cNvSpPr txBox="1"/>
          <p:nvPr/>
        </p:nvSpPr>
        <p:spPr>
          <a:xfrm>
            <a:off x="2945205" y="1257689"/>
            <a:ext cx="63015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600"/>
              </a:lnSpc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Simply dummy text of the printing and typesetting industry when an unknown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printertype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specimen book unknown printer took a galley of type and scrambled.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3289994" y="2395727"/>
          <a:ext cx="3211438" cy="1946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7721759" y="2395727"/>
          <a:ext cx="3211438" cy="1946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5511868" y="2395727"/>
          <a:ext cx="3211438" cy="1946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1080103" y="2395727"/>
          <a:ext cx="3211438" cy="1946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675314" y="4439367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Graphic Design</a:t>
            </a:r>
          </a:p>
        </p:txBody>
      </p:sp>
      <p:sp>
        <p:nvSpPr>
          <p:cNvPr id="15" name="7 CuadroTexto"/>
          <p:cNvSpPr txBox="1"/>
          <p:nvPr/>
        </p:nvSpPr>
        <p:spPr>
          <a:xfrm>
            <a:off x="1477867" y="4636812"/>
            <a:ext cx="2199453" cy="925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 scrambled it to make a type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specime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95367" y="4434407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Web Design</a:t>
            </a:r>
          </a:p>
        </p:txBody>
      </p:sp>
      <p:sp>
        <p:nvSpPr>
          <p:cNvPr id="17" name="7 CuadroTexto"/>
          <p:cNvSpPr txBox="1"/>
          <p:nvPr/>
        </p:nvSpPr>
        <p:spPr>
          <a:xfrm>
            <a:off x="3797920" y="4631852"/>
            <a:ext cx="2199453" cy="925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 scrambled it to make a type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specime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17179" y="4428607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Mobile App</a:t>
            </a:r>
          </a:p>
        </p:txBody>
      </p:sp>
      <p:sp>
        <p:nvSpPr>
          <p:cNvPr id="19" name="7 CuadroTexto"/>
          <p:cNvSpPr txBox="1"/>
          <p:nvPr/>
        </p:nvSpPr>
        <p:spPr>
          <a:xfrm>
            <a:off x="6019732" y="4626052"/>
            <a:ext cx="2199453" cy="925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 scrambled it to make a type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specime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38990" y="4423647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UI / UX Design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8241543" y="4621092"/>
            <a:ext cx="2199453" cy="925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 scrambled it to make a type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specime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69667" y="3118066"/>
            <a:ext cx="1272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70%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59595" y="3118066"/>
            <a:ext cx="1272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60%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21395" y="3118066"/>
            <a:ext cx="1272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90%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711323" y="3118066"/>
            <a:ext cx="1272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30%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Graphic spid="10" grpId="0">
        <p:bldAsOne/>
      </p:bldGraphic>
      <p:bldGraphic spid="11" grpId="0">
        <p:bldAsOne/>
      </p:bldGraphic>
      <p:bldGraphic spid="12" grpId="0">
        <p:bldAsOne/>
      </p:bldGraphic>
      <p:bldGraphic spid="13" grpId="0">
        <p:bldAsOne/>
      </p:bldGraphic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4" grpId="0"/>
      <p:bldP spid="25" grpId="0"/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304001" y="827537"/>
            <a:ext cx="3583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Simple Chart</a:t>
            </a:r>
          </a:p>
        </p:txBody>
      </p:sp>
      <p:sp>
        <p:nvSpPr>
          <p:cNvPr id="12" name="7 CuadroTexto"/>
          <p:cNvSpPr txBox="1"/>
          <p:nvPr/>
        </p:nvSpPr>
        <p:spPr>
          <a:xfrm>
            <a:off x="2945205" y="1257689"/>
            <a:ext cx="63015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600"/>
              </a:lnSpc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Simply dummy text of the printing and typesetting industry when an unknown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printertype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specimen book unknown printer took a galley of type and scrambled.</a:t>
            </a:r>
          </a:p>
        </p:txBody>
      </p:sp>
      <p:sp>
        <p:nvSpPr>
          <p:cNvPr id="15" name="Oval 14"/>
          <p:cNvSpPr/>
          <p:nvPr/>
        </p:nvSpPr>
        <p:spPr>
          <a:xfrm>
            <a:off x="4910049" y="2203219"/>
            <a:ext cx="2438400" cy="2438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222464" y="2930286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Web Design</a:t>
            </a:r>
          </a:p>
        </p:txBody>
      </p:sp>
      <p:sp>
        <p:nvSpPr>
          <p:cNvPr id="23" name="7 CuadroTexto"/>
          <p:cNvSpPr txBox="1"/>
          <p:nvPr/>
        </p:nvSpPr>
        <p:spPr>
          <a:xfrm>
            <a:off x="5025017" y="3127731"/>
            <a:ext cx="2199453" cy="925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280"/>
              </a:lnSpc>
              <a:defRPr/>
            </a:pPr>
            <a:r>
              <a:rPr lang="en-US" sz="9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 scrambled it to make a type </a:t>
            </a:r>
            <a:r>
              <a:rPr lang="en-US" sz="900" dirty="0" err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specime</a:t>
            </a: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4" name="7 CuadroTexto"/>
          <p:cNvSpPr txBox="1"/>
          <p:nvPr/>
        </p:nvSpPr>
        <p:spPr>
          <a:xfrm>
            <a:off x="1594528" y="4879263"/>
            <a:ext cx="9002942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735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735"/>
              </a:lnSpc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and scrambled it to make a type specimen book It has survived not only five centuries dummy text of the printing and typesetting industry make type specimen an unknown printer took a galley of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et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dolore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.</a:t>
            </a:r>
          </a:p>
          <a:p>
            <a:pPr algn="ctr">
              <a:lnSpc>
                <a:spcPts val="1735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735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735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380964" y="2868603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UI / UX Design</a:t>
            </a:r>
          </a:p>
        </p:txBody>
      </p:sp>
      <p:sp>
        <p:nvSpPr>
          <p:cNvPr id="26" name="7 CuadroTexto"/>
          <p:cNvSpPr txBox="1"/>
          <p:nvPr/>
        </p:nvSpPr>
        <p:spPr>
          <a:xfrm>
            <a:off x="9380963" y="3050342"/>
            <a:ext cx="2089077" cy="925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type and scrambled it to make a type specimen book </a:t>
            </a:r>
          </a:p>
          <a:p>
            <a:pPr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16618" y="2868602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Graphic Design</a:t>
            </a:r>
          </a:p>
        </p:txBody>
      </p:sp>
      <p:sp>
        <p:nvSpPr>
          <p:cNvPr id="28" name="7 CuadroTexto"/>
          <p:cNvSpPr txBox="1"/>
          <p:nvPr/>
        </p:nvSpPr>
        <p:spPr>
          <a:xfrm>
            <a:off x="932101" y="3050341"/>
            <a:ext cx="2089077" cy="925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r"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type and scrambled it to make a type specimen book </a:t>
            </a:r>
          </a:p>
          <a:p>
            <a:pPr algn="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5" name="图片占位符 4" descr="图片包含 建筑物, 场景, 方式, 人行道&#10;&#10;已生成极高可信度的说明"/>
          <p:cNvPicPr>
            <a:picLocks noGrp="1" noChangeAspect="1"/>
          </p:cNvPicPr>
          <p:nvPr>
            <p:ph type="pic" sz="quarter" idx="52"/>
          </p:nvPr>
        </p:nvPicPr>
        <p:blipFill>
          <a:blip r:embed="rId3" cstate="email"/>
          <a:srcRect/>
          <a:stretch>
            <a:fillRect/>
          </a:stretch>
        </p:blipFill>
        <p:spPr/>
      </p:pic>
      <p:pic>
        <p:nvPicPr>
          <p:cNvPr id="7" name="图片占位符 6" descr="图片包含 人员, 妇女, 户外, 建筑物&#10;&#10;已生成极高可信度的说明"/>
          <p:cNvPicPr>
            <a:picLocks noGrp="1" noChangeAspect="1"/>
          </p:cNvPicPr>
          <p:nvPr>
            <p:ph type="pic" sz="quarter" idx="51"/>
          </p:nvPr>
        </p:nvPicPr>
        <p:blipFill>
          <a:blip r:embed="rId4" cstate="email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 descr="图片包含 天空, 水, 户外, 船&#10;&#10;已生成极高可信度的说明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/>
          <a:srcRect/>
          <a:stretch>
            <a:fillRect/>
          </a:stretch>
        </p:blipFill>
        <p:spPr/>
      </p:pic>
      <p:sp>
        <p:nvSpPr>
          <p:cNvPr id="9" name="Rectangle 8"/>
          <p:cNvSpPr/>
          <p:nvPr/>
        </p:nvSpPr>
        <p:spPr>
          <a:xfrm>
            <a:off x="0" y="471488"/>
            <a:ext cx="12191999" cy="6386512"/>
          </a:xfrm>
          <a:prstGeom prst="rect">
            <a:avLst/>
          </a:prstGeom>
          <a:solidFill>
            <a:schemeClr val="tx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7 CuadroTexto"/>
          <p:cNvSpPr txBox="1"/>
          <p:nvPr/>
        </p:nvSpPr>
        <p:spPr>
          <a:xfrm>
            <a:off x="1437408" y="2663114"/>
            <a:ext cx="6677893" cy="1618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735"/>
              </a:lnSpc>
              <a:defRPr/>
            </a:pP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r>
              <a:rPr lang="en-US" sz="9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Simply dummy text of the printing and typesetting industry when an unknown printer took a galley of type and scrambled .</a:t>
            </a:r>
          </a:p>
          <a:p>
            <a:pPr>
              <a:lnSpc>
                <a:spcPts val="1735"/>
              </a:lnSpc>
              <a:defRPr/>
            </a:pPr>
            <a:r>
              <a:rPr lang="en-US" sz="9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and scrambled it to make a type specimen book It has survived not only five centuries dummy text of the printing.</a:t>
            </a:r>
          </a:p>
          <a:p>
            <a:pPr>
              <a:lnSpc>
                <a:spcPts val="1735"/>
              </a:lnSpc>
              <a:defRPr/>
            </a:pP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37408" y="2188881"/>
            <a:ext cx="4085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Agio</a:t>
            </a:r>
            <a:r>
              <a:rPr lang="en-US" sz="28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 Company</a:t>
            </a:r>
          </a:p>
        </p:txBody>
      </p:sp>
      <p:sp>
        <p:nvSpPr>
          <p:cNvPr id="12" name="Text Placeholder 7"/>
          <p:cNvSpPr txBox="1"/>
          <p:nvPr/>
        </p:nvSpPr>
        <p:spPr>
          <a:xfrm>
            <a:off x="1437408" y="2008321"/>
            <a:ext cx="26670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Your Subtitle Text Here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516334" y="4042034"/>
            <a:ext cx="1156600" cy="352576"/>
            <a:chOff x="6583160" y="4806490"/>
            <a:chExt cx="1156600" cy="352576"/>
          </a:xfrm>
        </p:grpSpPr>
        <p:sp>
          <p:nvSpPr>
            <p:cNvPr id="18" name="Shape 592"/>
            <p:cNvSpPr/>
            <p:nvPr/>
          </p:nvSpPr>
          <p:spPr>
            <a:xfrm>
              <a:off x="6583160" y="4806490"/>
              <a:ext cx="1135499" cy="35257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lvl="0" defTabSz="914400">
                <a:defRPr sz="180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96607" y="4838331"/>
              <a:ext cx="1143153" cy="261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</a:rPr>
                <a:t>learn more…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459641" y="4523770"/>
            <a:ext cx="9185683" cy="964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735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735"/>
              </a:lnSpc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Simply dummy text of the printing and typesetting industry when an unknown printer took a galley of type and scrambled it to make a type specimen book unknown printer took a galley of type and scrambled it to make a type specimen book It has survived not only five centuries dummy text of the printing and typesetting industry make a type specimen book unknown printer dummy text of the printing and typesetting industry.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879240" y="5915174"/>
            <a:ext cx="346483" cy="72510"/>
            <a:chOff x="4057117" y="3794813"/>
            <a:chExt cx="4092975" cy="92511"/>
          </a:xfrm>
        </p:grpSpPr>
        <p:sp>
          <p:nvSpPr>
            <p:cNvPr id="14" name="Rectangle 13"/>
            <p:cNvSpPr/>
            <p:nvPr/>
          </p:nvSpPr>
          <p:spPr>
            <a:xfrm>
              <a:off x="4057117" y="3794868"/>
              <a:ext cx="1377151" cy="924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PT Sans" panose="020B0503020203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434269" y="3794868"/>
              <a:ext cx="1365941" cy="92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PT Sans" panose="020B0503020203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84151" y="3794813"/>
              <a:ext cx="1365941" cy="9249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PT Sans" panose="020B0503020203020204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619046" y="827537"/>
            <a:ext cx="2953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About Us</a:t>
            </a:r>
          </a:p>
        </p:txBody>
      </p:sp>
      <p:sp>
        <p:nvSpPr>
          <p:cNvPr id="18" name="7 CuadroTexto"/>
          <p:cNvSpPr txBox="1"/>
          <p:nvPr/>
        </p:nvSpPr>
        <p:spPr>
          <a:xfrm>
            <a:off x="2945205" y="1257689"/>
            <a:ext cx="63015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600"/>
              </a:lnSpc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Simply dummy text of the printing and typesetting industry when an unknown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printertype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specimen book unknown printer took a galley of type and scrambled.</a:t>
            </a:r>
          </a:p>
        </p:txBody>
      </p:sp>
      <p:pic>
        <p:nvPicPr>
          <p:cNvPr id="4" name="图片占位符 3" descr="图片包含 建筑物, 户外, 道路, 黄色&#10;&#10;已生成极高可信度的说明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4001" y="827537"/>
            <a:ext cx="3583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Simple Chart</a:t>
            </a:r>
          </a:p>
        </p:txBody>
      </p:sp>
      <p:sp>
        <p:nvSpPr>
          <p:cNvPr id="3" name="7 CuadroTexto"/>
          <p:cNvSpPr txBox="1"/>
          <p:nvPr/>
        </p:nvSpPr>
        <p:spPr>
          <a:xfrm>
            <a:off x="2945205" y="1257689"/>
            <a:ext cx="63015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600"/>
              </a:lnSpc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Simply dummy text of the printing and typesetting industry when an unknown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printertype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specimen book unknown printer took a galley of type and scrambled.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4179027" y="2300047"/>
          <a:ext cx="1584196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1985231" y="2300047"/>
          <a:ext cx="1584196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8574368" y="2300047"/>
          <a:ext cx="1584196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6380572" y="2300047"/>
          <a:ext cx="1584196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Shape 592"/>
          <p:cNvSpPr/>
          <p:nvPr/>
        </p:nvSpPr>
        <p:spPr>
          <a:xfrm>
            <a:off x="2209579" y="4251431"/>
            <a:ext cx="1135499" cy="32052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lvl="0" defTabSz="914400">
              <a:defRPr sz="18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2201925" y="4254384"/>
            <a:ext cx="1143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$ 17,000</a:t>
            </a:r>
          </a:p>
        </p:txBody>
      </p:sp>
      <p:sp>
        <p:nvSpPr>
          <p:cNvPr id="13" name="7 CuadroTexto"/>
          <p:cNvSpPr txBox="1"/>
          <p:nvPr/>
        </p:nvSpPr>
        <p:spPr>
          <a:xfrm>
            <a:off x="1788045" y="4495901"/>
            <a:ext cx="1970911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 scrambled it to make a type dolor sit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amet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specime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.</a:t>
            </a:r>
          </a:p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4" name="Shape 592"/>
          <p:cNvSpPr/>
          <p:nvPr/>
        </p:nvSpPr>
        <p:spPr>
          <a:xfrm>
            <a:off x="4423597" y="4261225"/>
            <a:ext cx="1135499" cy="32052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lvl="0" defTabSz="914400">
              <a:defRPr sz="18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4415943" y="4264178"/>
            <a:ext cx="1143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$ 27,000</a:t>
            </a:r>
          </a:p>
        </p:txBody>
      </p:sp>
      <p:sp>
        <p:nvSpPr>
          <p:cNvPr id="16" name="7 CuadroTexto"/>
          <p:cNvSpPr txBox="1"/>
          <p:nvPr/>
        </p:nvSpPr>
        <p:spPr>
          <a:xfrm>
            <a:off x="4002063" y="4505695"/>
            <a:ext cx="1970911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 scrambled it to make a type dolor </a:t>
            </a: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sit amet specime.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7" name="Shape 592"/>
          <p:cNvSpPr/>
          <p:nvPr/>
        </p:nvSpPr>
        <p:spPr>
          <a:xfrm>
            <a:off x="6625826" y="4261177"/>
            <a:ext cx="1135499" cy="32052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lvl="0" defTabSz="914400">
              <a:defRPr sz="18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6618172" y="4264130"/>
            <a:ext cx="1143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$ 37,000</a:t>
            </a:r>
          </a:p>
        </p:txBody>
      </p:sp>
      <p:sp>
        <p:nvSpPr>
          <p:cNvPr id="19" name="7 CuadroTexto"/>
          <p:cNvSpPr txBox="1"/>
          <p:nvPr/>
        </p:nvSpPr>
        <p:spPr>
          <a:xfrm>
            <a:off x="6191040" y="4505647"/>
            <a:ext cx="1970911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 scrambled it to make a type dolor sit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amet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specime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.</a:t>
            </a:r>
          </a:p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0" name="Shape 592"/>
          <p:cNvSpPr/>
          <p:nvPr/>
        </p:nvSpPr>
        <p:spPr>
          <a:xfrm>
            <a:off x="8839844" y="4270971"/>
            <a:ext cx="1135499" cy="32052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lvl="0" defTabSz="914400">
              <a:defRPr sz="18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8832190" y="4273924"/>
            <a:ext cx="1143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$ 77,000</a:t>
            </a:r>
          </a:p>
        </p:txBody>
      </p:sp>
      <p:sp>
        <p:nvSpPr>
          <p:cNvPr id="22" name="7 CuadroTexto"/>
          <p:cNvSpPr txBox="1"/>
          <p:nvPr/>
        </p:nvSpPr>
        <p:spPr>
          <a:xfrm>
            <a:off x="8405058" y="4515441"/>
            <a:ext cx="1970911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 scrambled it to make a type dolor </a:t>
            </a: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sit amet specime.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09579" y="3020479"/>
            <a:ext cx="1182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70%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19294" y="3020479"/>
            <a:ext cx="1182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90%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625826" y="3020479"/>
            <a:ext cx="1182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30%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799435" y="3020479"/>
            <a:ext cx="1182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79%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Graphic spid="8" grpId="0">
        <p:bldAsOne/>
      </p:bldGraphic>
      <p:bldGraphic spid="9" grpId="0">
        <p:bldAsOne/>
      </p:bldGraphic>
      <p:bldP spid="10" grpId="0" animBg="1"/>
      <p:bldP spid="11" grpId="0"/>
      <p:bldP spid="13" grpId="0"/>
      <p:bldP spid="14" grpId="0" animBg="1"/>
      <p:bldP spid="15" grpId="0"/>
      <p:bldP spid="16" grpId="0"/>
      <p:bldP spid="17" grpId="0" animBg="1"/>
      <p:bldP spid="18" grpId="0"/>
      <p:bldP spid="19" grpId="0"/>
      <p:bldP spid="20" grpId="0" animBg="1"/>
      <p:bldP spid="21" grpId="0"/>
      <p:bldP spid="22" grpId="0"/>
      <p:bldP spid="25" grpId="0"/>
      <p:bldP spid="26" grpId="0"/>
      <p:bldP spid="27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904325" y="2973532"/>
            <a:ext cx="914400" cy="914400"/>
          </a:xfrm>
          <a:prstGeom prst="ellipse">
            <a:avLst/>
          </a:prstGeom>
          <a:blipFill>
            <a:blip r:embed="rId3" cstate="email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Ligh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931727" y="3430732"/>
            <a:ext cx="4260273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sysDash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7 CuadroTexto"/>
          <p:cNvSpPr txBox="1"/>
          <p:nvPr/>
        </p:nvSpPr>
        <p:spPr>
          <a:xfrm>
            <a:off x="2273703" y="2849110"/>
            <a:ext cx="3610205" cy="2272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735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Simply dummy text of the printing and typesetting industry when an unknown printer took a galley of type and scrambled .</a:t>
            </a:r>
          </a:p>
          <a:p>
            <a:pPr>
              <a:lnSpc>
                <a:spcPts val="1735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and scrambled it to make a type specimen book It has survived not only five centuries dummy text of the printing.</a:t>
            </a:r>
          </a:p>
          <a:p>
            <a:pPr>
              <a:lnSpc>
                <a:spcPts val="1735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3703" y="2325890"/>
            <a:ext cx="4085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Timeline Project</a:t>
            </a:r>
          </a:p>
        </p:txBody>
      </p:sp>
      <p:sp>
        <p:nvSpPr>
          <p:cNvPr id="14" name="Text Placeholder 7"/>
          <p:cNvSpPr txBox="1"/>
          <p:nvPr/>
        </p:nvSpPr>
        <p:spPr>
          <a:xfrm>
            <a:off x="2273703" y="2145330"/>
            <a:ext cx="26670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Lato" charset="0"/>
                <a:ea typeface="Lato" charset="0"/>
                <a:cs typeface="Lato" charset="0"/>
              </a:rPr>
              <a:t>Your Subtitle Text Here</a:t>
            </a:r>
          </a:p>
        </p:txBody>
      </p:sp>
      <p:sp>
        <p:nvSpPr>
          <p:cNvPr id="15" name="Oval 14"/>
          <p:cNvSpPr/>
          <p:nvPr/>
        </p:nvSpPr>
        <p:spPr>
          <a:xfrm>
            <a:off x="9798627" y="3246076"/>
            <a:ext cx="369311" cy="36931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latin typeface="Roboto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65658" y="3800043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Start Company</a:t>
            </a:r>
          </a:p>
        </p:txBody>
      </p:sp>
      <p:sp>
        <p:nvSpPr>
          <p:cNvPr id="18" name="7 CuadroTexto"/>
          <p:cNvSpPr txBox="1"/>
          <p:nvPr/>
        </p:nvSpPr>
        <p:spPr>
          <a:xfrm>
            <a:off x="9265657" y="3981782"/>
            <a:ext cx="2089077" cy="925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type and scrambled it to make a type specimen book </a:t>
            </a:r>
          </a:p>
          <a:p>
            <a:pPr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3" grpId="0"/>
      <p:bldP spid="14" grpId="0"/>
      <p:bldP spid="15" grpId="0" animBg="1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3" y="3430732"/>
            <a:ext cx="12191997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sysDash"/>
            <a:head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795961" y="2973532"/>
            <a:ext cx="914400" cy="914400"/>
          </a:xfrm>
          <a:prstGeom prst="ellipse">
            <a:avLst/>
          </a:prstGeom>
          <a:blipFill>
            <a:blip r:embed="rId3" cstate="email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Ligh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815936" y="3246076"/>
            <a:ext cx="369311" cy="36931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latin typeface="Roboto Ligh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9321075" y="3259281"/>
            <a:ext cx="369311" cy="36931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latin typeface="Roboto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88106" y="3794848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Start Project</a:t>
            </a:r>
          </a:p>
        </p:txBody>
      </p:sp>
      <p:sp>
        <p:nvSpPr>
          <p:cNvPr id="18" name="7 CuadroTexto"/>
          <p:cNvSpPr txBox="1"/>
          <p:nvPr/>
        </p:nvSpPr>
        <p:spPr>
          <a:xfrm>
            <a:off x="8788105" y="3976587"/>
            <a:ext cx="2089077" cy="925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type and scrambled it to make a type specimen book </a:t>
            </a:r>
          </a:p>
          <a:p>
            <a:pPr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2967" y="3794848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Start Project</a:t>
            </a:r>
          </a:p>
        </p:txBody>
      </p:sp>
      <p:sp>
        <p:nvSpPr>
          <p:cNvPr id="20" name="7 CuadroTexto"/>
          <p:cNvSpPr txBox="1"/>
          <p:nvPr/>
        </p:nvSpPr>
        <p:spPr>
          <a:xfrm>
            <a:off x="2282966" y="3976587"/>
            <a:ext cx="2089077" cy="925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type and scrambled it to make a type specimen book </a:t>
            </a:r>
          </a:p>
          <a:p>
            <a:pPr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86385" y="1763723"/>
            <a:ext cx="2089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Develop Company</a:t>
            </a:r>
          </a:p>
        </p:txBody>
      </p:sp>
      <p:sp>
        <p:nvSpPr>
          <p:cNvPr id="27" name="7 CuadroTexto"/>
          <p:cNvSpPr txBox="1"/>
          <p:nvPr/>
        </p:nvSpPr>
        <p:spPr>
          <a:xfrm>
            <a:off x="5386384" y="1945462"/>
            <a:ext cx="2089077" cy="925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type and scrambled it to make a type specimen book </a:t>
            </a:r>
          </a:p>
          <a:p>
            <a:pPr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6" grpId="0" animBg="1"/>
      <p:bldP spid="17" grpId="0"/>
      <p:bldP spid="18" grpId="0"/>
      <p:bldP spid="19" grpId="0"/>
      <p:bldP spid="20" grpId="0"/>
      <p:bldP spid="26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7 CuadroTexto"/>
          <p:cNvSpPr txBox="1"/>
          <p:nvPr/>
        </p:nvSpPr>
        <p:spPr>
          <a:xfrm>
            <a:off x="5906886" y="2849110"/>
            <a:ext cx="3610205" cy="2272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1735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r">
              <a:lnSpc>
                <a:spcPts val="1735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Simply dummy text of the printing and typesetting industry when an unknown printer took a galley of type and scrambled </a:t>
            </a:r>
          </a:p>
          <a:p>
            <a:pPr algn="r">
              <a:lnSpc>
                <a:spcPts val="1735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r">
              <a:lnSpc>
                <a:spcPts val="1735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and scrambled it to make a type specimen book It has survived not only five centuries dummy text of the printing.</a:t>
            </a:r>
          </a:p>
          <a:p>
            <a:pPr algn="r">
              <a:lnSpc>
                <a:spcPts val="1735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r">
              <a:lnSpc>
                <a:spcPts val="1735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r">
              <a:lnSpc>
                <a:spcPts val="1735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1760" y="2325890"/>
            <a:ext cx="4085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End Timeline</a:t>
            </a:r>
          </a:p>
        </p:txBody>
      </p:sp>
      <p:sp>
        <p:nvSpPr>
          <p:cNvPr id="9" name="Text Placeholder 7"/>
          <p:cNvSpPr txBox="1"/>
          <p:nvPr/>
        </p:nvSpPr>
        <p:spPr>
          <a:xfrm>
            <a:off x="6836236" y="2145330"/>
            <a:ext cx="26670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Lato" charset="0"/>
                <a:ea typeface="Lato" charset="0"/>
                <a:cs typeface="Lato" charset="0"/>
              </a:rPr>
              <a:t>Your Subtitle Text Here</a:t>
            </a:r>
          </a:p>
        </p:txBody>
      </p:sp>
      <p:sp>
        <p:nvSpPr>
          <p:cNvPr id="12" name="Oval 11"/>
          <p:cNvSpPr/>
          <p:nvPr/>
        </p:nvSpPr>
        <p:spPr>
          <a:xfrm>
            <a:off x="4517360" y="2992189"/>
            <a:ext cx="914400" cy="914400"/>
          </a:xfrm>
          <a:prstGeom prst="ellipse">
            <a:avLst/>
          </a:prstGeom>
          <a:blipFill>
            <a:blip r:embed="rId3" cstate="email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Light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0" y="3449389"/>
            <a:ext cx="4211783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sysDash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985231" y="3264733"/>
            <a:ext cx="369311" cy="36931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latin typeface="Roboto Ligh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15473" y="3818700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Top Company</a:t>
            </a:r>
          </a:p>
        </p:txBody>
      </p:sp>
      <p:sp>
        <p:nvSpPr>
          <p:cNvPr id="17" name="7 CuadroTexto"/>
          <p:cNvSpPr txBox="1"/>
          <p:nvPr/>
        </p:nvSpPr>
        <p:spPr>
          <a:xfrm>
            <a:off x="1515472" y="4000439"/>
            <a:ext cx="2089077" cy="925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type and scrambled it to make a type specimen book </a:t>
            </a:r>
          </a:p>
          <a:p>
            <a:pPr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 animBg="1"/>
      <p:bldP spid="15" grpId="0" animBg="1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3"/>
          <p:cNvSpPr/>
          <p:nvPr/>
        </p:nvSpPr>
        <p:spPr>
          <a:xfrm>
            <a:off x="3176" y="0"/>
            <a:ext cx="12188824" cy="6858000"/>
          </a:xfrm>
          <a:prstGeom prst="rect">
            <a:avLst/>
          </a:prstGeom>
          <a:solidFill>
            <a:schemeClr val="tx2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7 CuadroTexto"/>
          <p:cNvSpPr txBox="1"/>
          <p:nvPr/>
        </p:nvSpPr>
        <p:spPr>
          <a:xfrm>
            <a:off x="2757053" y="3268836"/>
            <a:ext cx="6677893" cy="1618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735"/>
              </a:lnSpc>
              <a:defRPr/>
            </a:pP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735"/>
              </a:lnSpc>
              <a:defRPr/>
            </a:pPr>
            <a:r>
              <a:rPr lang="en-US" sz="9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Simply dummy text of the printing and typesetting industry when an unknown printer took a galley of type and scrambled .</a:t>
            </a:r>
          </a:p>
          <a:p>
            <a:pPr algn="ctr">
              <a:lnSpc>
                <a:spcPts val="1735"/>
              </a:lnSpc>
              <a:defRPr/>
            </a:pPr>
            <a:r>
              <a:rPr lang="en-US" sz="9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and scrambled it to make a type specimen book It has survived not only five centuries dummy text of the printing.</a:t>
            </a:r>
          </a:p>
          <a:p>
            <a:pPr algn="ctr">
              <a:lnSpc>
                <a:spcPts val="1735"/>
              </a:lnSpc>
              <a:defRPr/>
            </a:pP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735"/>
              </a:lnSpc>
              <a:defRPr/>
            </a:pP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735"/>
              </a:lnSpc>
              <a:defRPr/>
            </a:pP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65738" y="2519194"/>
            <a:ext cx="6677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P</a:t>
            </a:r>
            <a:r>
              <a:rPr lang="en-US" altLang="zh-CN" sz="44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ower  Your  </a:t>
            </a:r>
            <a:r>
              <a:rPr lang="en-US" altLang="zh-CN" sz="4400" b="1" dirty="0" err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Powerpoint</a:t>
            </a:r>
            <a:endParaRPr lang="en-US" sz="4400" b="1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1" name="Text Placeholder 7"/>
          <p:cNvSpPr txBox="1"/>
          <p:nvPr/>
        </p:nvSpPr>
        <p:spPr>
          <a:xfrm>
            <a:off x="4862786" y="1689929"/>
            <a:ext cx="26670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Your Business Solution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506428" y="4319126"/>
            <a:ext cx="1156600" cy="352576"/>
            <a:chOff x="6583160" y="4806490"/>
            <a:chExt cx="1156600" cy="352576"/>
          </a:xfrm>
        </p:grpSpPr>
        <p:sp>
          <p:nvSpPr>
            <p:cNvPr id="13" name="Shape 592"/>
            <p:cNvSpPr/>
            <p:nvPr/>
          </p:nvSpPr>
          <p:spPr>
            <a:xfrm>
              <a:off x="6583160" y="4806490"/>
              <a:ext cx="1135499" cy="35257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lvl="0" defTabSz="914400">
                <a:defRPr sz="180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596607" y="4838331"/>
              <a:ext cx="1143153" cy="261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</a:rPr>
                <a:t>learn more…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 CuadroTexto"/>
          <p:cNvSpPr txBox="1"/>
          <p:nvPr/>
        </p:nvSpPr>
        <p:spPr>
          <a:xfrm>
            <a:off x="6126048" y="3942459"/>
            <a:ext cx="4218102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735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Simply dummy text of the printing and typesetting industry when an unknown printer took a galley of type and scrambled .</a:t>
            </a:r>
          </a:p>
          <a:p>
            <a:pPr>
              <a:lnSpc>
                <a:spcPts val="1735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and scrambled it to make a type specimen book It has survived not only five centuries dummy text of the printing and typesetting industry make type specimen an unknown printer took a galley of </a:t>
            </a:r>
          </a:p>
          <a:p>
            <a:pPr>
              <a:lnSpc>
                <a:spcPts val="1735"/>
              </a:lnSpc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et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dolore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.</a:t>
            </a:r>
          </a:p>
          <a:p>
            <a:pPr>
              <a:lnSpc>
                <a:spcPts val="1735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26048" y="2557464"/>
            <a:ext cx="40853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Good company and good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discourse are the very sinews of virtue “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19046" y="827537"/>
            <a:ext cx="2953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Who We Are</a:t>
            </a:r>
          </a:p>
        </p:txBody>
      </p:sp>
      <p:sp>
        <p:nvSpPr>
          <p:cNvPr id="20" name="7 CuadroTexto"/>
          <p:cNvSpPr txBox="1"/>
          <p:nvPr/>
        </p:nvSpPr>
        <p:spPr>
          <a:xfrm>
            <a:off x="2945205" y="1257689"/>
            <a:ext cx="63015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600"/>
              </a:lnSpc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Simply dummy text of the printing and typesetting industry when an unknown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printertype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specimen book unknown printer took a galley of type and scrambled.</a:t>
            </a:r>
          </a:p>
        </p:txBody>
      </p:sp>
      <p:pic>
        <p:nvPicPr>
          <p:cNvPr id="4" name="图片占位符 3" descr="图片包含 男士, 人员, 领带, 戴着&#10;&#10;已生成极高可信度的说明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图片包含 天空, 户外, 建筑物, 城市&#10;&#10;已生成极高可信度的说明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/>
          <a:srcRect/>
          <a:stretch>
            <a:fillRect/>
          </a:stretch>
        </p:blipFill>
        <p:spPr/>
      </p:pic>
      <p:sp>
        <p:nvSpPr>
          <p:cNvPr id="36" name="Rectangle 35"/>
          <p:cNvSpPr/>
          <p:nvPr/>
        </p:nvSpPr>
        <p:spPr>
          <a:xfrm>
            <a:off x="0" y="2838450"/>
            <a:ext cx="12191999" cy="2262188"/>
          </a:xfrm>
          <a:prstGeom prst="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619046" y="827537"/>
            <a:ext cx="2953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Our Vision</a:t>
            </a:r>
          </a:p>
        </p:txBody>
      </p:sp>
      <p:sp>
        <p:nvSpPr>
          <p:cNvPr id="13" name="7 CuadroTexto"/>
          <p:cNvSpPr txBox="1"/>
          <p:nvPr/>
        </p:nvSpPr>
        <p:spPr>
          <a:xfrm>
            <a:off x="2945205" y="1257689"/>
            <a:ext cx="63015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600"/>
              </a:lnSpc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Simply dummy text of the printing and typesetting industry when an unknown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printertype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specimen book unknown printer took a galley of type and scrambled.</a:t>
            </a:r>
          </a:p>
        </p:txBody>
      </p:sp>
      <p:sp>
        <p:nvSpPr>
          <p:cNvPr id="14" name="Oval 13"/>
          <p:cNvSpPr/>
          <p:nvPr/>
        </p:nvSpPr>
        <p:spPr>
          <a:xfrm>
            <a:off x="1187415" y="3486148"/>
            <a:ext cx="757238" cy="7572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7 CuadroTexto"/>
          <p:cNvSpPr txBox="1"/>
          <p:nvPr/>
        </p:nvSpPr>
        <p:spPr>
          <a:xfrm>
            <a:off x="2184830" y="3239462"/>
            <a:ext cx="2194039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735"/>
              </a:lnSpc>
              <a:defRPr/>
            </a:pPr>
            <a:endParaRPr lang="en-US" sz="10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Simply dummy text of the printing and typesetting industry when an unknown printer took.</a:t>
            </a:r>
          </a:p>
          <a:p>
            <a:pPr>
              <a:lnSpc>
                <a:spcPts val="1735"/>
              </a:lnSpc>
              <a:defRPr/>
            </a:pPr>
            <a:endParaRPr lang="en-US" sz="10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endParaRPr lang="en-US" sz="10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619046" y="3486148"/>
            <a:ext cx="757238" cy="7572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7 CuadroTexto"/>
          <p:cNvSpPr txBox="1"/>
          <p:nvPr/>
        </p:nvSpPr>
        <p:spPr>
          <a:xfrm>
            <a:off x="5616461" y="3239462"/>
            <a:ext cx="2194039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735"/>
              </a:lnSpc>
              <a:defRPr/>
            </a:pPr>
            <a:endParaRPr lang="en-US" sz="10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Simply dummy text of the printing and typesetting industry when an unknown printer took.</a:t>
            </a:r>
          </a:p>
          <a:p>
            <a:pPr>
              <a:lnSpc>
                <a:spcPts val="1735"/>
              </a:lnSpc>
              <a:defRPr/>
            </a:pPr>
            <a:endParaRPr lang="en-US" sz="10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endParaRPr lang="en-US" sz="10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8050677" y="3486148"/>
            <a:ext cx="757238" cy="7572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7 CuadroTexto"/>
          <p:cNvSpPr txBox="1"/>
          <p:nvPr/>
        </p:nvSpPr>
        <p:spPr>
          <a:xfrm>
            <a:off x="9048092" y="3239462"/>
            <a:ext cx="2194039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735"/>
              </a:lnSpc>
              <a:defRPr/>
            </a:pPr>
            <a:endParaRPr lang="en-US" sz="10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Simply dummy text of the printing and typesetting industry when an unknown printer took.</a:t>
            </a:r>
          </a:p>
          <a:p>
            <a:pPr>
              <a:lnSpc>
                <a:spcPts val="1735"/>
              </a:lnSpc>
              <a:defRPr/>
            </a:pPr>
            <a:endParaRPr lang="en-US" sz="10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endParaRPr lang="en-US" sz="10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7" name="7 CuadroTexto"/>
          <p:cNvSpPr txBox="1"/>
          <p:nvPr/>
        </p:nvSpPr>
        <p:spPr>
          <a:xfrm>
            <a:off x="1594528" y="5222996"/>
            <a:ext cx="9002942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735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735"/>
              </a:lnSpc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and scrambled it to make a type specimen book It has survived not only five centuries dummy text of the printing and typesetting industry make type specimen an unknown printer took a galley of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et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dolore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.</a:t>
            </a:r>
          </a:p>
          <a:p>
            <a:pPr algn="ctr">
              <a:lnSpc>
                <a:spcPts val="1735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735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735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57810" y="364612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dirty="0">
                <a:solidFill>
                  <a:schemeClr val="bg1"/>
                </a:solidFill>
                <a:latin typeface="FontAwesome" pitchFamily="2" charset="0"/>
              </a:rPr>
              <a:t>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29998" y="3631697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dirty="0">
                <a:solidFill>
                  <a:schemeClr val="bg1"/>
                </a:solidFill>
                <a:latin typeface="FontAwesome" pitchFamily="2" charset="0"/>
              </a:rPr>
              <a:t>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196929" y="3612068"/>
            <a:ext cx="4491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dirty="0">
                <a:solidFill>
                  <a:schemeClr val="bg1"/>
                </a:solidFill>
                <a:latin typeface="FontAwesome" pitchFamily="2" charset="0"/>
              </a:rPr>
              <a:t>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2" grpId="0"/>
      <p:bldP spid="13" grpId="0"/>
      <p:bldP spid="14" grpId="0" animBg="1"/>
      <p:bldP spid="15" grpId="0"/>
      <p:bldP spid="28" grpId="0" animBg="1"/>
      <p:bldP spid="29" grpId="0"/>
      <p:bldP spid="30" grpId="0" animBg="1"/>
      <p:bldP spid="31" grpId="0"/>
      <p:bldP spid="37" grpId="0"/>
      <p:bldP spid="2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0563" y="827537"/>
            <a:ext cx="3128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Meet Our Team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" name="7 CuadroTexto"/>
          <p:cNvSpPr txBox="1"/>
          <p:nvPr/>
        </p:nvSpPr>
        <p:spPr>
          <a:xfrm>
            <a:off x="2945205" y="1257689"/>
            <a:ext cx="63015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600"/>
              </a:lnSpc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Simply dummy text of the printing and typesetting industry when an unknown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printertype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specimen book unknown printer took a galley of type and scrambled.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5231" y="5354771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John Smith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07439" y="5597976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Lato" charset="0"/>
                <a:ea typeface="Lato" charset="0"/>
                <a:cs typeface="Lato" charset="0"/>
              </a:rPr>
              <a:t>Director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53453" y="5354771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Garry Closer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77377" y="5597976"/>
            <a:ext cx="13567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Lato" charset="0"/>
                <a:ea typeface="Lato" charset="0"/>
                <a:cs typeface="Lato" charset="0"/>
              </a:rPr>
              <a:t>Graphic Designer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44515" y="5354771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Gareth More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02989" y="5597976"/>
            <a:ext cx="8876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Lato" charset="0"/>
                <a:ea typeface="Lato" charset="0"/>
                <a:cs typeface="Lato" charset="0"/>
              </a:rPr>
              <a:t>Developer</a:t>
            </a:r>
          </a:p>
        </p:txBody>
      </p:sp>
      <p:pic>
        <p:nvPicPr>
          <p:cNvPr id="8" name="图片占位符 7" descr="图片包含 建筑物&#10;&#10;已生成极高可信度的说明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/>
          <a:srcRect/>
          <a:stretch>
            <a:fillRect/>
          </a:stretch>
        </p:blipFill>
        <p:spPr/>
      </p:pic>
      <p:pic>
        <p:nvPicPr>
          <p:cNvPr id="12" name="图片占位符 11" descr="图片包含 天空, 水, 户外, 船&#10;&#10;已生成极高可信度的说明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/>
          <a:srcRect/>
          <a:stretch>
            <a:fillRect/>
          </a:stretch>
        </p:blipFill>
        <p:spPr/>
      </p:pic>
      <p:pic>
        <p:nvPicPr>
          <p:cNvPr id="19" name="图片占位符 18" descr="图片包含 建筑物, 天空&#10;&#10;已生成极高可信度的说明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email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0563" y="827537"/>
            <a:ext cx="3128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Meet Director</a:t>
            </a:r>
          </a:p>
        </p:txBody>
      </p:sp>
      <p:sp>
        <p:nvSpPr>
          <p:cNvPr id="3" name="7 CuadroTexto"/>
          <p:cNvSpPr txBox="1"/>
          <p:nvPr/>
        </p:nvSpPr>
        <p:spPr>
          <a:xfrm>
            <a:off x="2945205" y="1257689"/>
            <a:ext cx="63015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600"/>
              </a:lnSpc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Simply dummy text of the printing and typesetting industry when an unknown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printertype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specimen book unknown printer took a galley of type and scrambled.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88749" y="2602059"/>
            <a:ext cx="1804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Alan Smith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74461" y="2924017"/>
            <a:ext cx="1568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Lato" charset="0"/>
                <a:ea typeface="Lato" charset="0"/>
                <a:cs typeface="Lato" charset="0"/>
              </a:rPr>
              <a:t>Creative Director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039250" y="3387568"/>
            <a:ext cx="4641107" cy="1605335"/>
            <a:chOff x="8474675" y="3573224"/>
            <a:chExt cx="2711584" cy="1605335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8555504" y="3913511"/>
              <a:ext cx="1818166" cy="0"/>
            </a:xfrm>
            <a:prstGeom prst="line">
              <a:avLst/>
            </a:prstGeom>
            <a:ln w="63500" cap="rnd" cmpd="sng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8555504" y="4297297"/>
              <a:ext cx="1513446" cy="0"/>
            </a:xfrm>
            <a:prstGeom prst="line">
              <a:avLst/>
            </a:prstGeom>
            <a:ln w="63500" cap="rnd" cmpd="sng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8474675" y="3957010"/>
              <a:ext cx="2468237" cy="29236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charset="0"/>
                  <a:ea typeface="Lato" charset="0"/>
                  <a:cs typeface="Lato" charset="0"/>
                </a:rPr>
                <a:t>Web Design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8555504" y="4680316"/>
              <a:ext cx="1107152" cy="0"/>
            </a:xfrm>
            <a:prstGeom prst="line">
              <a:avLst/>
            </a:prstGeom>
            <a:ln w="63500" cap="rnd" cmpd="sng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8474675" y="4340029"/>
              <a:ext cx="2468237" cy="29236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charset="0"/>
                  <a:ea typeface="Lato" charset="0"/>
                  <a:cs typeface="Lato" charset="0"/>
                </a:rPr>
                <a:t>Mobile App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8555504" y="5046156"/>
              <a:ext cx="1818166" cy="0"/>
            </a:xfrm>
            <a:prstGeom prst="line">
              <a:avLst/>
            </a:prstGeom>
            <a:ln w="63500" cap="rnd" cmpd="sng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8474675" y="4731349"/>
              <a:ext cx="2468237" cy="29236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charset="0"/>
                  <a:ea typeface="Lato" charset="0"/>
                  <a:cs typeface="Lato" charset="0"/>
                </a:rPr>
                <a:t>UI / UX Design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474675" y="3573224"/>
              <a:ext cx="2468237" cy="29236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charset="0"/>
                  <a:ea typeface="Lato" charset="0"/>
                  <a:cs typeface="Lato" charset="0"/>
                </a:rPr>
                <a:t>Graphic Design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373671" y="3728068"/>
              <a:ext cx="812588" cy="29236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charset="0"/>
                  <a:ea typeface="Lato" charset="0"/>
                  <a:cs typeface="Lato" charset="0"/>
                </a:rPr>
                <a:t>100%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068950" y="4134358"/>
              <a:ext cx="812588" cy="29236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charset="0"/>
                  <a:ea typeface="Lato" charset="0"/>
                  <a:cs typeface="Lato" charset="0"/>
                </a:rPr>
                <a:t>80%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662656" y="4520353"/>
              <a:ext cx="812588" cy="29236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charset="0"/>
                  <a:ea typeface="Lato" charset="0"/>
                  <a:cs typeface="Lato" charset="0"/>
                </a:rPr>
                <a:t>60%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373671" y="4886193"/>
              <a:ext cx="812588" cy="29236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charset="0"/>
                  <a:ea typeface="Lato" charset="0"/>
                  <a:cs typeface="Lato" charset="0"/>
                </a:rPr>
                <a:t>85%</a:t>
              </a:r>
            </a:p>
          </p:txBody>
        </p:sp>
      </p:grpSp>
      <p:sp>
        <p:nvSpPr>
          <p:cNvPr id="34" name="7 CuadroTexto"/>
          <p:cNvSpPr txBox="1"/>
          <p:nvPr/>
        </p:nvSpPr>
        <p:spPr>
          <a:xfrm>
            <a:off x="2508226" y="5168791"/>
            <a:ext cx="7338740" cy="1182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735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and scrambled it to make a type specimen book It has survived not only five centuries dummy text of the printing and typesetting.</a:t>
            </a:r>
          </a:p>
          <a:p>
            <a:pPr>
              <a:lnSpc>
                <a:spcPts val="1735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6" name="图片占位符 5" descr="图片包含 人员, 树, 户外, 就坐&#10;&#10;已生成极高可信度的说明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0563" y="827537"/>
            <a:ext cx="3128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Our Service</a:t>
            </a:r>
          </a:p>
        </p:txBody>
      </p:sp>
      <p:sp>
        <p:nvSpPr>
          <p:cNvPr id="3" name="7 CuadroTexto"/>
          <p:cNvSpPr txBox="1"/>
          <p:nvPr/>
        </p:nvSpPr>
        <p:spPr>
          <a:xfrm>
            <a:off x="2945205" y="1257689"/>
            <a:ext cx="63015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600"/>
              </a:lnSpc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Simply dummy text of the printing and typesetting industry when an unknown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printertype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specimen book unknown printer took a galley of type and scrambled.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4999" y="2395727"/>
            <a:ext cx="2305452" cy="2776348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61973" y="2395727"/>
            <a:ext cx="2305452" cy="2776348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36143" y="2467628"/>
            <a:ext cx="2305452" cy="2776348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95921" y="2395727"/>
            <a:ext cx="2305452" cy="2776348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7 CuadroTexto"/>
          <p:cNvSpPr txBox="1"/>
          <p:nvPr/>
        </p:nvSpPr>
        <p:spPr>
          <a:xfrm>
            <a:off x="1594528" y="5222996"/>
            <a:ext cx="9002942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735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735"/>
              </a:lnSpc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and scrambled it to make a type specimen book It has survived not only five centuries dummy text of the printing and typesetting industry make type specimen an unknown printer took a galley of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et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dolore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.</a:t>
            </a:r>
          </a:p>
          <a:p>
            <a:pPr algn="ctr">
              <a:lnSpc>
                <a:spcPts val="1735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735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735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59733" y="3614624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Graphic Design</a:t>
            </a:r>
          </a:p>
        </p:txBody>
      </p:sp>
      <p:sp>
        <p:nvSpPr>
          <p:cNvPr id="15" name="7 CuadroTexto"/>
          <p:cNvSpPr txBox="1"/>
          <p:nvPr/>
        </p:nvSpPr>
        <p:spPr>
          <a:xfrm>
            <a:off x="1584274" y="3867803"/>
            <a:ext cx="1755478" cy="1259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280"/>
              </a:lnSpc>
              <a:defRPr/>
            </a:pPr>
            <a:r>
              <a:rPr lang="en-US" sz="9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and scrambled it to make a type specimen book It has survived.</a:t>
            </a:r>
          </a:p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23347" y="3626625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Web Design</a:t>
            </a:r>
          </a:p>
        </p:txBody>
      </p:sp>
      <p:sp>
        <p:nvSpPr>
          <p:cNvPr id="17" name="7 CuadroTexto"/>
          <p:cNvSpPr txBox="1"/>
          <p:nvPr/>
        </p:nvSpPr>
        <p:spPr>
          <a:xfrm>
            <a:off x="4047888" y="3879804"/>
            <a:ext cx="1755478" cy="1259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280"/>
              </a:lnSpc>
              <a:defRPr/>
            </a:pPr>
            <a:r>
              <a:rPr lang="en-US" sz="9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and scrambled it to make a type specimen book It has survived.</a:t>
            </a:r>
          </a:p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81073" y="3602623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Mobile App</a:t>
            </a:r>
          </a:p>
        </p:txBody>
      </p:sp>
      <p:sp>
        <p:nvSpPr>
          <p:cNvPr id="19" name="7 CuadroTexto"/>
          <p:cNvSpPr txBox="1"/>
          <p:nvPr/>
        </p:nvSpPr>
        <p:spPr>
          <a:xfrm>
            <a:off x="6505614" y="3855802"/>
            <a:ext cx="1755478" cy="1259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280"/>
              </a:lnSpc>
              <a:defRPr/>
            </a:pPr>
            <a:r>
              <a:rPr lang="en-US" sz="9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and scrambled it to make a type specimen book It has survived.</a:t>
            </a:r>
          </a:p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44687" y="3614624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UI / UX Design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8969228" y="3867803"/>
            <a:ext cx="1755478" cy="1259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280"/>
              </a:lnSpc>
              <a:defRPr/>
            </a:pPr>
            <a:r>
              <a:rPr lang="en-US" sz="9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and scrambled it to make a type specimen book It has survived.</a:t>
            </a:r>
          </a:p>
          <a:p>
            <a:pPr algn="ctr">
              <a:lnSpc>
                <a:spcPts val="1280"/>
              </a:lnSpc>
              <a:defRPr/>
            </a:pP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8" grpId="0" animBg="1"/>
      <p:bldP spid="9" grpId="0" animBg="1"/>
      <p:bldP spid="10" grpId="0" animBg="1"/>
      <p:bldP spid="11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04001" y="827537"/>
            <a:ext cx="3583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Simple Chart</a:t>
            </a:r>
          </a:p>
        </p:txBody>
      </p:sp>
      <p:sp>
        <p:nvSpPr>
          <p:cNvPr id="4" name="7 CuadroTexto"/>
          <p:cNvSpPr txBox="1"/>
          <p:nvPr/>
        </p:nvSpPr>
        <p:spPr>
          <a:xfrm>
            <a:off x="2945205" y="1257689"/>
            <a:ext cx="63015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600"/>
              </a:lnSpc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Simply dummy text of the printing and typesetting industry when an unknown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printertype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specimen book unknown printer took a galley of type and scrambled.</a:t>
            </a:r>
          </a:p>
        </p:txBody>
      </p:sp>
      <p:graphicFrame>
        <p:nvGraphicFramePr>
          <p:cNvPr id="8" name="Chart 597"/>
          <p:cNvGraphicFramePr/>
          <p:nvPr/>
        </p:nvGraphicFramePr>
        <p:xfrm>
          <a:off x="6523348" y="2172985"/>
          <a:ext cx="4255225" cy="3704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hape 598"/>
          <p:cNvSpPr/>
          <p:nvPr/>
        </p:nvSpPr>
        <p:spPr>
          <a:xfrm>
            <a:off x="7937742" y="3311869"/>
            <a:ext cx="1426435" cy="1426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defTabSz="914400">
              <a:defRPr sz="1800">
                <a:solidFill>
                  <a:srgbClr val="ECECE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12122727" y="29094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7 CuadroTexto"/>
          <p:cNvSpPr txBox="1"/>
          <p:nvPr/>
        </p:nvSpPr>
        <p:spPr>
          <a:xfrm>
            <a:off x="1794845" y="3094121"/>
            <a:ext cx="3946207" cy="2054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735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Simply dummy text of the printing and typesetting industry when an unknown printer took a galley of type and scrambled .</a:t>
            </a:r>
          </a:p>
          <a:p>
            <a:pPr>
              <a:lnSpc>
                <a:spcPts val="1735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and scrambled it to make a type specimen book It has survived not only five centuries dummy text of the printing and typesetting </a:t>
            </a:r>
          </a:p>
          <a:p>
            <a:pPr>
              <a:lnSpc>
                <a:spcPts val="1735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735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3" name="Shape 592"/>
          <p:cNvSpPr/>
          <p:nvPr/>
        </p:nvSpPr>
        <p:spPr>
          <a:xfrm>
            <a:off x="1850338" y="5063898"/>
            <a:ext cx="1135499" cy="3525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lvl="0" defTabSz="914400">
              <a:defRPr sz="18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1863785" y="5095739"/>
            <a:ext cx="1143153" cy="261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learn more…</a:t>
            </a:r>
          </a:p>
        </p:txBody>
      </p:sp>
      <p:sp>
        <p:nvSpPr>
          <p:cNvPr id="14" name="Text Placeholder 7"/>
          <p:cNvSpPr txBox="1"/>
          <p:nvPr/>
        </p:nvSpPr>
        <p:spPr>
          <a:xfrm>
            <a:off x="1794845" y="2865521"/>
            <a:ext cx="26670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2">
                    <a:lumMod val="65000"/>
                  </a:schemeClr>
                </a:solidFill>
                <a:latin typeface="Open Sans" panose="020B0604020202020204"/>
                <a:ea typeface="+mn-ea"/>
                <a:cs typeface="Open Sans" panose="020B0604020202020204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Your Subtitle Text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8" grpId="0">
        <p:bldAsOne/>
      </p:bldGraphic>
      <p:bldP spid="10" grpId="0"/>
      <p:bldP spid="15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00563" y="827537"/>
            <a:ext cx="3128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Service List</a:t>
            </a:r>
          </a:p>
        </p:txBody>
      </p:sp>
      <p:sp>
        <p:nvSpPr>
          <p:cNvPr id="4" name="7 CuadroTexto"/>
          <p:cNvSpPr txBox="1"/>
          <p:nvPr/>
        </p:nvSpPr>
        <p:spPr>
          <a:xfrm>
            <a:off x="2945205" y="1257689"/>
            <a:ext cx="63015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1600"/>
              </a:lnSpc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Simply dummy text of the printing and typesetting industry when an unknown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printertype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specimen book unknown printer took a galley of type and scrambled.</a:t>
            </a:r>
          </a:p>
        </p:txBody>
      </p:sp>
      <p:sp>
        <p:nvSpPr>
          <p:cNvPr id="27" name="Oval 26"/>
          <p:cNvSpPr/>
          <p:nvPr/>
        </p:nvSpPr>
        <p:spPr>
          <a:xfrm>
            <a:off x="6322918" y="2537371"/>
            <a:ext cx="729164" cy="7291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367185" y="2537371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Graphic Design</a:t>
            </a:r>
          </a:p>
        </p:txBody>
      </p:sp>
      <p:sp>
        <p:nvSpPr>
          <p:cNvPr id="30" name="7 CuadroTexto"/>
          <p:cNvSpPr txBox="1"/>
          <p:nvPr/>
        </p:nvSpPr>
        <p:spPr>
          <a:xfrm>
            <a:off x="7367185" y="2774282"/>
            <a:ext cx="3126983" cy="925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and scrambled it to make a type specimen book </a:t>
            </a:r>
          </a:p>
          <a:p>
            <a:pPr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It has survived.</a:t>
            </a:r>
          </a:p>
          <a:p>
            <a:pPr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322918" y="3724542"/>
            <a:ext cx="729164" cy="7291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367185" y="3724542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Web Design</a:t>
            </a:r>
          </a:p>
        </p:txBody>
      </p:sp>
      <p:sp>
        <p:nvSpPr>
          <p:cNvPr id="33" name="7 CuadroTexto"/>
          <p:cNvSpPr txBox="1"/>
          <p:nvPr/>
        </p:nvSpPr>
        <p:spPr>
          <a:xfrm>
            <a:off x="7367185" y="3961453"/>
            <a:ext cx="3126983" cy="925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and scrambled it to make a type specimen book </a:t>
            </a:r>
          </a:p>
          <a:p>
            <a:pPr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It has survived.</a:t>
            </a:r>
          </a:p>
          <a:p>
            <a:pPr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6322918" y="4911713"/>
            <a:ext cx="729164" cy="72916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367185" y="4911713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charset="0"/>
                <a:ea typeface="Lato" charset="0"/>
                <a:cs typeface="Lato" charset="0"/>
              </a:rPr>
              <a:t>UI / UX Design</a:t>
            </a:r>
          </a:p>
        </p:txBody>
      </p:sp>
      <p:sp>
        <p:nvSpPr>
          <p:cNvPr id="36" name="7 CuadroTexto"/>
          <p:cNvSpPr txBox="1"/>
          <p:nvPr/>
        </p:nvSpPr>
        <p:spPr>
          <a:xfrm>
            <a:off x="7367185" y="5148624"/>
            <a:ext cx="3126983" cy="925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and scrambled it to make a type specimen book </a:t>
            </a:r>
          </a:p>
          <a:p>
            <a:pPr>
              <a:lnSpc>
                <a:spcPts val="128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It has survived.</a:t>
            </a:r>
          </a:p>
          <a:p>
            <a:pPr>
              <a:lnSpc>
                <a:spcPts val="1280"/>
              </a:lnSpc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671639" y="4586289"/>
            <a:ext cx="4163214" cy="109798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7 CuadroTexto"/>
          <p:cNvSpPr txBox="1"/>
          <p:nvPr/>
        </p:nvSpPr>
        <p:spPr>
          <a:xfrm>
            <a:off x="1986741" y="4688553"/>
            <a:ext cx="3533009" cy="925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280"/>
              </a:lnSpc>
              <a:defRPr/>
            </a:pP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ts val="1280"/>
              </a:lnSpc>
              <a:defRPr/>
            </a:pPr>
            <a:r>
              <a:rPr lang="en-US" sz="9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Make a type specimen book unknown printer took a galley of type and scrambled it to make a type specimen book </a:t>
            </a:r>
          </a:p>
          <a:p>
            <a:pPr>
              <a:lnSpc>
                <a:spcPts val="1280"/>
              </a:lnSpc>
              <a:defRPr/>
            </a:pPr>
            <a:r>
              <a:rPr lang="en-US" sz="9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It has survived.</a:t>
            </a:r>
          </a:p>
          <a:p>
            <a:pPr>
              <a:lnSpc>
                <a:spcPts val="1280"/>
              </a:lnSpc>
              <a:defRPr/>
            </a:pPr>
            <a:endParaRPr lang="en-US" sz="9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57114" y="267312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dirty="0">
                <a:solidFill>
                  <a:schemeClr val="bg1"/>
                </a:solidFill>
                <a:latin typeface="FontAwesome" pitchFamily="2" charset="0"/>
              </a:rPr>
              <a:t>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459747" y="3893844"/>
            <a:ext cx="4587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dirty="0">
                <a:solidFill>
                  <a:schemeClr val="bg1"/>
                </a:solidFill>
                <a:latin typeface="FontAwesome" pitchFamily="2" charset="0"/>
              </a:rPr>
              <a:t>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498024" y="4935643"/>
            <a:ext cx="3818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FontAwesome" pitchFamily="2" charset="0"/>
              </a:rPr>
              <a:t></a:t>
            </a:r>
          </a:p>
        </p:txBody>
      </p:sp>
      <p:pic>
        <p:nvPicPr>
          <p:cNvPr id="6" name="图片占位符 5" descr="图片包含 建筑物, 天空&#10;&#10;已生成极高可信度的说明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7" grpId="0" animBg="1"/>
      <p:bldP spid="29" grpId="0"/>
      <p:bldP spid="30" grpId="0"/>
      <p:bldP spid="31" grpId="0" animBg="1"/>
      <p:bldP spid="32" grpId="0"/>
      <p:bldP spid="33" grpId="0"/>
      <p:bldP spid="34" grpId="0" animBg="1"/>
      <p:bldP spid="35" grpId="0"/>
      <p:bldP spid="36" grpId="0"/>
      <p:bldP spid="48" grpId="0" animBg="1"/>
      <p:bldP spid="4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www.2ppt.com">
  <a:themeElements>
    <a:clrScheme name="Custom 3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1C6FC"/>
      </a:accent1>
      <a:accent2>
        <a:srgbClr val="0DA9E2"/>
      </a:accent2>
      <a:accent3>
        <a:srgbClr val="A5A5A5"/>
      </a:accent3>
      <a:accent4>
        <a:srgbClr val="7E7F7E"/>
      </a:accent4>
      <a:accent5>
        <a:srgbClr val="4472C4"/>
      </a:accent5>
      <a:accent6>
        <a:srgbClr val="585958"/>
      </a:accent6>
      <a:hlink>
        <a:srgbClr val="D8D9D8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2267</Words>
  <Application>Microsoft Office PowerPoint</Application>
  <PresentationFormat>宽屏</PresentationFormat>
  <Paragraphs>296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FontAwesome</vt:lpstr>
      <vt:lpstr>Lato</vt:lpstr>
      <vt:lpstr>Lato Black</vt:lpstr>
      <vt:lpstr>PT Sans</vt:lpstr>
      <vt:lpstr>等线</vt:lpstr>
      <vt:lpstr>宋体</vt:lpstr>
      <vt:lpstr>Arial</vt:lpstr>
      <vt:lpstr>Calibri</vt:lpstr>
      <vt:lpstr>Roboto Light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2021-07-12T03:09:35Z</dcterms:created>
  <dcterms:modified xsi:type="dcterms:W3CDTF">2023-01-10T05:25:58Z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00B7220F30D24FDD87FDB4A757D926BA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