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9" r:id="rId2"/>
    <p:sldId id="290" r:id="rId3"/>
    <p:sldId id="288" r:id="rId4"/>
    <p:sldId id="297" r:id="rId5"/>
    <p:sldId id="295" r:id="rId6"/>
    <p:sldId id="300" r:id="rId7"/>
    <p:sldId id="306" r:id="rId8"/>
    <p:sldId id="305" r:id="rId9"/>
    <p:sldId id="291" r:id="rId10"/>
    <p:sldId id="309" r:id="rId11"/>
    <p:sldId id="303" r:id="rId12"/>
    <p:sldId id="313" r:id="rId13"/>
    <p:sldId id="314" r:id="rId14"/>
    <p:sldId id="302" r:id="rId15"/>
    <p:sldId id="292" r:id="rId16"/>
    <p:sldId id="312" r:id="rId17"/>
    <p:sldId id="301" r:id="rId18"/>
    <p:sldId id="307" r:id="rId19"/>
    <p:sldId id="311" r:id="rId20"/>
    <p:sldId id="294" r:id="rId21"/>
    <p:sldId id="293" r:id="rId22"/>
    <p:sldId id="296" r:id="rId23"/>
    <p:sldId id="299" r:id="rId24"/>
    <p:sldId id="308" r:id="rId25"/>
    <p:sldId id="316" r:id="rId26"/>
    <p:sldId id="317" r:id="rId27"/>
    <p:sldId id="315"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F8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内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screen"/>
          <a:stretch>
            <a:fillRect/>
          </a:stretch>
        </p:blipFill>
        <p:spPr>
          <a:xfrm>
            <a:off x="0" y="-1"/>
            <a:ext cx="9144000" cy="5143499"/>
          </a:xfrm>
          <a:prstGeom prst="rect">
            <a:avLst/>
          </a:prstGeom>
        </p:spPr>
      </p:pic>
      <p:sp>
        <p:nvSpPr>
          <p:cNvPr id="3" name="矩形 2"/>
          <p:cNvSpPr/>
          <p:nvPr userDrawn="1"/>
        </p:nvSpPr>
        <p:spPr>
          <a:xfrm>
            <a:off x="0" y="482085"/>
            <a:ext cx="9144000" cy="4481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userDrawn="1"/>
        </p:nvPicPr>
        <p:blipFill>
          <a:blip r:embed="rId3" cstate="screen"/>
          <a:stretch>
            <a:fillRect/>
          </a:stretch>
        </p:blipFill>
        <p:spPr>
          <a:xfrm>
            <a:off x="174170" y="98854"/>
            <a:ext cx="2667884" cy="823422"/>
          </a:xfrm>
          <a:prstGeom prst="rect">
            <a:avLst/>
          </a:prstGeom>
        </p:spPr>
      </p:pic>
      <p:sp>
        <p:nvSpPr>
          <p:cNvPr id="2" name="标题 1"/>
          <p:cNvSpPr>
            <a:spLocks noGrp="1"/>
          </p:cNvSpPr>
          <p:nvPr>
            <p:ph type="title" hasCustomPrompt="1"/>
          </p:nvPr>
        </p:nvSpPr>
        <p:spPr>
          <a:xfrm>
            <a:off x="395415" y="379373"/>
            <a:ext cx="2446639" cy="313781"/>
          </a:xfrm>
          <a:prstGeom prst="rect">
            <a:avLst/>
          </a:prstGeom>
        </p:spPr>
        <p:txBody>
          <a:bodyPr/>
          <a:lstStyle>
            <a:lvl1pPr>
              <a:defRPr sz="2000"/>
            </a:lvl1pPr>
          </a:lstStyle>
          <a:p>
            <a:r>
              <a:rPr lang="zh-CN" altLang="en-US" dirty="0" smtClean="0"/>
              <a:t>单击编辑标题文字</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709" y="-1"/>
            <a:ext cx="9141291" cy="5143500"/>
          </a:xfrm>
          <a:prstGeom prst="rect">
            <a:avLst/>
          </a:prstGeom>
        </p:spPr>
      </p:pic>
      <p:sp>
        <p:nvSpPr>
          <p:cNvPr id="9" name="五边形 8"/>
          <p:cNvSpPr/>
          <p:nvPr userDrawn="1"/>
        </p:nvSpPr>
        <p:spPr>
          <a:xfrm>
            <a:off x="0" y="203200"/>
            <a:ext cx="3009900" cy="317500"/>
          </a:xfrm>
          <a:prstGeom prst="homePlate">
            <a:avLst/>
          </a:prstGeom>
          <a:solidFill>
            <a:srgbClr val="007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172989" y="206375"/>
            <a:ext cx="8229600" cy="314325"/>
          </a:xfrm>
          <a:prstGeom prst="rect">
            <a:avLst/>
          </a:prstGeom>
        </p:spPr>
        <p:txBody>
          <a:bodyPr/>
          <a:lstStyle>
            <a:lvl1pPr>
              <a:defRPr sz="2000">
                <a:solidFill>
                  <a:schemeClr val="bg1"/>
                </a:solidFill>
              </a:defRPr>
            </a:lvl1pPr>
          </a:lstStyle>
          <a:p>
            <a:r>
              <a:rPr lang="zh-CN" altLang="en-US" dirty="0" smtClean="0"/>
              <a:t>单击编辑标题样式</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695033" y="4704269"/>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1.xml"/><Relationship Id="rId7" Type="http://schemas.openxmlformats.org/officeDocument/2006/relationships/notesSlide" Target="../notesSlides/notesSlide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8.xml"/><Relationship Id="rId5" Type="http://schemas.openxmlformats.org/officeDocument/2006/relationships/tags" Target="../tags/tag23.xml"/><Relationship Id="rId10" Type="http://schemas.openxmlformats.org/officeDocument/2006/relationships/image" Target="../media/image6.png"/><Relationship Id="rId4" Type="http://schemas.openxmlformats.org/officeDocument/2006/relationships/tags" Target="../tags/tag22.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8.xml"/><Relationship Id="rId5" Type="http://schemas.openxmlformats.org/officeDocument/2006/relationships/tags" Target="../tags/tag28.xml"/><Relationship Id="rId10" Type="http://schemas.openxmlformats.org/officeDocument/2006/relationships/image" Target="../media/image6.png"/><Relationship Id="rId4" Type="http://schemas.openxmlformats.org/officeDocument/2006/relationships/tags" Target="../tags/tag27.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8.xml"/><Relationship Id="rId5" Type="http://schemas.openxmlformats.org/officeDocument/2006/relationships/tags" Target="../tags/tag13.xml"/><Relationship Id="rId10" Type="http://schemas.openxmlformats.org/officeDocument/2006/relationships/image" Target="../media/image6.png"/><Relationship Id="rId4" Type="http://schemas.openxmlformats.org/officeDocument/2006/relationships/tags" Target="../tags/tag1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xml"/><Relationship Id="rId7"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8.xml"/><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0" y="-1"/>
            <a:ext cx="9144000" cy="5143499"/>
          </a:xfrm>
          <a:prstGeom prst="rect">
            <a:avLst/>
          </a:prstGeom>
        </p:spPr>
      </p:pic>
      <p:pic>
        <p:nvPicPr>
          <p:cNvPr id="2" name="图片 1"/>
          <p:cNvPicPr>
            <a:picLocks noChangeAspect="1"/>
          </p:cNvPicPr>
          <p:nvPr/>
        </p:nvPicPr>
        <p:blipFill>
          <a:blip r:embed="rId4"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5" cstate="screen"/>
          <a:stretch>
            <a:fillRect/>
          </a:stretch>
        </p:blipFill>
        <p:spPr>
          <a:xfrm>
            <a:off x="980321" y="1688843"/>
            <a:ext cx="7067244" cy="2979190"/>
          </a:xfrm>
          <a:prstGeom prst="rect">
            <a:avLst/>
          </a:prstGeom>
        </p:spPr>
      </p:pic>
      <p:sp>
        <p:nvSpPr>
          <p:cNvPr id="5" name="文本框 4"/>
          <p:cNvSpPr txBox="1"/>
          <p:nvPr/>
        </p:nvSpPr>
        <p:spPr>
          <a:xfrm>
            <a:off x="3056734" y="2318660"/>
            <a:ext cx="3491661" cy="523220"/>
          </a:xfrm>
          <a:prstGeom prst="rect">
            <a:avLst/>
          </a:prstGeom>
          <a:noFill/>
        </p:spPr>
        <p:txBody>
          <a:bodyPr wrap="none" rtlCol="0">
            <a:spAutoFit/>
          </a:bodyPr>
          <a:lstStyle/>
          <a:p>
            <a:r>
              <a:rPr lang="en-US" altLang="zh-CN" sz="2800" dirty="0" smtClean="0">
                <a:solidFill>
                  <a:schemeClr val="accent2">
                    <a:lumMod val="75000"/>
                  </a:schemeClr>
                </a:solidFill>
                <a:latin typeface="+mn-ea"/>
              </a:rPr>
              <a:t>20XXPOWERPOINT</a:t>
            </a:r>
            <a:endParaRPr lang="zh-CN" altLang="en-US" sz="2800" dirty="0">
              <a:solidFill>
                <a:schemeClr val="accent2">
                  <a:lumMod val="75000"/>
                </a:schemeClr>
              </a:solidFill>
              <a:latin typeface="+mn-ea"/>
            </a:endParaRPr>
          </a:p>
        </p:txBody>
      </p:sp>
      <p:sp>
        <p:nvSpPr>
          <p:cNvPr id="6" name="文本框 5"/>
          <p:cNvSpPr txBox="1"/>
          <p:nvPr/>
        </p:nvSpPr>
        <p:spPr>
          <a:xfrm>
            <a:off x="2144305" y="2794125"/>
            <a:ext cx="4769254" cy="707886"/>
          </a:xfrm>
          <a:prstGeom prst="rect">
            <a:avLst/>
          </a:prstGeom>
          <a:noFill/>
        </p:spPr>
        <p:txBody>
          <a:bodyPr wrap="none" rtlCol="0">
            <a:spAutoFit/>
          </a:bodyPr>
          <a:lstStyle/>
          <a:p>
            <a:r>
              <a:rPr lang="zh-CN" altLang="en-US" sz="4000" b="1" dirty="0" smtClean="0">
                <a:solidFill>
                  <a:srgbClr val="0A3F89"/>
                </a:solidFill>
                <a:latin typeface="微软雅黑" panose="020B0503020204020204" pitchFamily="34" charset="-122"/>
                <a:ea typeface="微软雅黑" panose="020B0503020204020204" pitchFamily="34" charset="-122"/>
              </a:rPr>
              <a:t>快乐儿童节</a:t>
            </a:r>
            <a:r>
              <a:rPr lang="en-US" altLang="zh-CN" sz="4000" b="1" dirty="0" smtClean="0">
                <a:solidFill>
                  <a:srgbClr val="0A3F89"/>
                </a:solidFill>
                <a:latin typeface="微软雅黑" panose="020B0503020204020204" pitchFamily="34" charset="-122"/>
                <a:ea typeface="微软雅黑" panose="020B0503020204020204" pitchFamily="34" charset="-122"/>
              </a:rPr>
              <a:t>PPT</a:t>
            </a:r>
            <a:r>
              <a:rPr lang="zh-CN" altLang="en-US" sz="4000" b="1" dirty="0" smtClean="0">
                <a:solidFill>
                  <a:srgbClr val="0A3F89"/>
                </a:solidFill>
                <a:latin typeface="微软雅黑" panose="020B0503020204020204" pitchFamily="34" charset="-122"/>
                <a:ea typeface="微软雅黑" panose="020B0503020204020204" pitchFamily="34" charset="-122"/>
              </a:rPr>
              <a:t>模板</a:t>
            </a:r>
            <a:endParaRPr lang="zh-CN" altLang="en-US" sz="4000" b="1" dirty="0">
              <a:solidFill>
                <a:srgbClr val="0A3F89"/>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940196" y="3511613"/>
            <a:ext cx="2560955" cy="337185"/>
          </a:xfrm>
          <a:prstGeom prst="rect">
            <a:avLst/>
          </a:prstGeom>
          <a:noFill/>
        </p:spPr>
        <p:txBody>
          <a:bodyPr wrap="none" rtlCol="0">
            <a:spAutoFit/>
          </a:bodyPr>
          <a:lstStyle/>
          <a:p>
            <a:r>
              <a:rPr lang="zh-CN" altLang="en-US" sz="1600" dirty="0">
                <a:latin typeface="+mn-ea"/>
              </a:rPr>
              <a:t>汇报人</a:t>
            </a:r>
            <a:r>
              <a:rPr lang="zh-CN" altLang="en-US" sz="1600" dirty="0" smtClean="0">
                <a:latin typeface="+mn-ea"/>
              </a:rPr>
              <a:t>：</a:t>
            </a:r>
            <a:r>
              <a:rPr lang="en-US" sz="1600" dirty="0" smtClean="0">
                <a:latin typeface="+mn-ea"/>
              </a:rPr>
              <a:t>XX</a:t>
            </a:r>
            <a:r>
              <a:rPr lang="zh-CN" altLang="en-US" sz="1600" dirty="0" smtClean="0">
                <a:latin typeface="+mn-ea"/>
              </a:rPr>
              <a:t>     导师：</a:t>
            </a:r>
            <a:r>
              <a:rPr lang="en-US" altLang="zh-CN" sz="1600" dirty="0" smtClean="0">
                <a:latin typeface="+mn-ea"/>
              </a:rPr>
              <a:t>XXX</a:t>
            </a:r>
            <a:endParaRPr lang="zh-CN" altLang="en-US" sz="1600" dirty="0">
              <a:latin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388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528626" y="1658619"/>
            <a:ext cx="1428750" cy="1454244"/>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cs typeface="Open Sans" pitchFamily="34" charset="0"/>
              </a:rPr>
              <a:t>添加文本信息</a:t>
            </a:r>
            <a:endParaRPr lang="en-US" b="1" dirty="0">
              <a:solidFill>
                <a:srgbClr val="002060"/>
              </a:solidFill>
              <a:latin typeface="微软雅黑" panose="020B0503020204020204" pitchFamily="34" charset="-122"/>
              <a:ea typeface="微软雅黑" panose="020B0503020204020204" pitchFamily="34" charset="-122"/>
              <a:cs typeface="Open Sans" pitchFamily="34" charset="0"/>
            </a:endParaRPr>
          </a:p>
          <a:p>
            <a:pPr defTabSz="815975" eaLnBrk="0" fontAlgn="base" hangingPunct="0">
              <a:spcBef>
                <a:spcPct val="0"/>
              </a:spcBef>
              <a:spcAft>
                <a:spcPct val="0"/>
              </a:spcAft>
            </a:pPr>
            <a:endParaRPr lang="en-US" sz="675" b="1" dirty="0">
              <a:solidFill>
                <a:srgbClr val="45C1A4"/>
              </a:solidFill>
              <a:latin typeface="微软雅黑" panose="020B0503020204020204" pitchFamily="34" charset="-122"/>
              <a:ea typeface="微软雅黑" panose="020B0503020204020204" pitchFamily="34" charset="-122"/>
              <a:cs typeface="Open Sans" pitchFamily="34" charset="0"/>
            </a:endParaRPr>
          </a:p>
          <a:p>
            <a:pPr eaLnBrk="0" hangingPunct="0">
              <a:defRPr/>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此处您可以添加文字或者删除文本框在此处您可以添加文字或者删除文本框此处您可以添加文字此处您可以添加文字或者删除文本框在此处您可以添加文字或者删除文本框</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a:p>
            <a:pPr eaLnBrk="0" hangingPunct="0">
              <a:defRPr/>
            </a:pP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p:txBody>
      </p:sp>
      <p:sp>
        <p:nvSpPr>
          <p:cNvPr id="3" name="Text Box 10"/>
          <p:cNvSpPr txBox="1">
            <a:spLocks noChangeArrowheads="1"/>
          </p:cNvSpPr>
          <p:nvPr/>
        </p:nvSpPr>
        <p:spPr bwMode="auto">
          <a:xfrm>
            <a:off x="1471476" y="1057896"/>
            <a:ext cx="1371600" cy="357790"/>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2100" b="1" dirty="0">
                <a:solidFill>
                  <a:srgbClr val="002060"/>
                </a:solidFill>
                <a:latin typeface="微软雅黑" panose="020B0503020204020204" pitchFamily="34" charset="-122"/>
                <a:ea typeface="微软雅黑" panose="020B0503020204020204" pitchFamily="34" charset="-122"/>
                <a:cs typeface="Open Sans" pitchFamily="34" charset="0"/>
              </a:rPr>
              <a:t>添加文本</a:t>
            </a:r>
            <a:endParaRPr lang="en-US" sz="2100" dirty="0">
              <a:solidFill>
                <a:srgbClr val="002060"/>
              </a:solidFill>
              <a:latin typeface="微软雅黑" panose="020B0503020204020204" pitchFamily="34" charset="-122"/>
              <a:ea typeface="微软雅黑" panose="020B0503020204020204" pitchFamily="34" charset="-122"/>
              <a:cs typeface="Open Sans" pitchFamily="34" charset="0"/>
            </a:endParaRPr>
          </a:p>
        </p:txBody>
      </p:sp>
      <p:sp>
        <p:nvSpPr>
          <p:cNvPr id="4" name="Text Box 10"/>
          <p:cNvSpPr txBox="1">
            <a:spLocks noChangeArrowheads="1"/>
          </p:cNvSpPr>
          <p:nvPr/>
        </p:nvSpPr>
        <p:spPr bwMode="auto">
          <a:xfrm>
            <a:off x="1528626" y="3021657"/>
            <a:ext cx="1428750" cy="588623"/>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此处您可以添加文字或者删除文本框在此处您可以添加文字或者删除文本框此处您可以添加文字</a:t>
            </a:r>
            <a:endParaRPr 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cxnSp>
        <p:nvCxnSpPr>
          <p:cNvPr id="5" name="Straight Connector 33"/>
          <p:cNvCxnSpPr/>
          <p:nvPr/>
        </p:nvCxnSpPr>
        <p:spPr>
          <a:xfrm>
            <a:off x="1585776" y="2964404"/>
            <a:ext cx="13716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37"/>
          <p:cNvSpPr/>
          <p:nvPr/>
        </p:nvSpPr>
        <p:spPr>
          <a:xfrm>
            <a:off x="3275856" y="1163913"/>
            <a:ext cx="1404354" cy="776728"/>
          </a:xfrm>
          <a:prstGeom prst="roundRect">
            <a:avLst>
              <a:gd name="adj" fmla="val 5186"/>
            </a:avLst>
          </a:prstGeom>
          <a:blipFill dpi="0" rotWithShape="1">
            <a:blip r:embed="rId2"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7" name="Rounded Rectangle 45"/>
          <p:cNvSpPr/>
          <p:nvPr/>
        </p:nvSpPr>
        <p:spPr>
          <a:xfrm>
            <a:off x="3275856" y="2024891"/>
            <a:ext cx="1404354" cy="776728"/>
          </a:xfrm>
          <a:prstGeom prst="roundRect">
            <a:avLst>
              <a:gd name="adj" fmla="val 5186"/>
            </a:avLst>
          </a:prstGeom>
          <a:blipFill dpi="0" rotWithShape="1">
            <a:blip r:embed="rId3"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8" name="Rounded Rectangle 47"/>
          <p:cNvSpPr/>
          <p:nvPr/>
        </p:nvSpPr>
        <p:spPr>
          <a:xfrm>
            <a:off x="3275856" y="2887651"/>
            <a:ext cx="1404354" cy="776728"/>
          </a:xfrm>
          <a:prstGeom prst="roundRect">
            <a:avLst>
              <a:gd name="adj" fmla="val 5186"/>
            </a:avLst>
          </a:prstGeom>
          <a:blipFill dpi="0" rotWithShape="1">
            <a:blip r:embed="rId4" cstate="screen"/>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cxnSp>
        <p:nvCxnSpPr>
          <p:cNvPr id="9" name="Straight Connector 18"/>
          <p:cNvCxnSpPr/>
          <p:nvPr/>
        </p:nvCxnSpPr>
        <p:spPr>
          <a:xfrm>
            <a:off x="3069184" y="1163913"/>
            <a:ext cx="0" cy="2500466"/>
          </a:xfrm>
          <a:prstGeom prst="line">
            <a:avLst/>
          </a:prstGeom>
          <a:noFill/>
          <a:ln w="9525" cap="flat" cmpd="sng" algn="ctr">
            <a:solidFill>
              <a:sysClr val="window" lastClr="FFFFFF">
                <a:lumMod val="65000"/>
              </a:sysClr>
            </a:solidFill>
            <a:prstDash val="solid"/>
          </a:ln>
          <a:effectLst/>
        </p:spPr>
      </p:cxnSp>
      <p:sp>
        <p:nvSpPr>
          <p:cNvPr id="10" name="圆角矩形 9"/>
          <p:cNvSpPr/>
          <p:nvPr/>
        </p:nvSpPr>
        <p:spPr>
          <a:xfrm>
            <a:off x="4757058" y="1174798"/>
            <a:ext cx="2919727" cy="2500466"/>
          </a:xfrm>
          <a:prstGeom prst="roundRect">
            <a:avLst>
              <a:gd name="adj" fmla="val 4477"/>
            </a:avLst>
          </a:prstGeom>
          <a:blipFill dpi="0" rotWithShape="1">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Rectangle 21"/>
          <p:cNvSpPr>
            <a:spLocks noChangeArrowheads="1"/>
          </p:cNvSpPr>
          <p:nvPr/>
        </p:nvSpPr>
        <p:spPr bwMode="gray">
          <a:xfrm>
            <a:off x="1528626" y="3913681"/>
            <a:ext cx="63031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zh-CN" altLang="en-US" dirty="0">
              <a:solidFill>
                <a:srgbClr val="002060"/>
              </a:solidFill>
              <a:latin typeface="Calibri" panose="020F0502020204030204" pitchFamily="34" charset="0"/>
              <a:ea typeface="宋体" panose="02010600030101010101" pitchFamily="2" charset="-122"/>
            </a:endParaRPr>
          </a:p>
        </p:txBody>
      </p:sp>
      <p:sp>
        <p:nvSpPr>
          <p:cNvPr id="12" name="标题 1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12" presetClass="entr" presetSubtype="8"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par>
                          <p:cTn id="43" fill="hold">
                            <p:stCondLst>
                              <p:cond delay="3500"/>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4" name="矩形 3"/>
          <p:cNvSpPr/>
          <p:nvPr/>
        </p:nvSpPr>
        <p:spPr>
          <a:xfrm>
            <a:off x="2840831" y="2162177"/>
            <a:ext cx="1057275" cy="1057275"/>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3944542" y="1037037"/>
            <a:ext cx="3430190" cy="2182415"/>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735932" y="1037036"/>
            <a:ext cx="1051322" cy="1057275"/>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矩形 10"/>
          <p:cNvSpPr/>
          <p:nvPr/>
        </p:nvSpPr>
        <p:spPr>
          <a:xfrm>
            <a:off x="2840831" y="1037036"/>
            <a:ext cx="1057275" cy="1057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2" name="Freeform 252"/>
          <p:cNvSpPr>
            <a:spLocks noEditPoints="1"/>
          </p:cNvSpPr>
          <p:nvPr/>
        </p:nvSpPr>
        <p:spPr bwMode="auto">
          <a:xfrm>
            <a:off x="3187304" y="139303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3" name="矩形 12"/>
          <p:cNvSpPr/>
          <p:nvPr/>
        </p:nvSpPr>
        <p:spPr>
          <a:xfrm>
            <a:off x="1735931" y="2162177"/>
            <a:ext cx="1057275" cy="1057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4" name="Freeform 337"/>
          <p:cNvSpPr>
            <a:spLocks noEditPoints="1"/>
          </p:cNvSpPr>
          <p:nvPr/>
        </p:nvSpPr>
        <p:spPr bwMode="auto">
          <a:xfrm>
            <a:off x="2088357" y="2514602"/>
            <a:ext cx="346472" cy="34647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6" name="文本框 2"/>
          <p:cNvSpPr txBox="1"/>
          <p:nvPr/>
        </p:nvSpPr>
        <p:spPr>
          <a:xfrm>
            <a:off x="1708375" y="3358118"/>
            <a:ext cx="5796983" cy="1177239"/>
          </a:xfrm>
          <a:prstGeom prst="rect">
            <a:avLst/>
          </a:prstGeom>
          <a:noFill/>
        </p:spPr>
        <p:txBody>
          <a:bodyPr wrap="square" lIns="68576" tIns="34287" rIns="68576" bIns="34287" rtlCol="0">
            <a:spAutoFit/>
          </a:bodyP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a:t>
            </a:r>
            <a:endParaRPr lang="en-US" altLang="zh-CN" sz="1200" dirty="0">
              <a:solidFill>
                <a:srgbClr val="000000"/>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ppt_w</p:attrName>
                                        </p:attrNameLst>
                                      </p:cBhvr>
                                      <p:tavLst>
                                        <p:tav tm="0" fmla="#ppt_w*sin(2.5*pi*$)">
                                          <p:val>
                                            <p:fltVal val="0"/>
                                          </p:val>
                                        </p:tav>
                                        <p:tav tm="100000">
                                          <p:val>
                                            <p:fltVal val="1"/>
                                          </p:val>
                                        </p:tav>
                                      </p:tavLst>
                                    </p:anim>
                                    <p:anim calcmode="lin" valueType="num">
                                      <p:cBhvr>
                                        <p:cTn id="14" dur="75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750"/>
                                        <p:tgtEl>
                                          <p:spTgt spid="1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750"/>
                                        <p:tgtEl>
                                          <p:spTgt spid="12"/>
                                        </p:tgtEl>
                                      </p:cBhvr>
                                    </p:animEffect>
                                  </p:childTnLst>
                                </p:cTn>
                              </p:par>
                            </p:childTnLst>
                          </p:cTn>
                        </p:par>
                        <p:par>
                          <p:cTn id="33" fill="hold">
                            <p:stCondLst>
                              <p:cond delay="2500"/>
                            </p:stCondLst>
                            <p:childTnLst>
                              <p:par>
                                <p:cTn id="34" presetID="3"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par>
                          <p:cTn id="37" fill="hold">
                            <p:stCondLst>
                              <p:cond delay="3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Scale>
                                      <p:cBhvr>
                                        <p:cTn id="40"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50" decel="50000" fill="hold">
                                          <p:stCondLst>
                                            <p:cond delay="0"/>
                                          </p:stCondLst>
                                        </p:cTn>
                                        <p:tgtEl>
                                          <p:spTgt spid="16"/>
                                        </p:tgtEl>
                                        <p:attrNameLst>
                                          <p:attrName>ppt_x</p:attrName>
                                          <p:attrName>ppt_y</p:attrName>
                                        </p:attrNameLst>
                                      </p:cBhvr>
                                    </p:animMotion>
                                    <p:animEffect transition="in" filter="fade">
                                      <p:cBhvr>
                                        <p:cTn id="4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2" cstate="screen"/>
          <a:stretch>
            <a:fillRect/>
          </a:stretch>
        </p:blipFill>
        <p:spPr bwMode="auto">
          <a:xfrm>
            <a:off x="3888922" y="1660495"/>
            <a:ext cx="1438301"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3028256" y="1777799"/>
            <a:ext cx="915835" cy="841787"/>
            <a:chOff x="3854928" y="2308225"/>
            <a:chExt cx="1221113" cy="1122383"/>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8" name="文本框 11"/>
            <p:cNvSpPr txBox="1">
              <a:spLocks noChangeArrowheads="1"/>
            </p:cNvSpPr>
            <p:nvPr/>
          </p:nvSpPr>
          <p:spPr bwMode="auto">
            <a:xfrm>
              <a:off x="3998092" y="2476500"/>
              <a:ext cx="641498" cy="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01</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393636" y="1756368"/>
            <a:ext cx="1008996" cy="770334"/>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3" name="文本框 15"/>
            <p:cNvSpPr txBox="1">
              <a:spLocks noChangeArrowheads="1"/>
            </p:cNvSpPr>
            <p:nvPr/>
          </p:nvSpPr>
          <p:spPr bwMode="auto">
            <a:xfrm>
              <a:off x="7168775" y="2454275"/>
              <a:ext cx="118532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02</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265734" y="3156543"/>
            <a:ext cx="1170058" cy="675085"/>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8" name="文本框 19"/>
            <p:cNvSpPr txBox="1">
              <a:spLocks noChangeArrowheads="1"/>
            </p:cNvSpPr>
            <p:nvPr/>
          </p:nvSpPr>
          <p:spPr bwMode="auto">
            <a:xfrm>
              <a:off x="7183512" y="4405313"/>
              <a:ext cx="121479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03</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021177" y="3152816"/>
            <a:ext cx="963404" cy="690008"/>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sp>
          <p:nvSpPr>
            <p:cNvPr id="51" name="文本框 22"/>
            <p:cNvSpPr txBox="1"/>
            <p:nvPr/>
          </p:nvSpPr>
          <p:spPr>
            <a:xfrm>
              <a:off x="3820642" y="5064905"/>
              <a:ext cx="1144546" cy="718146"/>
            </a:xfrm>
            <a:prstGeom prst="rect">
              <a:avLst/>
            </a:prstGeom>
            <a:noFill/>
          </p:spPr>
          <p:txBody>
            <a:bodyPr>
              <a:spAutoFit/>
            </a:bodyPr>
            <a:lstStyle/>
            <a:p>
              <a:pPr>
                <a:defRPr/>
              </a:pPr>
              <a:r>
                <a:rPr lang="en-US" altLang="zh-CN" sz="2025" b="1" dirty="0">
                  <a:solidFill>
                    <a:prstClr val="white"/>
                  </a:solidFill>
                  <a:latin typeface="微软雅黑" panose="020B0503020204020204" pitchFamily="34" charset="-122"/>
                  <a:ea typeface="微软雅黑" panose="020B0503020204020204" pitchFamily="34" charset="-122"/>
                </a:rPr>
                <a:t>04</a:t>
              </a:r>
              <a:endParaRPr lang="zh-CN" altLang="en-US" sz="2025" b="1" dirty="0">
                <a:solidFill>
                  <a:prstClr val="white"/>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6312628" y="1976634"/>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6" name="文本框 27"/>
          <p:cNvSpPr txBox="1">
            <a:spLocks noChangeArrowheads="1"/>
          </p:cNvSpPr>
          <p:nvPr/>
        </p:nvSpPr>
        <p:spPr bwMode="auto">
          <a:xfrm>
            <a:off x="6312628" y="1700278"/>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7" name="矩形 56"/>
          <p:cNvSpPr/>
          <p:nvPr/>
        </p:nvSpPr>
        <p:spPr>
          <a:xfrm>
            <a:off x="6312628" y="3431577"/>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8" name="文本框 29"/>
          <p:cNvSpPr txBox="1">
            <a:spLocks noChangeArrowheads="1"/>
          </p:cNvSpPr>
          <p:nvPr/>
        </p:nvSpPr>
        <p:spPr bwMode="auto">
          <a:xfrm>
            <a:off x="6312628" y="3154031"/>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9" name="矩形 58"/>
          <p:cNvSpPr/>
          <p:nvPr/>
        </p:nvSpPr>
        <p:spPr>
          <a:xfrm>
            <a:off x="1585627" y="3408956"/>
            <a:ext cx="1372688"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0" name="文本框 31"/>
          <p:cNvSpPr txBox="1">
            <a:spLocks noChangeArrowheads="1"/>
          </p:cNvSpPr>
          <p:nvPr/>
        </p:nvSpPr>
        <p:spPr bwMode="auto">
          <a:xfrm>
            <a:off x="1992416" y="315045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61" name="矩形 60"/>
          <p:cNvSpPr/>
          <p:nvPr/>
        </p:nvSpPr>
        <p:spPr>
          <a:xfrm>
            <a:off x="1580891" y="1958774"/>
            <a:ext cx="1371790"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2" name="文本框 33"/>
          <p:cNvSpPr txBox="1">
            <a:spLocks noChangeArrowheads="1"/>
          </p:cNvSpPr>
          <p:nvPr/>
        </p:nvSpPr>
        <p:spPr bwMode="auto">
          <a:xfrm>
            <a:off x="1986099" y="170146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您的标题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ppt_w</p:attrName>
                                        </p:attrNameLst>
                                      </p:cBhvr>
                                      <p:tavLst>
                                        <p:tav tm="0" fmla="#ppt_w*sin(2.5*pi*$)">
                                          <p:val>
                                            <p:fltVal val="0"/>
                                          </p:val>
                                        </p:tav>
                                        <p:tav tm="100000">
                                          <p:val>
                                            <p:fltVal val="1"/>
                                          </p:val>
                                        </p:tav>
                                      </p:tavLst>
                                    </p:anim>
                                    <p:anim calcmode="lin" valueType="num">
                                      <p:cBhvr>
                                        <p:cTn id="9" dur="5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 calcmode="lin" valueType="num">
                                      <p:cBhvr>
                                        <p:cTn id="21" dur="500" fill="hold"/>
                                        <p:tgtEl>
                                          <p:spTgt spid="49"/>
                                        </p:tgtEl>
                                        <p:attrNameLst>
                                          <p:attrName>ppt_x</p:attrName>
                                        </p:attrNameLst>
                                      </p:cBhvr>
                                      <p:tavLst>
                                        <p:tav tm="0">
                                          <p:val>
                                            <p:fltVal val="0.5"/>
                                          </p:val>
                                        </p:tav>
                                        <p:tav tm="100000">
                                          <p:val>
                                            <p:strVal val="#ppt_x"/>
                                          </p:val>
                                        </p:tav>
                                      </p:tavLst>
                                    </p:anim>
                                    <p:anim calcmode="lin" valueType="num">
                                      <p:cBhvr>
                                        <p:cTn id="22" dur="500" fill="hold"/>
                                        <p:tgtEl>
                                          <p:spTgt spid="49"/>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ppt_x</p:attrName>
                                        </p:attrNameLst>
                                      </p:cBhvr>
                                      <p:tavLst>
                                        <p:tav tm="0">
                                          <p:val>
                                            <p:fltVal val="0.5"/>
                                          </p:val>
                                        </p:tav>
                                        <p:tav tm="100000">
                                          <p:val>
                                            <p:strVal val="#ppt_x"/>
                                          </p:val>
                                        </p:tav>
                                      </p:tavLst>
                                    </p:anim>
                                    <p:anim calcmode="lin" valueType="num">
                                      <p:cBhvr>
                                        <p:cTn id="34" dur="500" fill="hold"/>
                                        <p:tgtEl>
                                          <p:spTgt spid="44"/>
                                        </p:tgtEl>
                                        <p:attrNameLst>
                                          <p:attrName>ppt_y</p:attrName>
                                        </p:attrNameLst>
                                      </p:cBhvr>
                                      <p:tavLst>
                                        <p:tav tm="0">
                                          <p:val>
                                            <p:fltVal val="0.5"/>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horizontal)">
                                      <p:cBhvr>
                                        <p:cTn id="51" dur="500"/>
                                        <p:tgtEl>
                                          <p:spTgt spid="6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randombar(horizontal)">
                                      <p:cBhvr>
                                        <p:cTn id="54" dur="500"/>
                                        <p:tgtEl>
                                          <p:spTgt spid="5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randombar(horizontal)">
                                      <p:cBhvr>
                                        <p:cTn id="57" dur="500"/>
                                        <p:tgtEl>
                                          <p:spTgt spid="5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3615839" y="1963989"/>
            <a:ext cx="2733675" cy="2733675"/>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椭圆 10"/>
          <p:cNvSpPr>
            <a:spLocks noChangeArrowheads="1"/>
          </p:cNvSpPr>
          <p:nvPr/>
        </p:nvSpPr>
        <p:spPr bwMode="auto">
          <a:xfrm>
            <a:off x="5852076" y="1314727"/>
            <a:ext cx="947738" cy="947738"/>
          </a:xfrm>
          <a:prstGeom prst="ellipse">
            <a:avLst/>
          </a:prstGeom>
          <a:solidFill>
            <a:schemeClr val="accent4"/>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5" name="椭圆 11"/>
          <p:cNvSpPr>
            <a:spLocks noChangeArrowheads="1"/>
          </p:cNvSpPr>
          <p:nvPr/>
        </p:nvSpPr>
        <p:spPr bwMode="auto">
          <a:xfrm>
            <a:off x="6457526" y="2496075"/>
            <a:ext cx="1284355" cy="1284355"/>
          </a:xfrm>
          <a:prstGeom prst="ellipse">
            <a:avLst/>
          </a:prstGeom>
          <a:solidFill>
            <a:schemeClr val="accent2"/>
          </a:solidFill>
          <a:ln>
            <a:noFill/>
          </a:ln>
        </p:spPr>
        <p:txBody>
          <a:bodyPr anchor="ctr"/>
          <a:lstStyle/>
          <a:p>
            <a:pPr algn="ctr" eaLnBrk="0" fontAlgn="base" hangingPunct="0">
              <a:spcBef>
                <a:spcPct val="0"/>
              </a:spcBef>
              <a:spcAft>
                <a:spcPct val="0"/>
              </a:spcAft>
            </a:pPr>
            <a:r>
              <a:rPr lang="zh-CN" altLang="en-US"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6" name="椭圆 14"/>
          <p:cNvSpPr>
            <a:spLocks noChangeArrowheads="1"/>
          </p:cNvSpPr>
          <p:nvPr/>
        </p:nvSpPr>
        <p:spPr bwMode="auto">
          <a:xfrm>
            <a:off x="4621322" y="802652"/>
            <a:ext cx="1061795" cy="1061795"/>
          </a:xfrm>
          <a:prstGeom prst="ellipse">
            <a:avLst/>
          </a:prstGeom>
          <a:solidFill>
            <a:schemeClr val="accent3"/>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7" name="椭圆 15"/>
          <p:cNvSpPr>
            <a:spLocks noChangeArrowheads="1"/>
          </p:cNvSpPr>
          <p:nvPr/>
        </p:nvSpPr>
        <p:spPr bwMode="auto">
          <a:xfrm>
            <a:off x="3508756" y="1247509"/>
            <a:ext cx="727865" cy="716480"/>
          </a:xfrm>
          <a:prstGeom prst="ellipse">
            <a:avLst/>
          </a:prstGeom>
          <a:solidFill>
            <a:schemeClr val="accent5"/>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pic>
        <p:nvPicPr>
          <p:cNvPr id="8" name="图片 7"/>
          <p:cNvPicPr>
            <a:picLocks noChangeAspect="1"/>
          </p:cNvPicPr>
          <p:nvPr/>
        </p:nvPicPr>
        <p:blipFill>
          <a:blip r:embed="rId2" cstate="screen">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615839" y="2238736"/>
            <a:ext cx="2897618" cy="2219575"/>
          </a:xfrm>
          <a:prstGeom prst="rect">
            <a:avLst/>
          </a:prstGeom>
        </p:spPr>
      </p:pic>
      <p:sp>
        <p:nvSpPr>
          <p:cNvPr id="9" name="椭圆 8"/>
          <p:cNvSpPr>
            <a:spLocks noChangeArrowheads="1"/>
          </p:cNvSpPr>
          <p:nvPr/>
        </p:nvSpPr>
        <p:spPr bwMode="auto">
          <a:xfrm>
            <a:off x="2142786" y="1532115"/>
            <a:ext cx="690288" cy="691968"/>
          </a:xfrm>
          <a:prstGeom prst="ellipse">
            <a:avLst/>
          </a:prstGeom>
          <a:solidFill>
            <a:schemeClr val="accent6"/>
          </a:solidFill>
          <a:ln>
            <a:noFill/>
          </a:ln>
        </p:spPr>
        <p:txBody>
          <a:bodyPr anchor="ctr"/>
          <a:lstStyle/>
          <a:p>
            <a:pPr algn="ctr" eaLnBrk="0" fontAlgn="base" hangingPunct="0">
              <a:spcBef>
                <a:spcPct val="0"/>
              </a:spcBef>
              <a:spcAft>
                <a:spcPct val="0"/>
              </a:spcAft>
            </a:pPr>
            <a:r>
              <a:rPr lang="zh-CN" altLang="en-US"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sp>
        <p:nvSpPr>
          <p:cNvPr id="10" name="椭圆 9"/>
          <p:cNvSpPr>
            <a:spLocks noChangeArrowheads="1"/>
          </p:cNvSpPr>
          <p:nvPr/>
        </p:nvSpPr>
        <p:spPr bwMode="auto">
          <a:xfrm>
            <a:off x="2886186" y="1006262"/>
            <a:ext cx="345144" cy="345984"/>
          </a:xfrm>
          <a:prstGeom prst="ellipse">
            <a:avLst/>
          </a:prstGeom>
          <a:solidFill>
            <a:schemeClr val="accent4"/>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矩形 10"/>
          <p:cNvSpPr/>
          <p:nvPr/>
        </p:nvSpPr>
        <p:spPr>
          <a:xfrm>
            <a:off x="1593119" y="2377710"/>
            <a:ext cx="2002089" cy="1982537"/>
          </a:xfrm>
          <a:prstGeom prst="rect">
            <a:avLst/>
          </a:prstGeom>
        </p:spPr>
        <p:txBody>
          <a:bodyPr wrap="square" lIns="91129" tIns="45565" rIns="91129" bIns="45565">
            <a:spAutoFit/>
          </a:bodyPr>
          <a:lstStyle/>
          <a:p>
            <a:pPr eaLnBrk="0" fontAlgn="base" hangingPunct="0">
              <a:lnSpc>
                <a:spcPct val="130000"/>
              </a:lnSpc>
              <a:spcBef>
                <a:spcPct val="0"/>
              </a:spcBef>
              <a:spcAft>
                <a:spcPct val="0"/>
              </a:spcAft>
            </a:pPr>
            <a:r>
              <a:rPr lang="zh-CN" altLang="en-US" sz="1050" dirty="0">
                <a:solidFill>
                  <a:srgbClr val="002060"/>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7159604" y="2031725"/>
            <a:ext cx="345144" cy="345984"/>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椭圆 12"/>
          <p:cNvSpPr>
            <a:spLocks noChangeArrowheads="1"/>
          </p:cNvSpPr>
          <p:nvPr/>
        </p:nvSpPr>
        <p:spPr bwMode="auto">
          <a:xfrm>
            <a:off x="3615839" y="2089473"/>
            <a:ext cx="345144" cy="345984"/>
          </a:xfrm>
          <a:prstGeom prst="ellipse">
            <a:avLst/>
          </a:prstGeom>
          <a:solidFill>
            <a:schemeClr val="accent2"/>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椭圆 13"/>
          <p:cNvSpPr>
            <a:spLocks noChangeArrowheads="1"/>
          </p:cNvSpPr>
          <p:nvPr/>
        </p:nvSpPr>
        <p:spPr bwMode="auto">
          <a:xfrm>
            <a:off x="6016364" y="993278"/>
            <a:ext cx="225201" cy="225749"/>
          </a:xfrm>
          <a:prstGeom prst="ellipse">
            <a:avLst/>
          </a:prstGeom>
          <a:solidFill>
            <a:schemeClr val="accent3"/>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750"/>
                                        <p:tgtEl>
                                          <p:spTgt spid="11"/>
                                        </p:tgtEl>
                                      </p:cBhvr>
                                    </p:animEffect>
                                  </p:childTnLst>
                                </p:cTn>
                              </p:par>
                            </p:childTnLst>
                          </p:cTn>
                        </p:par>
                        <p:par>
                          <p:cTn id="21" fill="hold">
                            <p:stCondLst>
                              <p:cond delay="3000"/>
                            </p:stCondLst>
                            <p:childTnLst>
                              <p:par>
                                <p:cTn id="22" presetID="23" presetClass="entr" presetSubtype="28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3*#ppt_w"/>
                                          </p:val>
                                        </p:tav>
                                        <p:tav tm="100000">
                                          <p:val>
                                            <p:strVal val="#ppt_w"/>
                                          </p:val>
                                        </p:tav>
                                      </p:tavLst>
                                    </p:anim>
                                    <p:anim calcmode="lin" valueType="num">
                                      <p:cBhvr>
                                        <p:cTn id="25" dur="500" fill="hold"/>
                                        <p:tgtEl>
                                          <p:spTgt spid="5"/>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3*#ppt_w"/>
                                          </p:val>
                                        </p:tav>
                                        <p:tav tm="100000">
                                          <p:val>
                                            <p:strVal val="#ppt_w"/>
                                          </p:val>
                                        </p:tav>
                                      </p:tavLst>
                                    </p:anim>
                                    <p:anim calcmode="lin" valueType="num">
                                      <p:cBhvr>
                                        <p:cTn id="29" dur="500" fill="hold"/>
                                        <p:tgtEl>
                                          <p:spTgt spid="4"/>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4/3*#ppt_w"/>
                                          </p:val>
                                        </p:tav>
                                        <p:tav tm="100000">
                                          <p:val>
                                            <p:strVal val="#ppt_w"/>
                                          </p:val>
                                        </p:tav>
                                      </p:tavLst>
                                    </p:anim>
                                    <p:anim calcmode="lin" valueType="num">
                                      <p:cBhvr>
                                        <p:cTn id="33" dur="500" fill="hold"/>
                                        <p:tgtEl>
                                          <p:spTgt spid="6"/>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strVal val="4/3*#ppt_w"/>
                                          </p:val>
                                        </p:tav>
                                        <p:tav tm="100000">
                                          <p:val>
                                            <p:strVal val="#ppt_w"/>
                                          </p:val>
                                        </p:tav>
                                      </p:tavLst>
                                    </p:anim>
                                    <p:anim calcmode="lin" valueType="num">
                                      <p:cBhvr>
                                        <p:cTn id="37" dur="500" fill="hold"/>
                                        <p:tgtEl>
                                          <p:spTgt spid="7"/>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strVal val="4/3*#ppt_w"/>
                                          </p:val>
                                        </p:tav>
                                        <p:tav tm="100000">
                                          <p:val>
                                            <p:strVal val="#ppt_w"/>
                                          </p:val>
                                        </p:tav>
                                      </p:tavLst>
                                    </p:anim>
                                    <p:anim calcmode="lin" valueType="num">
                                      <p:cBhvr>
                                        <p:cTn id="41" dur="500" fill="hold"/>
                                        <p:tgtEl>
                                          <p:spTgt spid="9"/>
                                        </p:tgtEl>
                                        <p:attrNameLst>
                                          <p:attrName>ppt_h</p:attrName>
                                        </p:attrNameLst>
                                      </p:cBhvr>
                                      <p:tavLst>
                                        <p:tav tm="0">
                                          <p:val>
                                            <p:strVal val="4/3*#ppt_h"/>
                                          </p:val>
                                        </p:tav>
                                        <p:tav tm="100000">
                                          <p:val>
                                            <p:strVal val="#ppt_h"/>
                                          </p:val>
                                        </p:tav>
                                      </p:tavLst>
                                    </p:anim>
                                  </p:childTnLst>
                                </p:cTn>
                              </p:par>
                              <p:par>
                                <p:cTn id="42" presetID="26" presetClass="emph" presetSubtype="0" fill="hold" grpId="1" nodeType="withEffect">
                                  <p:stCondLst>
                                    <p:cond delay="250"/>
                                  </p:stCondLst>
                                  <p:childTnLst>
                                    <p:animEffect transition="out" filter="fade">
                                      <p:cBhvr>
                                        <p:cTn id="43" dur="750" tmFilter="0, 0; .2, .5; .8, .5; 1, 0"/>
                                        <p:tgtEl>
                                          <p:spTgt spid="5"/>
                                        </p:tgtEl>
                                      </p:cBhvr>
                                    </p:animEffect>
                                    <p:animScale>
                                      <p:cBhvr>
                                        <p:cTn id="44" dur="375" autoRev="1" fill="hold"/>
                                        <p:tgtEl>
                                          <p:spTgt spid="5"/>
                                        </p:tgtEl>
                                      </p:cBhvr>
                                      <p:by x="105000" y="105000"/>
                                    </p:animScale>
                                  </p:childTnLst>
                                </p:cTn>
                              </p:par>
                              <p:par>
                                <p:cTn id="45" presetID="26" presetClass="emph" presetSubtype="0" fill="hold" grpId="1" nodeType="withEffect">
                                  <p:stCondLst>
                                    <p:cond delay="250"/>
                                  </p:stCondLst>
                                  <p:childTnLst>
                                    <p:animEffect transition="out" filter="fade">
                                      <p:cBhvr>
                                        <p:cTn id="46" dur="750" tmFilter="0, 0; .2, .5; .8, .5; 1, 0"/>
                                        <p:tgtEl>
                                          <p:spTgt spid="4"/>
                                        </p:tgtEl>
                                      </p:cBhvr>
                                    </p:animEffect>
                                    <p:animScale>
                                      <p:cBhvr>
                                        <p:cTn id="47" dur="375" autoRev="1" fill="hold"/>
                                        <p:tgtEl>
                                          <p:spTgt spid="4"/>
                                        </p:tgtEl>
                                      </p:cBhvr>
                                      <p:by x="105000" y="105000"/>
                                    </p:animScale>
                                  </p:childTnLst>
                                </p:cTn>
                              </p:par>
                              <p:par>
                                <p:cTn id="48" presetID="26" presetClass="emph" presetSubtype="0" fill="hold" grpId="1" nodeType="withEffect">
                                  <p:stCondLst>
                                    <p:cond delay="250"/>
                                  </p:stCondLst>
                                  <p:childTnLst>
                                    <p:animEffect transition="out" filter="fade">
                                      <p:cBhvr>
                                        <p:cTn id="49" dur="750" tmFilter="0, 0; .2, .5; .8, .5; 1, 0"/>
                                        <p:tgtEl>
                                          <p:spTgt spid="6"/>
                                        </p:tgtEl>
                                      </p:cBhvr>
                                    </p:animEffect>
                                    <p:animScale>
                                      <p:cBhvr>
                                        <p:cTn id="50" dur="375" autoRev="1" fill="hold"/>
                                        <p:tgtEl>
                                          <p:spTgt spid="6"/>
                                        </p:tgtEl>
                                      </p:cBhvr>
                                      <p:by x="105000" y="105000"/>
                                    </p:animScale>
                                  </p:childTnLst>
                                </p:cTn>
                              </p:par>
                              <p:par>
                                <p:cTn id="51" presetID="26" presetClass="emph" presetSubtype="0" fill="hold" grpId="1" nodeType="withEffect">
                                  <p:stCondLst>
                                    <p:cond delay="250"/>
                                  </p:stCondLst>
                                  <p:childTnLst>
                                    <p:animEffect transition="out" filter="fade">
                                      <p:cBhvr>
                                        <p:cTn id="52" dur="750" tmFilter="0, 0; .2, .5; .8, .5; 1, 0"/>
                                        <p:tgtEl>
                                          <p:spTgt spid="7"/>
                                        </p:tgtEl>
                                      </p:cBhvr>
                                    </p:animEffect>
                                    <p:animScale>
                                      <p:cBhvr>
                                        <p:cTn id="53" dur="375" autoRev="1" fill="hold"/>
                                        <p:tgtEl>
                                          <p:spTgt spid="7"/>
                                        </p:tgtEl>
                                      </p:cBhvr>
                                      <p:by x="105000" y="105000"/>
                                    </p:animScale>
                                  </p:childTnLst>
                                </p:cTn>
                              </p:par>
                              <p:par>
                                <p:cTn id="54" presetID="26" presetClass="emph" presetSubtype="0" fill="hold" grpId="1" nodeType="withEffect">
                                  <p:stCondLst>
                                    <p:cond delay="250"/>
                                  </p:stCondLst>
                                  <p:childTnLst>
                                    <p:animEffect transition="out" filter="fade">
                                      <p:cBhvr>
                                        <p:cTn id="55" dur="750" tmFilter="0, 0; .2, .5; .8, .5; 1, 0"/>
                                        <p:tgtEl>
                                          <p:spTgt spid="9"/>
                                        </p:tgtEl>
                                      </p:cBhvr>
                                    </p:animEffect>
                                    <p:animScale>
                                      <p:cBhvr>
                                        <p:cTn id="56" dur="375" autoRev="1" fill="hold"/>
                                        <p:tgtEl>
                                          <p:spTgt spid="9"/>
                                        </p:tgtEl>
                                      </p:cBhvr>
                                      <p:by x="105000" y="105000"/>
                                    </p:animScale>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10907" y="2886990"/>
            <a:ext cx="3037537" cy="1329589"/>
          </a:xfrm>
          <a:prstGeom prst="rect">
            <a:avLst/>
          </a:prstGeom>
          <a:noFill/>
        </p:spPr>
        <p:txBody>
          <a:bodyPr wrap="square" lIns="68576" tIns="34287" rIns="68576" bIns="34287" rtlCol="0">
            <a:spAutoFit/>
          </a:bodyPr>
          <a:lstStyle/>
          <a:p>
            <a:pPr eaLnBrk="0" fontAlgn="base" hangingPunct="0">
              <a:lnSpc>
                <a:spcPct val="130000"/>
              </a:lnSpc>
              <a:spcBef>
                <a:spcPct val="0"/>
              </a:spcBef>
              <a:spcAft>
                <a:spcPct val="0"/>
              </a:spcAft>
            </a:pPr>
            <a:r>
              <a:rPr lang="zh-CN" altLang="en-US" sz="1050" dirty="0">
                <a:solidFill>
                  <a:srgbClr val="99CC00">
                    <a:lumMod val="10000"/>
                  </a:srgbClr>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p:nvPr/>
        </p:nvGrpSpPr>
        <p:grpSpPr bwMode="auto">
          <a:xfrm>
            <a:off x="1442258" y="1649994"/>
            <a:ext cx="1934306" cy="838176"/>
            <a:chOff x="1058443" y="2227675"/>
            <a:chExt cx="2593558" cy="1264906"/>
          </a:xfrm>
        </p:grpSpPr>
        <p:sp>
          <p:nvSpPr>
            <p:cNvPr id="5"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548DD4"/>
                  </a:solidFill>
                  <a:latin typeface="微软雅黑" panose="020B0503020204020204" pitchFamily="34" charset="-122"/>
                  <a:ea typeface="微软雅黑" panose="020B0503020204020204" pitchFamily="34" charset="-122"/>
                </a:rPr>
                <a:t>添加简单说明</a:t>
              </a:r>
            </a:p>
          </p:txBody>
        </p:sp>
      </p:grpSp>
      <p:grpSp>
        <p:nvGrpSpPr>
          <p:cNvPr id="7" name="组合 32"/>
          <p:cNvGrpSpPr/>
          <p:nvPr/>
        </p:nvGrpSpPr>
        <p:grpSpPr bwMode="auto">
          <a:xfrm>
            <a:off x="1341550" y="3381841"/>
            <a:ext cx="1934306" cy="838176"/>
            <a:chOff x="1058443" y="2227675"/>
            <a:chExt cx="2593558" cy="1264906"/>
          </a:xfrm>
        </p:grpSpPr>
        <p:sp>
          <p:nvSpPr>
            <p:cNvPr id="8"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9"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0066"/>
                  </a:solidFill>
                  <a:latin typeface="微软雅黑" panose="020B0503020204020204" pitchFamily="34" charset="-122"/>
                  <a:ea typeface="微软雅黑" panose="020B0503020204020204" pitchFamily="34" charset="-122"/>
                </a:rPr>
                <a:t>添加简单说明</a:t>
              </a:r>
            </a:p>
          </p:txBody>
        </p:sp>
      </p:grpSp>
      <p:grpSp>
        <p:nvGrpSpPr>
          <p:cNvPr id="10" name="组合 32"/>
          <p:cNvGrpSpPr/>
          <p:nvPr/>
        </p:nvGrpSpPr>
        <p:grpSpPr bwMode="auto">
          <a:xfrm>
            <a:off x="5814138" y="1421366"/>
            <a:ext cx="1934306" cy="838176"/>
            <a:chOff x="1058443" y="2227675"/>
            <a:chExt cx="2593558" cy="1264906"/>
          </a:xfrm>
        </p:grpSpPr>
        <p:sp>
          <p:nvSpPr>
            <p:cNvPr id="11"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12"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9B05"/>
                  </a:solidFill>
                  <a:latin typeface="微软雅黑" panose="020B0503020204020204" pitchFamily="34" charset="-122"/>
                  <a:ea typeface="微软雅黑" panose="020B0503020204020204" pitchFamily="34" charset="-122"/>
                </a:rPr>
                <a:t>添加简单说明</a:t>
              </a:r>
            </a:p>
          </p:txBody>
        </p:sp>
      </p:grpSp>
      <p:grpSp>
        <p:nvGrpSpPr>
          <p:cNvPr id="13" name="组合 12"/>
          <p:cNvGrpSpPr/>
          <p:nvPr/>
        </p:nvGrpSpPr>
        <p:grpSpPr>
          <a:xfrm>
            <a:off x="3376564" y="1573927"/>
            <a:ext cx="996863"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92589" y="2672200"/>
            <a:ext cx="1281827" cy="1281827"/>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68579" tIns="34289" rIns="68579" bIns="34289"/>
            <a:lstStyle/>
            <a:p>
              <a:pPr>
                <a:defRPr/>
              </a:pPr>
              <a:endParaRPr lang="zh-CN" altLang="en-US" kern="0">
                <a:solidFill>
                  <a:prstClr val="white"/>
                </a:solidFill>
                <a:latin typeface="Calibri" panose="020F0502020204030204" pitchFamily="34" charset="0"/>
                <a:ea typeface="宋体" panose="02010600030101010101" pitchFamily="2" charset="-122"/>
              </a:endParaRPr>
            </a:p>
          </p:txBody>
        </p:sp>
      </p:grpSp>
      <p:grpSp>
        <p:nvGrpSpPr>
          <p:cNvPr id="19" name="组合 18"/>
          <p:cNvGrpSpPr/>
          <p:nvPr/>
        </p:nvGrpSpPr>
        <p:grpSpPr>
          <a:xfrm>
            <a:off x="4472334" y="1288964"/>
            <a:ext cx="1281827"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68579" tIns="34289" rIns="68579" bIns="34289"/>
            <a:lstStyle/>
            <a:p>
              <a:pPr eaLnBrk="0" fontAlgn="base" hangingPunct="0">
                <a:spcBef>
                  <a:spcPct val="0"/>
                </a:spcBef>
                <a:spcAft>
                  <a:spcPct val="0"/>
                </a:spcAft>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Left)">
                                      <p:cBhvr>
                                        <p:cTn id="7" dur="500"/>
                                        <p:tgtEl>
                                          <p:spTgt spid="1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par>
                                <p:cTn id="12" presetID="18" presetClass="entr" presetSubtype="3"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upRight)">
                                      <p:cBhvr>
                                        <p:cTn id="14" dur="500"/>
                                        <p:tgtEl>
                                          <p:spTgt spid="1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par>
                                <p:cTn id="19" presetID="22" presetClass="entr" presetSubtype="1"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750"/>
                                        <p:tgtEl>
                                          <p:spTgt spid="7"/>
                                        </p:tgtEl>
                                      </p:cBhvr>
                                    </p:animEffect>
                                  </p:childTnLst>
                                </p:cTn>
                              </p:par>
                              <p:par>
                                <p:cTn id="22" presetID="22" presetClass="entr" presetSubtype="1"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750"/>
                                        <p:tgtEl>
                                          <p:spTgt spid="10"/>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screen"/>
            <a:stretch>
              <a:fillRect/>
            </a:stretch>
          </p:blipFill>
          <p:spPr>
            <a:xfrm>
              <a:off x="0" y="-1"/>
              <a:ext cx="9144000" cy="5143499"/>
            </a:xfrm>
            <a:prstGeom prst="rect">
              <a:avLst/>
            </a:prstGeom>
          </p:spPr>
        </p:pic>
        <p:pic>
          <p:nvPicPr>
            <p:cNvPr id="2" name="图片 1"/>
            <p:cNvPicPr>
              <a:picLocks noChangeAspect="1"/>
            </p:cNvPicPr>
            <p:nvPr/>
          </p:nvPicPr>
          <p:blipFill>
            <a:blip r:embed="rId9"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screen"/>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smtClean="0">
                  <a:solidFill>
                    <a:srgbClr val="358CC1">
                      <a:lumMod val="75000"/>
                    </a:srgbClr>
                  </a:solidFill>
                  <a:effectLst>
                    <a:outerShdw dist="38100" dir="5400000" algn="t" rotWithShape="0">
                      <a:srgbClr val="FFFFFF">
                        <a:alpha val="84000"/>
                      </a:srgbClr>
                    </a:outerShdw>
                  </a:effectLst>
                </a:rPr>
                <a:t>第三部分</a:t>
              </a:r>
              <a:endParaRPr lang="zh-CN" altLang="en-US" sz="2700" dirty="0">
                <a:solidFill>
                  <a:srgbClr val="358CC1">
                    <a:lumMod val="75000"/>
                  </a:srgbClr>
                </a:solidFill>
                <a:effectLst>
                  <a:outerShdw dist="38100" dir="5400000" algn="t" rotWithShape="0">
                    <a:srgbClr val="FFFFFF">
                      <a:alpha val="84000"/>
                    </a:srgbClr>
                  </a:outerShdw>
                </a:effectLst>
              </a:endParaRP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smtClean="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8868" y="964782"/>
            <a:ext cx="4994229" cy="2059171"/>
            <a:chOff x="2366283" y="1581150"/>
            <a:chExt cx="4266745" cy="1749425"/>
          </a:xfrm>
        </p:grpSpPr>
        <p:pic>
          <p:nvPicPr>
            <p:cNvPr id="4" name="Picture 2" descr="E:\我图PPT\00001PNG素材\儿童卡通\fwqwve.png"/>
            <p:cNvPicPr>
              <a:picLocks noChangeAspect="1" noChangeArrowheads="1"/>
            </p:cNvPicPr>
            <p:nvPr/>
          </p:nvPicPr>
          <p:blipFill>
            <a:blip r:embed="rId2" cstate="screen"/>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grpSp>
      <p:sp>
        <p:nvSpPr>
          <p:cNvPr id="7" name="TextBox 6"/>
          <p:cNvSpPr txBox="1"/>
          <p:nvPr/>
        </p:nvSpPr>
        <p:spPr>
          <a:xfrm>
            <a:off x="1526316" y="2850252"/>
            <a:ext cx="2862319"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8" name="TextBox 7"/>
          <p:cNvSpPr txBox="1"/>
          <p:nvPr/>
        </p:nvSpPr>
        <p:spPr>
          <a:xfrm>
            <a:off x="4868198" y="2823941"/>
            <a:ext cx="3023946"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保留文字的格式和动画效果不变，请不要删除文本框，直接把文本框中的文字替换即可。</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1</a:t>
            </a:r>
            <a:r>
              <a:rPr lang="zh-CN" altLang="en-US" sz="975" dirty="0">
                <a:solidFill>
                  <a:srgbClr val="1C1C1C"/>
                </a:solidFill>
                <a:latin typeface="微软雅黑" panose="020B0503020204020204" pitchFamily="34" charset="-122"/>
                <a:ea typeface="微软雅黑" panose="020B0503020204020204" pitchFamily="34" charset="-122"/>
              </a:rPr>
              <a:t>：删除掉框内文字，重新输入。</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2</a:t>
            </a:r>
            <a:r>
              <a:rPr lang="zh-CN" altLang="en-US" sz="975" dirty="0">
                <a:solidFill>
                  <a:srgbClr val="1C1C1C"/>
                </a:solidFill>
                <a:latin typeface="微软雅黑" panose="020B0503020204020204" pitchFamily="34" charset="-122"/>
                <a:ea typeface="微软雅黑" panose="020B0503020204020204" pitchFamily="34" charset="-122"/>
              </a:rPr>
              <a:t>：复制需要的文字→单击目标文本框→选中框内文字→右击→在右键菜单选择粘贴的方式：“只保留文本”。</a:t>
            </a:r>
            <a:endParaRPr lang="en-US" altLang="zh-CN" sz="975" dirty="0">
              <a:solidFill>
                <a:srgbClr val="1C1C1C"/>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childTnLst>
                          </p:cTn>
                        </p:par>
                        <p:par>
                          <p:cTn id="23" fill="hold">
                            <p:stCondLst>
                              <p:cond delay="2500"/>
                            </p:stCondLst>
                            <p:childTnLst>
                              <p:par>
                                <p:cTn id="24" presetID="5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2020186" y="2179563"/>
            <a:ext cx="1562497"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4" name="Freeform 4"/>
          <p:cNvSpPr/>
          <p:nvPr/>
        </p:nvSpPr>
        <p:spPr bwMode="gray">
          <a:xfrm>
            <a:off x="3761699" y="2125744"/>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5" name="Freeform 5"/>
          <p:cNvSpPr/>
          <p:nvPr/>
        </p:nvSpPr>
        <p:spPr bwMode="gray">
          <a:xfrm flipH="1">
            <a:off x="5691181" y="2179563"/>
            <a:ext cx="1562498"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6" name="Freeform 4"/>
          <p:cNvSpPr/>
          <p:nvPr/>
        </p:nvSpPr>
        <p:spPr bwMode="gray">
          <a:xfrm>
            <a:off x="5161313" y="2148688"/>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grpSp>
        <p:nvGrpSpPr>
          <p:cNvPr id="7" name="组合 6"/>
          <p:cNvGrpSpPr/>
          <p:nvPr/>
        </p:nvGrpSpPr>
        <p:grpSpPr>
          <a:xfrm>
            <a:off x="1885919" y="1219255"/>
            <a:ext cx="1119986" cy="1093442"/>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932127" y="1472466"/>
              <a:ext cx="920550" cy="530792"/>
            </a:xfrm>
            <a:prstGeom prst="rect">
              <a:avLst/>
            </a:prstGeom>
            <a:noFill/>
          </p:spPr>
          <p:txBody>
            <a:bodyPr wrap="none" rtlCol="0">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单击此处</a:t>
              </a:r>
              <a:endParaRPr lang="en-US" altLang="zh-CN" sz="1425"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0" name="组合 9"/>
          <p:cNvGrpSpPr/>
          <p:nvPr/>
        </p:nvGrpSpPr>
        <p:grpSpPr>
          <a:xfrm>
            <a:off x="3349210" y="1219255"/>
            <a:ext cx="1119986" cy="1093442"/>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410016"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3" name="组合 12"/>
          <p:cNvGrpSpPr/>
          <p:nvPr/>
        </p:nvGrpSpPr>
        <p:grpSpPr>
          <a:xfrm>
            <a:off x="4748825" y="1219255"/>
            <a:ext cx="1119986" cy="1093442"/>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817143"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6" name="组合 15"/>
          <p:cNvGrpSpPr/>
          <p:nvPr/>
        </p:nvGrpSpPr>
        <p:grpSpPr>
          <a:xfrm>
            <a:off x="6192904" y="1219255"/>
            <a:ext cx="1119986" cy="1093442"/>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275192"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9" name="组合 18"/>
          <p:cNvGrpSpPr/>
          <p:nvPr/>
        </p:nvGrpSpPr>
        <p:grpSpPr>
          <a:xfrm>
            <a:off x="2415765" y="3397217"/>
            <a:ext cx="4562180" cy="995787"/>
            <a:chOff x="2384896" y="3381053"/>
            <a:chExt cx="4586666" cy="995555"/>
          </a:xfrm>
        </p:grpSpPr>
        <p:sp>
          <p:nvSpPr>
            <p:cNvPr id="20" name="AutoShape 19"/>
            <p:cNvSpPr>
              <a:spLocks noChangeArrowheads="1"/>
            </p:cNvSpPr>
            <p:nvPr/>
          </p:nvSpPr>
          <p:spPr bwMode="ltGray">
            <a:xfrm>
              <a:off x="2384896" y="3483697"/>
              <a:ext cx="4586666" cy="892911"/>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zh-CN">
                <a:solidFill>
                  <a:srgbClr val="002060"/>
                </a:solidFill>
                <a:latin typeface="Times New Roman" panose="02020603050405020304"/>
                <a:ea typeface="微软雅黑" panose="020B0503020204020204" pitchFamily="34" charset="-122"/>
              </a:endParaRPr>
            </a:p>
          </p:txBody>
        </p:sp>
        <p:sp>
          <p:nvSpPr>
            <p:cNvPr id="21" name="矩形 20"/>
            <p:cNvSpPr/>
            <p:nvPr/>
          </p:nvSpPr>
          <p:spPr>
            <a:xfrm>
              <a:off x="2540420" y="3381053"/>
              <a:ext cx="4344414" cy="871189"/>
            </a:xfrm>
            <a:prstGeom prst="rect">
              <a:avLst/>
            </a:prstGeom>
          </p:spPr>
          <p:txBody>
            <a:bodyPr wrap="square">
              <a:spAutoFit/>
            </a:bodyPr>
            <a:lstStyle/>
            <a:p>
              <a:pPr algn="ctr" eaLnBrk="0" fontAlgn="base" hangingPunct="0">
                <a:lnSpc>
                  <a:spcPct val="150000"/>
                </a:lnSpc>
                <a:spcBef>
                  <a:spcPct val="0"/>
                </a:spcBef>
                <a:spcAft>
                  <a:spcPct val="0"/>
                </a:spcAft>
              </a:pPr>
              <a:endParaRPr lang="zh-CN" altLang="en-US" sz="1125" dirty="0">
                <a:solidFill>
                  <a:prstClr val="white"/>
                </a:solidFill>
                <a:latin typeface="微软雅黑" panose="020B0503020204020204" pitchFamily="34" charset="-122"/>
                <a:ea typeface="微软雅黑" panose="020B0503020204020204" pitchFamily="34" charset="-122"/>
              </a:endParaRPr>
            </a:p>
            <a:p>
              <a:pPr algn="ctr" eaLnBrk="0" fontAlgn="base" hangingPunct="0">
                <a:lnSpc>
                  <a:spcPct val="150000"/>
                </a:lnSpc>
                <a:spcBef>
                  <a:spcPct val="0"/>
                </a:spcBef>
                <a:spcAft>
                  <a:spcPct val="0"/>
                </a:spcAft>
              </a:pPr>
              <a:r>
                <a:rPr lang="zh-CN" altLang="en-US" sz="1125"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grpSp>
      <p:pic>
        <p:nvPicPr>
          <p:cNvPr id="22" name="图片 21"/>
          <p:cNvPicPr>
            <a:picLocks noChangeAspect="1"/>
          </p:cNvPicPr>
          <p:nvPr/>
        </p:nvPicPr>
        <p:blipFill>
          <a:blip r:embed="rId2" cstate="screen"/>
          <a:stretch>
            <a:fillRect/>
          </a:stretch>
        </p:blipFill>
        <p:spPr>
          <a:xfrm>
            <a:off x="6668437" y="4030778"/>
            <a:ext cx="446485" cy="429499"/>
          </a:xfrm>
          <a:prstGeom prst="rect">
            <a:avLst/>
          </a:prstGeom>
        </p:spPr>
      </p:pic>
      <p:pic>
        <p:nvPicPr>
          <p:cNvPr id="23" name="图片 22"/>
          <p:cNvPicPr>
            <a:picLocks noChangeAspect="1"/>
          </p:cNvPicPr>
          <p:nvPr/>
        </p:nvPicPr>
        <p:blipFill>
          <a:blip r:embed="rId2" cstate="screen"/>
          <a:stretch>
            <a:fillRect/>
          </a:stretch>
        </p:blipFill>
        <p:spPr>
          <a:xfrm>
            <a:off x="2413033" y="3285137"/>
            <a:ext cx="446484" cy="429498"/>
          </a:xfrm>
          <a:prstGeom prst="rect">
            <a:avLst/>
          </a:prstGeom>
        </p:spPr>
      </p:pic>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12" presetClass="entr" presetSubtype="1"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par>
                                <p:cTn id="13" presetID="12" presetClass="entr" presetSubtype="1"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par>
                                <p:cTn id="17" presetID="12" presetClass="entr" presetSubtype="1" fill="hold" nodeType="withEffect">
                                  <p:stCondLst>
                                    <p:cond delay="7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down)">
                                      <p:cBhvr>
                                        <p:cTn id="20" dur="500"/>
                                        <p:tgtEl>
                                          <p:spTgt spid="1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750"/>
                                        <p:tgtEl>
                                          <p:spTgt spid="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750"/>
                                        <p:tgtEl>
                                          <p:spTgt spid="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750"/>
                                        <p:tgtEl>
                                          <p:spTgt spid="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750"/>
                                        <p:tgtEl>
                                          <p:spTgt spid="6"/>
                                        </p:tgtEl>
                                      </p:cBhvr>
                                    </p:animEffect>
                                  </p:childTnLst>
                                </p:cTn>
                              </p:par>
                            </p:childTnLst>
                          </p:cTn>
                        </p:par>
                        <p:par>
                          <p:cTn id="34" fill="hold">
                            <p:stCondLst>
                              <p:cond delay="1500"/>
                            </p:stCondLst>
                            <p:childTnLst>
                              <p:par>
                                <p:cTn id="35" presetID="16" presetClass="entr" presetSubtype="37"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750"/>
                                        <p:tgtEl>
                                          <p:spTgt spid="19"/>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750"/>
                                        <p:tgtEl>
                                          <p:spTgt spid="23"/>
                                        </p:tgtEl>
                                      </p:cBhvr>
                                    </p:animEffect>
                                  </p:childTnLst>
                                </p:cTn>
                              </p:par>
                              <p:par>
                                <p:cTn id="41" presetID="10" presetClass="entr" presetSubtype="0"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1621631" y="1859320"/>
            <a:ext cx="3149204" cy="198878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9" name="Oval 47"/>
          <p:cNvSpPr/>
          <p:nvPr/>
        </p:nvSpPr>
        <p:spPr bwMode="auto">
          <a:xfrm>
            <a:off x="4356497" y="1462088"/>
            <a:ext cx="923925" cy="9239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650220" y="1716595"/>
            <a:ext cx="349169" cy="415434"/>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grpSp>
      <p:sp>
        <p:nvSpPr>
          <p:cNvPr id="13" name="矩形 12"/>
          <p:cNvSpPr/>
          <p:nvPr/>
        </p:nvSpPr>
        <p:spPr>
          <a:xfrm>
            <a:off x="5269537" y="2739920"/>
            <a:ext cx="2383121" cy="1163395"/>
          </a:xfrm>
          <a:prstGeom prst="rect">
            <a:avLst/>
          </a:prstGeom>
          <a:noFill/>
        </p:spPr>
        <p:txBody>
          <a:bodyPr wrap="square" lIns="0" tIns="0" rIns="0" bIns="0">
            <a:spAutoFit/>
          </a:bodyPr>
          <a:lstStyle/>
          <a:p>
            <a:pPr defTabSz="684530">
              <a:lnSpc>
                <a:spcPct val="120000"/>
              </a:lnSpc>
              <a:spcBef>
                <a:spcPct val="20000"/>
              </a:spcBef>
              <a:defRPr/>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TextBox 13"/>
          <p:cNvSpPr txBox="1">
            <a:spLocks noChangeArrowheads="1"/>
          </p:cNvSpPr>
          <p:nvPr/>
        </p:nvSpPr>
        <p:spPr bwMode="auto">
          <a:xfrm>
            <a:off x="5280422" y="2355520"/>
            <a:ext cx="1547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3260" fontAlgn="base">
              <a:spcBef>
                <a:spcPct val="20000"/>
              </a:spcBef>
              <a:spcAft>
                <a:spcPct val="0"/>
              </a:spcAft>
            </a:pPr>
            <a:r>
              <a:rPr lang="zh-CN" alt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rPr>
              <a:t>添加关键文本</a:t>
            </a:r>
            <a:endParaRPr 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90"/>
                                          </p:val>
                                        </p:tav>
                                        <p:tav tm="100000">
                                          <p:val>
                                            <p:fltVal val="0"/>
                                          </p:val>
                                        </p:tav>
                                      </p:tavLst>
                                    </p:anim>
                                    <p:animEffect transition="in" filter="fade">
                                      <p:cBhvr>
                                        <p:cTn id="14" dur="750"/>
                                        <p:tgtEl>
                                          <p:spTgt spid="9"/>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 calcmode="lin" valueType="num">
                                      <p:cBhvr>
                                        <p:cTn id="19" dur="750" fill="hold"/>
                                        <p:tgtEl>
                                          <p:spTgt spid="10"/>
                                        </p:tgtEl>
                                        <p:attrNameLst>
                                          <p:attrName>style.rotation</p:attrName>
                                        </p:attrNameLst>
                                      </p:cBhvr>
                                      <p:tavLst>
                                        <p:tav tm="0">
                                          <p:val>
                                            <p:fltVal val="90"/>
                                          </p:val>
                                        </p:tav>
                                        <p:tav tm="100000">
                                          <p:val>
                                            <p:fltVal val="0"/>
                                          </p:val>
                                        </p:tav>
                                      </p:tavLst>
                                    </p:anim>
                                    <p:animEffect transition="in" filter="fade">
                                      <p:cBhvr>
                                        <p:cTn id="20" dur="750"/>
                                        <p:tgtEl>
                                          <p:spTgt spid="10"/>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5609"/>
                                        </p:tgtEl>
                                        <p:attrNameLst>
                                          <p:attrName>style.visibility</p:attrName>
                                        </p:attrNameLst>
                                      </p:cBhvr>
                                      <p:to>
                                        <p:strVal val="visible"/>
                                      </p:to>
                                    </p:set>
                                    <p:animEffect transition="in" filter="randombar(horizontal)">
                                      <p:cBhvr>
                                        <p:cTn id="24" dur="500"/>
                                        <p:tgtEl>
                                          <p:spTgt spid="2560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107621" y="2238895"/>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6" name="Freeform 17"/>
          <p:cNvSpPr/>
          <p:nvPr/>
        </p:nvSpPr>
        <p:spPr bwMode="auto">
          <a:xfrm>
            <a:off x="4160206" y="2413562"/>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7" name="Freeform 18"/>
          <p:cNvSpPr/>
          <p:nvPr/>
        </p:nvSpPr>
        <p:spPr bwMode="auto">
          <a:xfrm>
            <a:off x="3279110" y="2542178"/>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8" name="Freeform 19"/>
          <p:cNvSpPr/>
          <p:nvPr/>
        </p:nvSpPr>
        <p:spPr bwMode="auto">
          <a:xfrm>
            <a:off x="2587497" y="2650153"/>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9" name="任意多边形 8"/>
          <p:cNvSpPr/>
          <p:nvPr/>
        </p:nvSpPr>
        <p:spPr bwMode="auto">
          <a:xfrm>
            <a:off x="6396106" y="2570760"/>
            <a:ext cx="1416255"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0" name="TextBox 11"/>
          <p:cNvSpPr txBox="1">
            <a:spLocks noChangeArrowheads="1"/>
          </p:cNvSpPr>
          <p:nvPr/>
        </p:nvSpPr>
        <p:spPr bwMode="auto">
          <a:xfrm flipH="1">
            <a:off x="6786247" y="209439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5328685" y="1417967"/>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flipH="1">
            <a:off x="1277633" y="2867691"/>
            <a:ext cx="157829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3" name="TextBox 12"/>
          <p:cNvSpPr txBox="1">
            <a:spLocks noChangeArrowheads="1"/>
          </p:cNvSpPr>
          <p:nvPr/>
        </p:nvSpPr>
        <p:spPr bwMode="auto">
          <a:xfrm>
            <a:off x="1217698" y="2391331"/>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4870767" y="1895917"/>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5" name="任意多边形 14"/>
          <p:cNvSpPr/>
          <p:nvPr/>
        </p:nvSpPr>
        <p:spPr>
          <a:xfrm flipH="1">
            <a:off x="3230160" y="1889566"/>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6" name="TextBox 11"/>
          <p:cNvSpPr txBox="1">
            <a:spLocks noChangeArrowheads="1"/>
          </p:cNvSpPr>
          <p:nvPr/>
        </p:nvSpPr>
        <p:spPr bwMode="auto">
          <a:xfrm flipH="1">
            <a:off x="2320642" y="143225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fltVal val="0"/>
                                          </p:val>
                                        </p:tav>
                                        <p:tav tm="100000">
                                          <p:val>
                                            <p:strVal val="#ppt_h"/>
                                          </p:val>
                                        </p:tav>
                                      </p:tavLst>
                                    </p:anim>
                                    <p:animEffect transition="in" filter="fade">
                                      <p:cBhvr>
                                        <p:cTn id="46" dur="75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750" fill="hold"/>
                                        <p:tgtEl>
                                          <p:spTgt spid="11"/>
                                        </p:tgtEl>
                                        <p:attrNameLst>
                                          <p:attrName>ppt_w</p:attrName>
                                        </p:attrNameLst>
                                      </p:cBhvr>
                                      <p:tavLst>
                                        <p:tav tm="0">
                                          <p:val>
                                            <p:fltVal val="0"/>
                                          </p:val>
                                        </p:tav>
                                        <p:tav tm="100000">
                                          <p:val>
                                            <p:strVal val="#ppt_w"/>
                                          </p:val>
                                        </p:tav>
                                      </p:tavLst>
                                    </p:anim>
                                    <p:anim calcmode="lin" valueType="num">
                                      <p:cBhvr>
                                        <p:cTn id="50" dur="750" fill="hold"/>
                                        <p:tgtEl>
                                          <p:spTgt spid="11"/>
                                        </p:tgtEl>
                                        <p:attrNameLst>
                                          <p:attrName>ppt_h</p:attrName>
                                        </p:attrNameLst>
                                      </p:cBhvr>
                                      <p:tavLst>
                                        <p:tav tm="0">
                                          <p:val>
                                            <p:fltVal val="0"/>
                                          </p:val>
                                        </p:tav>
                                        <p:tav tm="100000">
                                          <p:val>
                                            <p:strVal val="#ppt_h"/>
                                          </p:val>
                                        </p:tav>
                                      </p:tavLst>
                                    </p:anim>
                                    <p:animEffect transition="in" filter="fade">
                                      <p:cBhvr>
                                        <p:cTn id="51" dur="75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750" fill="hold"/>
                                        <p:tgtEl>
                                          <p:spTgt spid="10"/>
                                        </p:tgtEl>
                                        <p:attrNameLst>
                                          <p:attrName>ppt_w</p:attrName>
                                        </p:attrNameLst>
                                      </p:cBhvr>
                                      <p:tavLst>
                                        <p:tav tm="0">
                                          <p:val>
                                            <p:fltVal val="0"/>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animEffect transition="in" filter="fade">
                                      <p:cBhvr>
                                        <p:cTn id="5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11" cstate="screen"/>
            <a:stretch>
              <a:fillRect/>
            </a:stretch>
          </p:blipFill>
          <p:spPr>
            <a:xfrm>
              <a:off x="0" y="-1"/>
              <a:ext cx="9144000" cy="5143499"/>
            </a:xfrm>
            <a:prstGeom prst="rect">
              <a:avLst/>
            </a:prstGeom>
          </p:spPr>
        </p:pic>
        <p:pic>
          <p:nvPicPr>
            <p:cNvPr id="2" name="图片 1"/>
            <p:cNvPicPr>
              <a:picLocks noChangeAspect="1"/>
            </p:cNvPicPr>
            <p:nvPr/>
          </p:nvPicPr>
          <p:blipFill>
            <a:blip r:embed="rId12"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13" cstate="screen"/>
            <a:stretch>
              <a:fillRect/>
            </a:stretch>
          </p:blipFill>
          <p:spPr>
            <a:xfrm>
              <a:off x="980321" y="1688843"/>
              <a:ext cx="7067244" cy="2979190"/>
            </a:xfrm>
            <a:prstGeom prst="rect">
              <a:avLst/>
            </a:prstGeom>
          </p:spPr>
        </p:pic>
      </p:grpSp>
      <p:grpSp>
        <p:nvGrpSpPr>
          <p:cNvPr id="11" name="组合 10"/>
          <p:cNvGrpSpPr/>
          <p:nvPr/>
        </p:nvGrpSpPr>
        <p:grpSpPr>
          <a:xfrm>
            <a:off x="2157128" y="2480468"/>
            <a:ext cx="2401491" cy="560784"/>
            <a:chOff x="2099072" y="2567552"/>
            <a:chExt cx="2401491" cy="560784"/>
          </a:xfrm>
        </p:grpSpPr>
        <p:sp>
          <p:nvSpPr>
            <p:cNvPr id="9" name="圆角矩形 8"/>
            <p:cNvSpPr/>
            <p:nvPr>
              <p:custDataLst>
                <p:tags r:id="rId7"/>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smtClean="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8"/>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a:solidFill>
                    <a:srgbClr val="FFFFFF"/>
                  </a:solidFill>
                  <a:latin typeface="微软雅黑" panose="020B0503020204020204" pitchFamily="34" charset="-122"/>
                  <a:ea typeface="微软雅黑" panose="020B0503020204020204" pitchFamily="34" charset="-122"/>
                </a:rPr>
                <a:t>01</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71901" y="2480468"/>
            <a:ext cx="2401491" cy="560784"/>
            <a:chOff x="2099072" y="2567552"/>
            <a:chExt cx="2401491" cy="560784"/>
          </a:xfrm>
        </p:grpSpPr>
        <p:sp>
          <p:nvSpPr>
            <p:cNvPr id="20" name="圆角矩形 19"/>
            <p:cNvSpPr/>
            <p:nvPr>
              <p:custDataLst>
                <p:tags r:id="rId5"/>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smtClean="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6"/>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smtClean="0">
                  <a:solidFill>
                    <a:srgbClr val="FFFFFF"/>
                  </a:solidFill>
                  <a:latin typeface="微软雅黑" panose="020B0503020204020204" pitchFamily="34" charset="-122"/>
                  <a:ea typeface="微软雅黑" panose="020B0503020204020204" pitchFamily="34" charset="-122"/>
                </a:rPr>
                <a:t>02</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157128" y="3201108"/>
            <a:ext cx="2401491" cy="560784"/>
            <a:chOff x="2099072" y="2567552"/>
            <a:chExt cx="2401491" cy="560784"/>
          </a:xfrm>
        </p:grpSpPr>
        <p:sp>
          <p:nvSpPr>
            <p:cNvPr id="23" name="圆角矩形 22"/>
            <p:cNvSpPr/>
            <p:nvPr>
              <p:custDataLst>
                <p:tags r:id="rId3"/>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smtClean="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4" name="任意多边形 23"/>
            <p:cNvSpPr/>
            <p:nvPr>
              <p:custDataLst>
                <p:tags r:id="rId4"/>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smtClean="0">
                  <a:solidFill>
                    <a:srgbClr val="FFFFFF"/>
                  </a:solidFill>
                  <a:latin typeface="微软雅黑" panose="020B0503020204020204" pitchFamily="34" charset="-122"/>
                  <a:ea typeface="微软雅黑" panose="020B0503020204020204" pitchFamily="34" charset="-122"/>
                </a:rPr>
                <a:t>03</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71901" y="3201108"/>
            <a:ext cx="2401491" cy="560784"/>
            <a:chOff x="2099072" y="2567552"/>
            <a:chExt cx="2401491" cy="560784"/>
          </a:xfrm>
        </p:grpSpPr>
        <p:sp>
          <p:nvSpPr>
            <p:cNvPr id="26" name="圆角矩形 25"/>
            <p:cNvSpPr/>
            <p:nvPr>
              <p:custDataLst>
                <p:tags r:id="rId1"/>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smtClean="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7" name="任意多边形 26"/>
            <p:cNvSpPr/>
            <p:nvPr>
              <p:custDataLst>
                <p:tags r:id="rId2"/>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smtClean="0">
                  <a:solidFill>
                    <a:srgbClr val="FFFFFF"/>
                  </a:solidFill>
                  <a:latin typeface="微软雅黑" panose="020B0503020204020204" pitchFamily="34" charset="-122"/>
                  <a:ea typeface="微软雅黑" panose="020B0503020204020204" pitchFamily="34" charset="-122"/>
                </a:rPr>
                <a:t>04</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screen"/>
          <a:srcRect/>
          <a:stretch>
            <a:fillRect/>
          </a:stretch>
        </p:blipFill>
        <p:spPr bwMode="auto">
          <a:xfrm>
            <a:off x="6768882"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2" cstate="screen"/>
          <a:srcRect/>
          <a:stretch>
            <a:fillRect/>
          </a:stretch>
        </p:blipFill>
        <p:spPr bwMode="auto">
          <a:xfrm>
            <a:off x="5322059"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2" cstate="screen"/>
          <a:srcRect/>
          <a:stretch>
            <a:fillRect/>
          </a:stretch>
        </p:blipFill>
        <p:spPr bwMode="auto">
          <a:xfrm>
            <a:off x="2502408"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2" cstate="screen"/>
          <a:srcRect/>
          <a:stretch>
            <a:fillRect/>
          </a:stretch>
        </p:blipFill>
        <p:spPr bwMode="auto">
          <a:xfrm>
            <a:off x="3917903"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1143000" y="1256404"/>
            <a:ext cx="6858000" cy="7106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五边形 9"/>
          <p:cNvSpPr/>
          <p:nvPr/>
        </p:nvSpPr>
        <p:spPr>
          <a:xfrm rot="5400000">
            <a:off x="3224326" y="1806933"/>
            <a:ext cx="1307050" cy="716237"/>
          </a:xfrm>
          <a:prstGeom prst="rect">
            <a:avLst/>
          </a:prstGeom>
          <a:solidFill>
            <a:schemeClr val="accent5"/>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a:off x="3819747"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5" name="Picture 4"/>
          <p:cNvPicPr>
            <a:picLocks noChangeAspect="1" noChangeArrowheads="1"/>
          </p:cNvPicPr>
          <p:nvPr/>
        </p:nvPicPr>
        <p:blipFill rotWithShape="1">
          <a:blip r:embed="rId3" cstate="screen"/>
          <a:srcRect/>
          <a:stretch>
            <a:fillRect/>
          </a:stretch>
        </p:blipFill>
        <p:spPr bwMode="auto">
          <a:xfrm>
            <a:off x="3614065"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811154" y="1806933"/>
            <a:ext cx="1307638" cy="716237"/>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a:off x="2404251"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8" name="Picture 4"/>
          <p:cNvPicPr>
            <a:picLocks noChangeAspect="1" noChangeArrowheads="1"/>
          </p:cNvPicPr>
          <p:nvPr/>
        </p:nvPicPr>
        <p:blipFill rotWithShape="1">
          <a:blip r:embed="rId3" cstate="screen"/>
          <a:srcRect/>
          <a:stretch>
            <a:fillRect/>
          </a:stretch>
        </p:blipFill>
        <p:spPr bwMode="auto">
          <a:xfrm>
            <a:off x="2198569"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049786" y="1806933"/>
            <a:ext cx="1307642" cy="716237"/>
          </a:xfrm>
          <a:prstGeom prst="rect">
            <a:avLst/>
          </a:prstGeom>
          <a:solidFill>
            <a:schemeClr val="accent3"/>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6670725"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2" name="Picture 4"/>
          <p:cNvPicPr>
            <a:picLocks noChangeAspect="1" noChangeArrowheads="1"/>
          </p:cNvPicPr>
          <p:nvPr/>
        </p:nvPicPr>
        <p:blipFill rotWithShape="1">
          <a:blip r:embed="rId3" cstate="screen"/>
          <a:srcRect/>
          <a:stretch>
            <a:fillRect/>
          </a:stretch>
        </p:blipFill>
        <p:spPr bwMode="auto">
          <a:xfrm>
            <a:off x="6465043"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36909" y="1806933"/>
            <a:ext cx="1307639" cy="716237"/>
          </a:xfrm>
          <a:prstGeom prst="rect">
            <a:avLst/>
          </a:prstGeom>
          <a:solidFill>
            <a:schemeClr val="accent6"/>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23903"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5" name="Picture 4"/>
          <p:cNvPicPr>
            <a:picLocks noChangeAspect="1" noChangeArrowheads="1"/>
          </p:cNvPicPr>
          <p:nvPr/>
        </p:nvPicPr>
        <p:blipFill rotWithShape="1">
          <a:blip r:embed="rId3" cstate="screen"/>
          <a:srcRect/>
          <a:stretch>
            <a:fillRect/>
          </a:stretch>
        </p:blipFill>
        <p:spPr bwMode="auto">
          <a:xfrm>
            <a:off x="5018221"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910172" y="2967506"/>
            <a:ext cx="1780049" cy="507518"/>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spcBef>
                <a:spcPct val="0"/>
              </a:spcBef>
              <a:spcAft>
                <a:spcPct val="0"/>
              </a:spcAft>
            </a:pPr>
            <a:r>
              <a:rPr lang="zh-CN" altLang="en-US" sz="1800" dirty="0">
                <a:solidFill>
                  <a:srgbClr val="002060"/>
                </a:solidFill>
                <a:latin typeface="微软雅黑" panose="020B0503020204020204" pitchFamily="34" charset="-122"/>
                <a:ea typeface="微软雅黑" panose="020B0503020204020204" pitchFamily="34" charset="-122"/>
              </a:rPr>
              <a:t>添加关键文本</a:t>
            </a:r>
          </a:p>
        </p:txBody>
      </p:sp>
      <p:sp>
        <p:nvSpPr>
          <p:cNvPr id="40" name="TextBox 39"/>
          <p:cNvSpPr txBox="1"/>
          <p:nvPr/>
        </p:nvSpPr>
        <p:spPr>
          <a:xfrm>
            <a:off x="1910173" y="3368417"/>
            <a:ext cx="5535656" cy="1052283"/>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lnSpc>
                <a:spcPct val="130000"/>
              </a:lnSpc>
              <a:spcBef>
                <a:spcPct val="0"/>
              </a:spcBef>
              <a:spcAft>
                <a:spcPct val="0"/>
              </a:spcAft>
            </a:pPr>
            <a:r>
              <a:rPr lang="zh-CN" altLang="en-US" sz="1200"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1200" dirty="0">
              <a:solidFill>
                <a:srgbClr val="1C1C1C"/>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25869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2" name="TextBox 41"/>
          <p:cNvSpPr txBox="1"/>
          <p:nvPr/>
        </p:nvSpPr>
        <p:spPr>
          <a:xfrm>
            <a:off x="3644057"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3" name="TextBox 42"/>
          <p:cNvSpPr txBox="1"/>
          <p:nvPr/>
        </p:nvSpPr>
        <p:spPr>
          <a:xfrm>
            <a:off x="5080870"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4" name="TextBox 43"/>
          <p:cNvSpPr txBox="1"/>
          <p:nvPr/>
        </p:nvSpPr>
        <p:spPr>
          <a:xfrm>
            <a:off x="649503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0-#ppt_w/2"/>
                                          </p:val>
                                        </p:tav>
                                        <p:tav tm="100000">
                                          <p:val>
                                            <p:strVal val="#ppt_x"/>
                                          </p:val>
                                        </p:tav>
                                      </p:tavLst>
                                    </p:anim>
                                    <p:anim calcmode="lin" valueType="num">
                                      <p:cBhvr additive="base">
                                        <p:cTn id="17" dur="75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0-#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0-#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750" fill="hold"/>
                                        <p:tgtEl>
                                          <p:spTgt spid="35"/>
                                        </p:tgtEl>
                                        <p:attrNameLst>
                                          <p:attrName>ppt_x</p:attrName>
                                        </p:attrNameLst>
                                      </p:cBhvr>
                                      <p:tavLst>
                                        <p:tav tm="0">
                                          <p:val>
                                            <p:strVal val="0-#ppt_w/2"/>
                                          </p:val>
                                        </p:tav>
                                        <p:tav tm="100000">
                                          <p:val>
                                            <p:strVal val="#ppt_x"/>
                                          </p:val>
                                        </p:tav>
                                      </p:tavLst>
                                    </p:anim>
                                    <p:anim calcmode="lin" valueType="num">
                                      <p:cBhvr additive="base">
                                        <p:cTn id="29" dur="7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0-#ppt_w/2"/>
                                          </p:val>
                                        </p:tav>
                                        <p:tav tm="100000">
                                          <p:val>
                                            <p:strVal val="#ppt_x"/>
                                          </p:val>
                                        </p:tav>
                                      </p:tavLst>
                                    </p:anim>
                                    <p:anim calcmode="lin" valueType="num">
                                      <p:cBhvr additive="base">
                                        <p:cTn id="33" dur="75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0-#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edge">
                                      <p:cBhvr>
                                        <p:cTn id="45" dur="1000"/>
                                        <p:tgtEl>
                                          <p:spTgt spid="2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1000"/>
                                        <p:tgtEl>
                                          <p:spTgt spid="23"/>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edge">
                                      <p:cBhvr>
                                        <p:cTn id="51" dur="1000"/>
                                        <p:tgtEl>
                                          <p:spTgt spid="33"/>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edge">
                                      <p:cBhvr>
                                        <p:cTn id="54" dur="1000"/>
                                        <p:tgtEl>
                                          <p:spTgt spid="30"/>
                                        </p:tgtEl>
                                      </p:cBhvr>
                                    </p:animEffect>
                                  </p:childTnLst>
                                </p:cTn>
                              </p:par>
                            </p:childTnLst>
                          </p:cTn>
                        </p:par>
                        <p:par>
                          <p:cTn id="55" fill="hold">
                            <p:stCondLst>
                              <p:cond delay="3000"/>
                            </p:stCondLst>
                            <p:childTnLst>
                              <p:par>
                                <p:cTn id="56" presetID="47"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40"/>
                                        </p:tgtEl>
                                        <p:attrNameLst>
                                          <p:attrName>style.visibility</p:attrName>
                                        </p:attrNameLst>
                                      </p:cBhvr>
                                      <p:to>
                                        <p:strVal val="visible"/>
                                      </p:to>
                                    </p:set>
                                    <p:anim by="(-#ppt_w*2)" calcmode="lin" valueType="num">
                                      <p:cBhvr rctx="PPT">
                                        <p:cTn id="64" dur="150" autoRev="1" fill="hold">
                                          <p:stCondLst>
                                            <p:cond delay="0"/>
                                          </p:stCondLst>
                                        </p:cTn>
                                        <p:tgtEl>
                                          <p:spTgt spid="40"/>
                                        </p:tgtEl>
                                        <p:attrNameLst>
                                          <p:attrName>ppt_w</p:attrName>
                                        </p:attrNameLst>
                                      </p:cBhvr>
                                    </p:anim>
                                    <p:anim by="(#ppt_w*0.50)" calcmode="lin" valueType="num">
                                      <p:cBhvr>
                                        <p:cTn id="65" dur="150" decel="50000" autoRev="1" fill="hold">
                                          <p:stCondLst>
                                            <p:cond delay="0"/>
                                          </p:stCondLst>
                                        </p:cTn>
                                        <p:tgtEl>
                                          <p:spTgt spid="40"/>
                                        </p:tgtEl>
                                        <p:attrNameLst>
                                          <p:attrName>ppt_x</p:attrName>
                                        </p:attrNameLst>
                                      </p:cBhvr>
                                    </p:anim>
                                    <p:anim from="(-#ppt_h/2)" to="(#ppt_y)" calcmode="lin" valueType="num">
                                      <p:cBhvr>
                                        <p:cTn id="66" dur="300" fill="hold">
                                          <p:stCondLst>
                                            <p:cond delay="0"/>
                                          </p:stCondLst>
                                        </p:cTn>
                                        <p:tgtEl>
                                          <p:spTgt spid="40"/>
                                        </p:tgtEl>
                                        <p:attrNameLst>
                                          <p:attrName>ppt_y</p:attrName>
                                        </p:attrNameLst>
                                      </p:cBhvr>
                                    </p:anim>
                                    <p:animRot by="21600000">
                                      <p:cBhvr>
                                        <p:cTn id="67"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screen"/>
            <a:stretch>
              <a:fillRect/>
            </a:stretch>
          </p:blipFill>
          <p:spPr>
            <a:xfrm>
              <a:off x="0" y="-1"/>
              <a:ext cx="9144000" cy="5143499"/>
            </a:xfrm>
            <a:prstGeom prst="rect">
              <a:avLst/>
            </a:prstGeom>
          </p:spPr>
        </p:pic>
        <p:pic>
          <p:nvPicPr>
            <p:cNvPr id="2" name="图片 1"/>
            <p:cNvPicPr>
              <a:picLocks noChangeAspect="1"/>
            </p:cNvPicPr>
            <p:nvPr/>
          </p:nvPicPr>
          <p:blipFill>
            <a:blip r:embed="rId9"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screen"/>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smtClean="0">
                  <a:solidFill>
                    <a:srgbClr val="358CC1">
                      <a:lumMod val="75000"/>
                    </a:srgbClr>
                  </a:solidFill>
                  <a:effectLst>
                    <a:outerShdw dist="38100" dir="5400000" algn="t" rotWithShape="0">
                      <a:srgbClr val="FFFFFF">
                        <a:alpha val="84000"/>
                      </a:srgbClr>
                    </a:outerShdw>
                  </a:effectLst>
                </a:rPr>
                <a:t>第四部分</a:t>
              </a:r>
              <a:endParaRPr lang="zh-CN" altLang="en-US" sz="2700" dirty="0">
                <a:solidFill>
                  <a:srgbClr val="358CC1">
                    <a:lumMod val="75000"/>
                  </a:srgbClr>
                </a:solidFill>
                <a:effectLst>
                  <a:outerShdw dist="38100" dir="5400000" algn="t" rotWithShape="0">
                    <a:srgbClr val="FFFFFF">
                      <a:alpha val="84000"/>
                    </a:srgbClr>
                  </a:outerShdw>
                </a:effectLst>
              </a:endParaRP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smtClean="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76257" y="1965193"/>
            <a:ext cx="1646382"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grpSp>
        <p:nvGrpSpPr>
          <p:cNvPr id="34" name="组合 33"/>
          <p:cNvGrpSpPr/>
          <p:nvPr/>
        </p:nvGrpSpPr>
        <p:grpSpPr>
          <a:xfrm>
            <a:off x="3952514" y="1471592"/>
            <a:ext cx="962774"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37" name="TextBox 44"/>
            <p:cNvSpPr txBox="1">
              <a:spLocks noChangeArrowheads="1"/>
            </p:cNvSpPr>
            <p:nvPr/>
          </p:nvSpPr>
          <p:spPr bwMode="auto">
            <a:xfrm>
              <a:off x="3988527" y="2297092"/>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Прямоугольник 121"/>
          <p:cNvSpPr/>
          <p:nvPr/>
        </p:nvSpPr>
        <p:spPr>
          <a:xfrm>
            <a:off x="1559541" y="1722819"/>
            <a:ext cx="2020288" cy="2529923"/>
          </a:xfrm>
          <a:prstGeom prst="rect">
            <a:avLst/>
          </a:prstGeom>
        </p:spPr>
        <p:txBody>
          <a:bodyPr wrap="square">
            <a:spAutoFit/>
          </a:bodyPr>
          <a:lstStyle/>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：删除掉框内文字，重新输入。</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：复制需要的文字→单击目标文本框→选中框内文字→右击→在右键菜单选择粘贴的方式：“只保留文本”。</a:t>
            </a:r>
            <a:endParaRPr lang="ru-RU"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a:xfrm>
            <a:off x="1581515" y="1269643"/>
            <a:ext cx="1534233" cy="346249"/>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eaLnBrk="0" hangingPunct="0"/>
            <a:r>
              <a:rPr lang="zh-CN" altLang="en-US" sz="1650" dirty="0">
                <a:latin typeface="幼圆" panose="02010509060101010101" pitchFamily="49" charset="-122"/>
                <a:ea typeface="幼圆" panose="02010509060101010101" pitchFamily="49" charset="-122"/>
              </a:rPr>
              <a:t>添加标题文本</a:t>
            </a:r>
          </a:p>
        </p:txBody>
      </p:sp>
      <p:grpSp>
        <p:nvGrpSpPr>
          <p:cNvPr id="40" name="组合 39"/>
          <p:cNvGrpSpPr/>
          <p:nvPr/>
        </p:nvGrpSpPr>
        <p:grpSpPr>
          <a:xfrm>
            <a:off x="3903865" y="2893222"/>
            <a:ext cx="997143" cy="1042840"/>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2" name="TextBox 44"/>
            <p:cNvSpPr txBox="1">
              <a:spLocks noChangeArrowheads="1"/>
            </p:cNvSpPr>
            <p:nvPr/>
          </p:nvSpPr>
          <p:spPr bwMode="auto">
            <a:xfrm>
              <a:off x="4016055"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6558361" y="1468021"/>
            <a:ext cx="968315"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6" name="TextBox 44"/>
            <p:cNvSpPr txBox="1">
              <a:spLocks noChangeArrowheads="1"/>
            </p:cNvSpPr>
            <p:nvPr/>
          </p:nvSpPr>
          <p:spPr bwMode="auto">
            <a:xfrm>
              <a:off x="7466684" y="2297091"/>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7" name="组合 46"/>
          <p:cNvGrpSpPr/>
          <p:nvPr/>
        </p:nvGrpSpPr>
        <p:grpSpPr>
          <a:xfrm>
            <a:off x="5261762" y="3614732"/>
            <a:ext cx="963903"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50" name="TextBox 44"/>
            <p:cNvSpPr txBox="1">
              <a:spLocks noChangeArrowheads="1"/>
            </p:cNvSpPr>
            <p:nvPr/>
          </p:nvSpPr>
          <p:spPr bwMode="auto">
            <a:xfrm>
              <a:off x="5734945" y="5123506"/>
              <a:ext cx="708167"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1" name="组合 50"/>
          <p:cNvGrpSpPr/>
          <p:nvPr/>
        </p:nvGrpSpPr>
        <p:grpSpPr>
          <a:xfrm>
            <a:off x="5192186" y="764369"/>
            <a:ext cx="1000509"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3" name="TextBox 44"/>
            <p:cNvSpPr txBox="1">
              <a:spLocks noChangeArrowheads="1"/>
            </p:cNvSpPr>
            <p:nvPr/>
          </p:nvSpPr>
          <p:spPr bwMode="auto">
            <a:xfrm>
              <a:off x="5734944" y="1508191"/>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4" name="组合 53"/>
          <p:cNvGrpSpPr/>
          <p:nvPr/>
        </p:nvGrpSpPr>
        <p:grpSpPr>
          <a:xfrm>
            <a:off x="6501202" y="2893222"/>
            <a:ext cx="997280"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6" name="TextBox 44"/>
            <p:cNvSpPr txBox="1">
              <a:spLocks noChangeArrowheads="1"/>
            </p:cNvSpPr>
            <p:nvPr/>
          </p:nvSpPr>
          <p:spPr bwMode="auto">
            <a:xfrm>
              <a:off x="7494211"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7" name="TextBox 56"/>
          <p:cNvSpPr txBox="1"/>
          <p:nvPr/>
        </p:nvSpPr>
        <p:spPr>
          <a:xfrm>
            <a:off x="5358507" y="2569299"/>
            <a:ext cx="982854" cy="323165"/>
          </a:xfrm>
          <a:prstGeom prst="rect">
            <a:avLst/>
          </a:prstGeom>
          <a:noFill/>
        </p:spPr>
        <p:txBody>
          <a:bodyPr wrap="square" rtlCol="0">
            <a:spAutoFit/>
          </a:bodyPr>
          <a:lstStyle/>
          <a:p>
            <a:pPr eaLnBrk="0" fontAlgn="base" hangingPunct="0">
              <a:spcBef>
                <a:spcPct val="0"/>
              </a:spcBef>
              <a:spcAft>
                <a:spcPct val="0"/>
              </a:spcAft>
            </a:pPr>
            <a:r>
              <a:rPr lang="zh-CN" altLang="en-US" sz="1500" b="1" dirty="0">
                <a:solidFill>
                  <a:srgbClr val="99CC00">
                    <a:lumMod val="10000"/>
                  </a:srgbClr>
                </a:solidFill>
                <a:latin typeface="微软雅黑" panose="020B0503020204020204" pitchFamily="34" charset="-122"/>
                <a:ea typeface="微软雅黑" panose="020B0503020204020204" pitchFamily="34" charset="-122"/>
              </a:rPr>
              <a:t>添加文本</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750"/>
                                        <p:tgtEl>
                                          <p:spTgt spid="3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21"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28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strVal val="4/3*#ppt_w"/>
                                          </p:val>
                                        </p:tav>
                                        <p:tav tm="100000">
                                          <p:val>
                                            <p:strVal val="#ppt_w"/>
                                          </p:val>
                                        </p:tav>
                                      </p:tavLst>
                                    </p:anim>
                                    <p:anim calcmode="lin" valueType="num">
                                      <p:cBhvr>
                                        <p:cTn id="38" dur="500" fill="hold"/>
                                        <p:tgtEl>
                                          <p:spTgt spid="34"/>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strVal val="4/3*#ppt_w"/>
                                          </p:val>
                                        </p:tav>
                                        <p:tav tm="100000">
                                          <p:val>
                                            <p:strVal val="#ppt_w"/>
                                          </p:val>
                                        </p:tav>
                                      </p:tavLst>
                                    </p:anim>
                                    <p:anim calcmode="lin" valueType="num">
                                      <p:cBhvr>
                                        <p:cTn id="42" dur="500" fill="hold"/>
                                        <p:tgtEl>
                                          <p:spTgt spid="43"/>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5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strVal val="4/3*#ppt_w"/>
                                          </p:val>
                                        </p:tav>
                                        <p:tav tm="100000">
                                          <p:val>
                                            <p:strVal val="#ppt_w"/>
                                          </p:val>
                                        </p:tav>
                                      </p:tavLst>
                                    </p:anim>
                                    <p:anim calcmode="lin" valueType="num">
                                      <p:cBhvr>
                                        <p:cTn id="46"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8" name="任意多边形 7"/>
          <p:cNvSpPr/>
          <p:nvPr/>
        </p:nvSpPr>
        <p:spPr>
          <a:xfrm>
            <a:off x="1766888" y="2680936"/>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38" name="图片 8"/>
          <p:cNvPicPr>
            <a:picLocks noChangeAspect="1"/>
          </p:cNvPicPr>
          <p:nvPr/>
        </p:nvPicPr>
        <p:blipFill>
          <a:blip r:embed="rId2" cstate="screen"/>
          <a:srcRect/>
          <a:stretch>
            <a:fillRect/>
          </a:stretch>
        </p:blipFill>
        <p:spPr bwMode="auto">
          <a:xfrm rot="6789476">
            <a:off x="953096" y="3100632"/>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989535" y="304288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点击添加</a:t>
            </a:r>
            <a:endParaRPr lang="en-US" altLang="zh-CN" sz="1350" b="1" dirty="0">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关键词汇</a:t>
            </a:r>
          </a:p>
        </p:txBody>
      </p:sp>
      <p:sp>
        <p:nvSpPr>
          <p:cNvPr id="11" name="任意多边形 10"/>
          <p:cNvSpPr/>
          <p:nvPr/>
        </p:nvSpPr>
        <p:spPr>
          <a:xfrm>
            <a:off x="3293269"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1" name="图片 11"/>
          <p:cNvPicPr>
            <a:picLocks noChangeAspect="1"/>
          </p:cNvPicPr>
          <p:nvPr/>
        </p:nvPicPr>
        <p:blipFill>
          <a:blip r:embed="rId2" cstate="screen"/>
          <a:srcRect/>
          <a:stretch>
            <a:fillRect/>
          </a:stretch>
        </p:blipFill>
        <p:spPr bwMode="auto">
          <a:xfrm rot="6789476">
            <a:off x="2478882"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515916"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4" name="任意多边形 13"/>
          <p:cNvSpPr/>
          <p:nvPr/>
        </p:nvSpPr>
        <p:spPr>
          <a:xfrm>
            <a:off x="4819650"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4" name="图片 14"/>
          <p:cNvPicPr>
            <a:picLocks noChangeAspect="1"/>
          </p:cNvPicPr>
          <p:nvPr/>
        </p:nvPicPr>
        <p:blipFill>
          <a:blip r:embed="rId2" cstate="screen"/>
          <a:srcRect/>
          <a:stretch>
            <a:fillRect/>
          </a:stretch>
        </p:blipFill>
        <p:spPr bwMode="auto">
          <a:xfrm rot="6789476">
            <a:off x="4005263"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042298"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7" name="任意多边形 16"/>
          <p:cNvSpPr/>
          <p:nvPr/>
        </p:nvSpPr>
        <p:spPr>
          <a:xfrm>
            <a:off x="6346031" y="2772615"/>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7" name="图片 17"/>
          <p:cNvPicPr>
            <a:picLocks noChangeAspect="1"/>
          </p:cNvPicPr>
          <p:nvPr/>
        </p:nvPicPr>
        <p:blipFill>
          <a:blip r:embed="rId2" cstate="screen"/>
          <a:srcRect/>
          <a:stretch>
            <a:fillRect/>
          </a:stretch>
        </p:blipFill>
        <p:spPr bwMode="auto">
          <a:xfrm rot="6789476">
            <a:off x="5532240" y="3192310"/>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6568679" y="3134564"/>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3" name="矩形 2"/>
          <p:cNvSpPr/>
          <p:nvPr/>
        </p:nvSpPr>
        <p:spPr>
          <a:xfrm>
            <a:off x="1988428" y="1200293"/>
            <a:ext cx="5216808" cy="1052596"/>
          </a:xfrm>
          <a:prstGeom prst="rect">
            <a:avLst/>
          </a:prstGeom>
        </p:spPr>
        <p:txBody>
          <a:bodyPr wrap="square">
            <a:spAutoFit/>
          </a:bodyPr>
          <a:lstStyle/>
          <a:p>
            <a:pPr>
              <a:lnSpc>
                <a:spcPct val="130000"/>
              </a:lnSpc>
            </a:pPr>
            <a:r>
              <a:rPr lang="zh-CN" altLang="en-US" sz="1200" dirty="0">
                <a:solidFill>
                  <a:srgbClr val="002060"/>
                </a:solidFill>
                <a:latin typeface="Times New Roman" panose="02020603050405020304"/>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50" fill="hold"/>
                                        <p:tgtEl>
                                          <p:spTgt spid="3"/>
                                        </p:tgtEl>
                                        <p:attrNameLst>
                                          <p:attrName>ppt_w</p:attrName>
                                        </p:attrNameLst>
                                      </p:cBhvr>
                                      <p:tavLst>
                                        <p:tav tm="0">
                                          <p:val>
                                            <p:fltVal val="0"/>
                                          </p:val>
                                        </p:tav>
                                        <p:tav tm="100000">
                                          <p:val>
                                            <p:strVal val="#ppt_w"/>
                                          </p:val>
                                        </p:tav>
                                      </p:tavLst>
                                    </p:anim>
                                    <p:anim calcmode="lin" valueType="num">
                                      <p:cBhvr>
                                        <p:cTn id="8" dur="350" fill="hold"/>
                                        <p:tgtEl>
                                          <p:spTgt spid="3"/>
                                        </p:tgtEl>
                                        <p:attrNameLst>
                                          <p:attrName>ppt_h</p:attrName>
                                        </p:attrNameLst>
                                      </p:cBhvr>
                                      <p:tavLst>
                                        <p:tav tm="0">
                                          <p:val>
                                            <p:fltVal val="0"/>
                                          </p:val>
                                        </p:tav>
                                        <p:tav tm="100000">
                                          <p:val>
                                            <p:strVal val="#ppt_h"/>
                                          </p:val>
                                        </p:tav>
                                      </p:tavLst>
                                    </p:anim>
                                    <p:anim calcmode="lin" valueType="num">
                                      <p:cBhvr>
                                        <p:cTn id="9"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304"/>
                            </p:stCondLst>
                            <p:childTnLst>
                              <p:par>
                                <p:cTn id="12" presetID="1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childTnLst>
                          </p:cTn>
                        </p:par>
                        <p:par>
                          <p:cTn id="28" fill="hold">
                            <p:stCondLst>
                              <p:cond delay="4804"/>
                            </p:stCondLst>
                            <p:childTnLst>
                              <p:par>
                                <p:cTn id="29" presetID="22" presetClass="entr" presetSubtype="1" fill="hold" nodeType="after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ipe(up)">
                                      <p:cBhvr>
                                        <p:cTn id="31" dur="500"/>
                                        <p:tgtEl>
                                          <p:spTgt spid="18438"/>
                                        </p:tgtEl>
                                      </p:cBhvr>
                                    </p:animEffect>
                                  </p:childTnLst>
                                </p:cTn>
                              </p:par>
                              <p:par>
                                <p:cTn id="32" presetID="22" presetClass="entr" presetSubtype="1" fill="hold" nodeType="with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wipe(up)">
                                      <p:cBhvr>
                                        <p:cTn id="34" dur="500"/>
                                        <p:tgtEl>
                                          <p:spTgt spid="18441"/>
                                        </p:tgtEl>
                                      </p:cBhvr>
                                    </p:animEffect>
                                  </p:childTnLst>
                                </p:cTn>
                              </p:par>
                              <p:par>
                                <p:cTn id="35" presetID="22" presetClass="entr" presetSubtype="1" fill="hold" nodeType="withEffect">
                                  <p:stCondLst>
                                    <p:cond delay="0"/>
                                  </p:stCondLst>
                                  <p:childTnLst>
                                    <p:set>
                                      <p:cBhvr>
                                        <p:cTn id="36" dur="1" fill="hold">
                                          <p:stCondLst>
                                            <p:cond delay="0"/>
                                          </p:stCondLst>
                                        </p:cTn>
                                        <p:tgtEl>
                                          <p:spTgt spid="18444"/>
                                        </p:tgtEl>
                                        <p:attrNameLst>
                                          <p:attrName>style.visibility</p:attrName>
                                        </p:attrNameLst>
                                      </p:cBhvr>
                                      <p:to>
                                        <p:strVal val="visible"/>
                                      </p:to>
                                    </p:set>
                                    <p:animEffect transition="in" filter="wipe(up)">
                                      <p:cBhvr>
                                        <p:cTn id="37" dur="500"/>
                                        <p:tgtEl>
                                          <p:spTgt spid="18444"/>
                                        </p:tgtEl>
                                      </p:cBhvr>
                                    </p:animEffect>
                                  </p:childTnLst>
                                </p:cTn>
                              </p:par>
                              <p:par>
                                <p:cTn id="38" presetID="22" presetClass="entr" presetSubtype="1" fill="hold" nodeType="withEffect">
                                  <p:stCondLst>
                                    <p:cond delay="0"/>
                                  </p:stCondLst>
                                  <p:childTnLst>
                                    <p:set>
                                      <p:cBhvr>
                                        <p:cTn id="39" dur="1" fill="hold">
                                          <p:stCondLst>
                                            <p:cond delay="0"/>
                                          </p:stCondLst>
                                        </p:cTn>
                                        <p:tgtEl>
                                          <p:spTgt spid="18447"/>
                                        </p:tgtEl>
                                        <p:attrNameLst>
                                          <p:attrName>style.visibility</p:attrName>
                                        </p:attrNameLst>
                                      </p:cBhvr>
                                      <p:to>
                                        <p:strVal val="visible"/>
                                      </p:to>
                                    </p:set>
                                    <p:animEffect transition="in" filter="wipe(up)">
                                      <p:cBhvr>
                                        <p:cTn id="40" dur="500"/>
                                        <p:tgtEl>
                                          <p:spTgt spid="18447"/>
                                        </p:tgtEl>
                                      </p:cBhvr>
                                    </p:animEffect>
                                  </p:childTnLst>
                                </p:cTn>
                              </p:par>
                            </p:childTnLst>
                          </p:cTn>
                        </p:par>
                        <p:par>
                          <p:cTn id="41" fill="hold">
                            <p:stCondLst>
                              <p:cond delay="5304"/>
                            </p:stCondLst>
                            <p:childTnLst>
                              <p:par>
                                <p:cTn id="42" presetID="10" presetClass="entr" presetSubtype="0" fill="hold" grpId="0" nodeType="afterEffect">
                                  <p:stCondLst>
                                    <p:cond delay="0"/>
                                  </p:stCondLst>
                                  <p:childTnLst>
                                    <p:set>
                                      <p:cBhvr>
                                        <p:cTn id="43" dur="1" fill="hold">
                                          <p:stCondLst>
                                            <p:cond delay="0"/>
                                          </p:stCondLst>
                                        </p:cTn>
                                        <p:tgtEl>
                                          <p:spTgt spid="18439"/>
                                        </p:tgtEl>
                                        <p:attrNameLst>
                                          <p:attrName>style.visibility</p:attrName>
                                        </p:attrNameLst>
                                      </p:cBhvr>
                                      <p:to>
                                        <p:strVal val="visible"/>
                                      </p:to>
                                    </p:set>
                                    <p:animEffect transition="in" filter="fade">
                                      <p:cBhvr>
                                        <p:cTn id="44" dur="500"/>
                                        <p:tgtEl>
                                          <p:spTgt spid="18439"/>
                                        </p:tgtEl>
                                      </p:cBhvr>
                                    </p:animEffect>
                                  </p:childTnLst>
                                </p:cTn>
                              </p:par>
                            </p:childTnLst>
                          </p:cTn>
                        </p:par>
                        <p:par>
                          <p:cTn id="45" fill="hold">
                            <p:stCondLst>
                              <p:cond delay="5804"/>
                            </p:stCondLst>
                            <p:childTnLst>
                              <p:par>
                                <p:cTn id="46" presetID="10" presetClass="entr" presetSubtype="0" fill="hold" grpId="0" nodeType="afterEffect">
                                  <p:stCondLst>
                                    <p:cond delay="0"/>
                                  </p:stCondLst>
                                  <p:childTnLst>
                                    <p:set>
                                      <p:cBhvr>
                                        <p:cTn id="47" dur="1" fill="hold">
                                          <p:stCondLst>
                                            <p:cond delay="0"/>
                                          </p:stCondLst>
                                        </p:cTn>
                                        <p:tgtEl>
                                          <p:spTgt spid="18442"/>
                                        </p:tgtEl>
                                        <p:attrNameLst>
                                          <p:attrName>style.visibility</p:attrName>
                                        </p:attrNameLst>
                                      </p:cBhvr>
                                      <p:to>
                                        <p:strVal val="visible"/>
                                      </p:to>
                                    </p:set>
                                    <p:animEffect transition="in" filter="fade">
                                      <p:cBhvr>
                                        <p:cTn id="48" dur="500"/>
                                        <p:tgtEl>
                                          <p:spTgt spid="18442"/>
                                        </p:tgtEl>
                                      </p:cBhvr>
                                    </p:animEffect>
                                  </p:childTnLst>
                                </p:cTn>
                              </p:par>
                            </p:childTnLst>
                          </p:cTn>
                        </p:par>
                        <p:par>
                          <p:cTn id="49" fill="hold">
                            <p:stCondLst>
                              <p:cond delay="6304"/>
                            </p:stCondLst>
                            <p:childTnLst>
                              <p:par>
                                <p:cTn id="50" presetID="10" presetClass="entr" presetSubtype="0" fill="hold" grpId="0" nodeType="afterEffect">
                                  <p:stCondLst>
                                    <p:cond delay="0"/>
                                  </p:stCondLst>
                                  <p:childTnLst>
                                    <p:set>
                                      <p:cBhvr>
                                        <p:cTn id="51" dur="1" fill="hold">
                                          <p:stCondLst>
                                            <p:cond delay="0"/>
                                          </p:stCondLst>
                                        </p:cTn>
                                        <p:tgtEl>
                                          <p:spTgt spid="18445"/>
                                        </p:tgtEl>
                                        <p:attrNameLst>
                                          <p:attrName>style.visibility</p:attrName>
                                        </p:attrNameLst>
                                      </p:cBhvr>
                                      <p:to>
                                        <p:strVal val="visible"/>
                                      </p:to>
                                    </p:set>
                                    <p:animEffect transition="in" filter="fade">
                                      <p:cBhvr>
                                        <p:cTn id="52" dur="500"/>
                                        <p:tgtEl>
                                          <p:spTgt spid="18445"/>
                                        </p:tgtEl>
                                      </p:cBhvr>
                                    </p:animEffect>
                                  </p:childTnLst>
                                </p:cTn>
                              </p:par>
                            </p:childTnLst>
                          </p:cTn>
                        </p:par>
                        <p:par>
                          <p:cTn id="53" fill="hold">
                            <p:stCondLst>
                              <p:cond delay="6804"/>
                            </p:stCondLst>
                            <p:childTnLst>
                              <p:par>
                                <p:cTn id="54" presetID="10" presetClass="entr" presetSubtype="0" fill="hold" grpId="0" nodeType="afterEffect">
                                  <p:stCondLst>
                                    <p:cond delay="0"/>
                                  </p:stCondLst>
                                  <p:childTnLst>
                                    <p:set>
                                      <p:cBhvr>
                                        <p:cTn id="55" dur="1" fill="hold">
                                          <p:stCondLst>
                                            <p:cond delay="0"/>
                                          </p:stCondLst>
                                        </p:cTn>
                                        <p:tgtEl>
                                          <p:spTgt spid="18448"/>
                                        </p:tgtEl>
                                        <p:attrNameLst>
                                          <p:attrName>style.visibility</p:attrName>
                                        </p:attrNameLst>
                                      </p:cBhvr>
                                      <p:to>
                                        <p:strVal val="visible"/>
                                      </p:to>
                                    </p:set>
                                    <p:animEffect transition="in" filter="fade">
                                      <p:cBhvr>
                                        <p:cTn id="56"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cxnSp>
        <p:nvCxnSpPr>
          <p:cNvPr id="19" name="直接连接符 18"/>
          <p:cNvCxnSpPr/>
          <p:nvPr/>
        </p:nvCxnSpPr>
        <p:spPr>
          <a:xfrm flipV="1">
            <a:off x="5195119" y="1691049"/>
            <a:ext cx="696542" cy="4287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40750" y="3073979"/>
            <a:ext cx="592989" cy="35848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426262" y="3056143"/>
            <a:ext cx="606347" cy="39537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5178" y="1405665"/>
            <a:ext cx="1415144" cy="646018"/>
          </a:xfrm>
          <a:prstGeom prst="rect">
            <a:avLst/>
          </a:prstGeom>
          <a:noFill/>
        </p:spPr>
        <p:txBody>
          <a:bodyPr wrap="none" lIns="91129" tIns="45565" rIns="91129" bIns="45565" rtlCol="0">
            <a:spAutoFit/>
          </a:bodyPr>
          <a:lstStyle/>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endParaRPr lang="en-US" altLang="zh-CN" sz="1200" dirty="0">
              <a:solidFill>
                <a:srgbClr val="002060"/>
              </a:solidFill>
              <a:latin typeface="微软雅黑" panose="020B0503020204020204" pitchFamily="34" charset="-122"/>
              <a:ea typeface="微软雅黑" panose="020B0503020204020204" pitchFamily="34" charset="-122"/>
            </a:endParaRPr>
          </a:p>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3" name="TextBox 22"/>
          <p:cNvSpPr txBox="1"/>
          <p:nvPr/>
        </p:nvSpPr>
        <p:spPr>
          <a:xfrm>
            <a:off x="1311770" y="3444439"/>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4" name="TextBox 23"/>
          <p:cNvSpPr txBox="1"/>
          <p:nvPr/>
        </p:nvSpPr>
        <p:spPr>
          <a:xfrm>
            <a:off x="6319846" y="3435933"/>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5" name="TextBox 24"/>
          <p:cNvSpPr txBox="1"/>
          <p:nvPr/>
        </p:nvSpPr>
        <p:spPr>
          <a:xfrm>
            <a:off x="6479233" y="1151906"/>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grpSp>
        <p:nvGrpSpPr>
          <p:cNvPr id="26" name="组合 25"/>
          <p:cNvGrpSpPr/>
          <p:nvPr/>
        </p:nvGrpSpPr>
        <p:grpSpPr>
          <a:xfrm>
            <a:off x="3776066" y="1729777"/>
            <a:ext cx="1504095" cy="1512518"/>
            <a:chOff x="3957155" y="1815666"/>
            <a:chExt cx="1512168" cy="1512168"/>
          </a:xfrm>
        </p:grpSpPr>
        <p:sp>
          <p:nvSpPr>
            <p:cNvPr id="27" name="椭圆 26"/>
            <p:cNvSpPr/>
            <p:nvPr/>
          </p:nvSpPr>
          <p:spPr>
            <a:xfrm>
              <a:off x="3957155" y="1815666"/>
              <a:ext cx="1512168" cy="1512168"/>
            </a:xfrm>
            <a:prstGeom prst="ellipse">
              <a:avLst/>
            </a:prstGeom>
            <a:solidFill>
              <a:schemeClr val="accent5"/>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214669" y="2283718"/>
              <a:ext cx="997907" cy="576947"/>
            </a:xfrm>
            <a:prstGeom prst="rect">
              <a:avLst/>
            </a:prstGeom>
            <a:noFill/>
          </p:spPr>
          <p:txBody>
            <a:bodyPr wrap="none" rtlCol="0">
              <a:spAutoFit/>
            </a:bodyPr>
            <a:lstStyle/>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单击此处</a:t>
              </a:r>
              <a:endParaRPr lang="en-US" altLang="zh-CN" sz="1575"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添加标题</a:t>
              </a:r>
            </a:p>
          </p:txBody>
        </p:sp>
      </p:grpSp>
      <p:cxnSp>
        <p:nvCxnSpPr>
          <p:cNvPr id="29" name="直接连接符 28"/>
          <p:cNvCxnSpPr/>
          <p:nvPr/>
        </p:nvCxnSpPr>
        <p:spPr>
          <a:xfrm>
            <a:off x="3454685" y="1974803"/>
            <a:ext cx="383704" cy="22389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783971" y="1443274"/>
            <a:ext cx="678980"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3004314" y="170765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728732" y="3255070"/>
            <a:ext cx="726640" cy="73070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2992917" y="354978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557424" y="3233011"/>
            <a:ext cx="770510" cy="774825"/>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2775">
                <a:solidFill>
                  <a:srgbClr val="002060"/>
                </a:solidFill>
                <a:latin typeface="微软雅黑" panose="020B0503020204020204" pitchFamily="34" charset="-122"/>
                <a:ea typeface="微软雅黑" panose="020B0503020204020204" pitchFamily="34" charset="-122"/>
              </a:endParaRPr>
            </a:p>
          </p:txBody>
        </p:sp>
        <p:sp>
          <p:nvSpPr>
            <p:cNvPr id="38" name="矩形 37"/>
            <p:cNvSpPr/>
            <p:nvPr/>
          </p:nvSpPr>
          <p:spPr>
            <a:xfrm>
              <a:off x="5858843" y="3560117"/>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767569" y="1034803"/>
            <a:ext cx="779960" cy="784328"/>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6074869" y="1356781"/>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pic>
        <p:nvPicPr>
          <p:cNvPr id="42" name="Picture 2"/>
          <p:cNvPicPr>
            <a:picLocks noChangeAspect="1" noChangeArrowheads="1"/>
          </p:cNvPicPr>
          <p:nvPr/>
        </p:nvPicPr>
        <p:blipFill>
          <a:blip r:embed="rId2" cstate="screen"/>
          <a:stretch>
            <a:fillRect/>
          </a:stretch>
        </p:blipFill>
        <p:spPr bwMode="auto">
          <a:xfrm>
            <a:off x="4060876" y="3387760"/>
            <a:ext cx="1062460" cy="16021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2"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75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7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750"/>
                                        <p:tgtEl>
                                          <p:spTgt spid="33"/>
                                        </p:tgtEl>
                                      </p:cBhvr>
                                    </p:animEffect>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81907" y="1515014"/>
            <a:ext cx="2724840" cy="2160000"/>
          </a:xfrm>
          <a:prstGeom prst="rect">
            <a:avLst/>
          </a:prstGeom>
        </p:spPr>
      </p:pic>
      <p:pic>
        <p:nvPicPr>
          <p:cNvPr id="3" name="图片 2"/>
          <p:cNvPicPr>
            <a:picLocks noChangeAspect="1"/>
          </p:cNvPicPr>
          <p:nvPr/>
        </p:nvPicPr>
        <p:blipFill>
          <a:blip r:embed="rId4"/>
          <a:stretch>
            <a:fillRect/>
          </a:stretch>
        </p:blipFill>
        <p:spPr>
          <a:xfrm>
            <a:off x="3151428" y="1515014"/>
            <a:ext cx="2758920" cy="2160000"/>
          </a:xfrm>
          <a:prstGeom prst="rect">
            <a:avLst/>
          </a:prstGeom>
        </p:spPr>
      </p:pic>
      <p:pic>
        <p:nvPicPr>
          <p:cNvPr id="4" name="图片 3"/>
          <p:cNvPicPr>
            <a:picLocks noChangeAspect="1"/>
          </p:cNvPicPr>
          <p:nvPr/>
        </p:nvPicPr>
        <p:blipFill>
          <a:blip r:embed="rId5" cstate="screen"/>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cstate="screen"/>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screen"/>
          <a:stretch>
            <a:fillRect/>
          </a:stretch>
        </p:blipFill>
        <p:spPr>
          <a:xfrm>
            <a:off x="7218414" y="0"/>
            <a:ext cx="1840230" cy="1840230"/>
          </a:xfrm>
          <a:prstGeom prst="rect">
            <a:avLst/>
          </a:prstGeom>
        </p:spPr>
      </p:pic>
      <p:sp>
        <p:nvSpPr>
          <p:cNvPr id="10" name="标题 9"/>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screen"/>
            <a:srcRect/>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screen"/>
            <a:srcRect/>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screen"/>
            <a:srcRect/>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a:t>
            </a:r>
            <a:r>
              <a:rPr lang="zh-CN" altLang="en-US" sz="1400" dirty="0">
                <a:solidFill>
                  <a:schemeClr val="tx1">
                    <a:lumMod val="75000"/>
                    <a:lumOff val="25000"/>
                  </a:schemeClr>
                </a:solidFill>
                <a:cs typeface="+mn-ea"/>
                <a:sym typeface="+mn-lt"/>
              </a:rPr>
              <a:t>本点击此处添加文本点击此处添加文本点击此处添加文本点击此处添加文本点击此处添加文本点击此处添加文</a:t>
            </a:r>
            <a:r>
              <a:rPr lang="zh-CN" altLang="en-US" sz="1400" dirty="0" smtClean="0">
                <a:solidFill>
                  <a:schemeClr val="tx1">
                    <a:lumMod val="75000"/>
                    <a:lumOff val="25000"/>
                  </a:schemeClr>
                </a:solidFill>
                <a:cs typeface="+mn-ea"/>
                <a:sym typeface="+mn-lt"/>
              </a:rPr>
              <a:t>本</a:t>
            </a:r>
            <a:endParaRPr lang="zh-CN" altLang="en-US" sz="1400" dirty="0">
              <a:solidFill>
                <a:schemeClr val="tx1">
                  <a:lumMod val="75000"/>
                  <a:lumOff val="25000"/>
                </a:schemeClr>
              </a:solidFill>
              <a:cs typeface="+mn-ea"/>
              <a:sym typeface="+mn-lt"/>
            </a:endParaRPr>
          </a:p>
        </p:txBody>
      </p:sp>
      <p:sp>
        <p:nvSpPr>
          <p:cNvPr id="12" name="标题 1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0" y="-1"/>
            <a:ext cx="9144000" cy="5143499"/>
          </a:xfrm>
          <a:prstGeom prst="rect">
            <a:avLst/>
          </a:prstGeom>
        </p:spPr>
      </p:pic>
      <p:pic>
        <p:nvPicPr>
          <p:cNvPr id="2" name="图片 1"/>
          <p:cNvPicPr>
            <a:picLocks noChangeAspect="1"/>
          </p:cNvPicPr>
          <p:nvPr/>
        </p:nvPicPr>
        <p:blipFill>
          <a:blip r:embed="rId4"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5" cstate="screen"/>
          <a:stretch>
            <a:fillRect/>
          </a:stretch>
        </p:blipFill>
        <p:spPr>
          <a:xfrm>
            <a:off x="980321" y="1688843"/>
            <a:ext cx="7067244" cy="2979190"/>
          </a:xfrm>
          <a:prstGeom prst="rect">
            <a:avLst/>
          </a:prstGeom>
        </p:spPr>
      </p:pic>
      <p:sp>
        <p:nvSpPr>
          <p:cNvPr id="5" name="文本框 4"/>
          <p:cNvSpPr txBox="1"/>
          <p:nvPr/>
        </p:nvSpPr>
        <p:spPr>
          <a:xfrm>
            <a:off x="3056734" y="2318660"/>
            <a:ext cx="2944396"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charset="-122"/>
                <a:cs typeface="+mn-cs"/>
              </a:rPr>
              <a:t>20XXPOWERPOINT</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
        <p:nvSpPr>
          <p:cNvPr id="6" name="文本框 5"/>
          <p:cNvSpPr txBox="1"/>
          <p:nvPr/>
        </p:nvSpPr>
        <p:spPr>
          <a:xfrm>
            <a:off x="2144305" y="2794125"/>
            <a:ext cx="47965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srgbClr val="0A3F89"/>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smtClean="0">
                <a:ln>
                  <a:noFill/>
                </a:ln>
                <a:solidFill>
                  <a:srgbClr val="0A3F89"/>
                </a:solidFill>
                <a:effectLst/>
                <a:uLnTx/>
                <a:uFillTx/>
                <a:latin typeface="微软雅黑" panose="020B0503020204020204" pitchFamily="34" charset="-122"/>
                <a:ea typeface="微软雅黑" panose="020B0503020204020204" pitchFamily="34" charset="-122"/>
                <a:cs typeface="+mn-cs"/>
              </a:rPr>
              <a:t>THANKS!</a:t>
            </a:r>
            <a:endParaRPr kumimoji="0" lang="zh-CN" altLang="en-US"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940196" y="3511613"/>
            <a:ext cx="2329180" cy="3371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汇报人</a:t>
            </a:r>
            <a:r>
              <a:rPr kumimoji="0" lang="zh-CN" altLang="en-US" sz="1600" b="0" i="0" u="none" strike="noStrike" kern="1200" cap="none" spc="0" normalizeH="0" baseline="0" noProof="0" dirty="0" smtClean="0">
                <a:ln>
                  <a:noFill/>
                </a:ln>
                <a:solidFill>
                  <a:prstClr val="black"/>
                </a:solidFill>
                <a:effectLst/>
                <a:uLnTx/>
                <a:uFillTx/>
                <a:latin typeface="Calibri" panose="020F0502020204030204"/>
                <a:ea typeface="等线" panose="02010600030101010101" charset="-122"/>
                <a:cs typeface="+mn-cs"/>
              </a:rPr>
              <a:t>：</a:t>
            </a:r>
            <a:r>
              <a:rPr lang="en-US" sz="1600" dirty="0" smtClean="0">
                <a:solidFill>
                  <a:prstClr val="black"/>
                </a:solidFill>
                <a:latin typeface="Calibri" panose="020F0502020204030204"/>
                <a:ea typeface="等线" panose="02010600030101010101" charset="-122"/>
              </a:rPr>
              <a:t>XXX</a:t>
            </a:r>
            <a:r>
              <a:rPr kumimoji="0" lang="zh-CN" altLang="en-US" sz="1600" b="0" i="0" u="none" strike="noStrike" kern="1200" cap="none" spc="0" normalizeH="0" baseline="0" noProof="0" dirty="0" smtClean="0">
                <a:ln>
                  <a:noFill/>
                </a:ln>
                <a:solidFill>
                  <a:prstClr val="black"/>
                </a:solidFill>
                <a:effectLst/>
                <a:uLnTx/>
                <a:uFillTx/>
                <a:latin typeface="Calibri" panose="020F0502020204030204"/>
                <a:ea typeface="等线" panose="02010600030101010101" charset="-122"/>
                <a:cs typeface="+mn-cs"/>
              </a:rPr>
              <a:t>  导师：</a:t>
            </a:r>
            <a:r>
              <a:rPr kumimoji="0" lang="en-US" altLang="zh-CN" sz="1600" b="0" i="0" u="none" strike="noStrike" kern="1200" cap="none" spc="0" normalizeH="0" baseline="0" noProof="0" dirty="0" smtClean="0">
                <a:ln>
                  <a:noFill/>
                </a:ln>
                <a:solidFill>
                  <a:prstClr val="black"/>
                </a:solidFill>
                <a:effectLst/>
                <a:uLnTx/>
                <a:uFillTx/>
                <a:latin typeface="Calibri" panose="020F0502020204030204"/>
                <a:ea typeface="等线" panose="02010600030101010101" charset="-122"/>
                <a:cs typeface="+mn-cs"/>
              </a:rPr>
              <a:t>XXX</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4019"/>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screen"/>
            <a:stretch>
              <a:fillRect/>
            </a:stretch>
          </p:blipFill>
          <p:spPr>
            <a:xfrm>
              <a:off x="0" y="-1"/>
              <a:ext cx="9144000" cy="5143499"/>
            </a:xfrm>
            <a:prstGeom prst="rect">
              <a:avLst/>
            </a:prstGeom>
          </p:spPr>
        </p:pic>
        <p:pic>
          <p:nvPicPr>
            <p:cNvPr id="2" name="图片 1"/>
            <p:cNvPicPr>
              <a:picLocks noChangeAspect="1"/>
            </p:cNvPicPr>
            <p:nvPr/>
          </p:nvPicPr>
          <p:blipFill>
            <a:blip r:embed="rId9"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screen"/>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smtClean="0">
                  <a:solidFill>
                    <a:srgbClr val="358CC1">
                      <a:lumMod val="75000"/>
                    </a:srgbClr>
                  </a:solidFill>
                  <a:effectLst>
                    <a:outerShdw dist="38100" dir="5400000" algn="t" rotWithShape="0">
                      <a:srgbClr val="FFFFFF">
                        <a:alpha val="84000"/>
                      </a:srgbClr>
                    </a:outerShdw>
                  </a:effectLst>
                </a:rPr>
                <a:t>第一部分</a:t>
              </a:r>
              <a:endParaRPr lang="zh-CN" altLang="en-US" sz="2700" dirty="0">
                <a:solidFill>
                  <a:srgbClr val="358CC1">
                    <a:lumMod val="75000"/>
                  </a:srgbClr>
                </a:solidFill>
                <a:effectLst>
                  <a:outerShdw dist="38100" dir="5400000" algn="t" rotWithShape="0">
                    <a:srgbClr val="FFFFFF">
                      <a:alpha val="84000"/>
                    </a:srgbClr>
                  </a:outerShdw>
                </a:effectLst>
              </a:endParaRP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smtClean="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5" name="矩形 24"/>
          <p:cNvSpPr/>
          <p:nvPr/>
        </p:nvSpPr>
        <p:spPr>
          <a:xfrm>
            <a:off x="6324603" y="1012195"/>
            <a:ext cx="1676397" cy="2100518"/>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143000" y="1012195"/>
            <a:ext cx="3363688" cy="210051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4550231" y="1012195"/>
            <a:ext cx="1728000" cy="210051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9" name="矩形 8"/>
          <p:cNvSpPr/>
          <p:nvPr/>
        </p:nvSpPr>
        <p:spPr>
          <a:xfrm>
            <a:off x="3849291" y="2747785"/>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1" name="矩形 10"/>
          <p:cNvSpPr/>
          <p:nvPr/>
        </p:nvSpPr>
        <p:spPr bwMode="auto">
          <a:xfrm>
            <a:off x="1897857" y="2747785"/>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9230" name="组合 11"/>
          <p:cNvGrpSpPr/>
          <p:nvPr/>
        </p:nvGrpSpPr>
        <p:grpSpPr bwMode="auto">
          <a:xfrm>
            <a:off x="2198279" y="3008114"/>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6" name="矩形 15"/>
          <p:cNvSpPr/>
          <p:nvPr/>
        </p:nvSpPr>
        <p:spPr bwMode="auto">
          <a:xfrm>
            <a:off x="2874169" y="2747785"/>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7" name="组合 16"/>
          <p:cNvGrpSpPr/>
          <p:nvPr/>
        </p:nvGrpSpPr>
        <p:grpSpPr bwMode="auto">
          <a:xfrm>
            <a:off x="3183167" y="3028038"/>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 name="矩形 19"/>
          <p:cNvSpPr/>
          <p:nvPr/>
        </p:nvSpPr>
        <p:spPr>
          <a:xfrm>
            <a:off x="4090988" y="2879581"/>
            <a:ext cx="3721894" cy="646331"/>
          </a:xfrm>
          <a:prstGeom prst="rect">
            <a:avLst/>
          </a:prstGeom>
        </p:spPr>
        <p:txBody>
          <a:bodyPr>
            <a:spAutoFit/>
          </a:bodyPr>
          <a:lstStyle/>
          <a:p>
            <a:pPr>
              <a:defRPr/>
            </a:pPr>
            <a:r>
              <a:rPr lang="zh-CN" altLang="en-US" sz="12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，点击此处添加描述文本，点击此处添加描述文本，点击此处添加描述文本，点击此处添加描述文本，点击此处添加描述文本，点击此处添加描述文本</a:t>
            </a:r>
          </a:p>
        </p:txBody>
      </p:sp>
      <p:sp>
        <p:nvSpPr>
          <p:cNvPr id="9226" name="矩形 20"/>
          <p:cNvSpPr>
            <a:spLocks noChangeArrowheads="1"/>
          </p:cNvSpPr>
          <p:nvPr/>
        </p:nvSpPr>
        <p:spPr bwMode="auto">
          <a:xfrm>
            <a:off x="1897856" y="3750813"/>
            <a:ext cx="59150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900" dirty="0">
                <a:solidFill>
                  <a:srgbClr val="000000"/>
                </a:solidFill>
                <a:latin typeface="微软雅黑" panose="020B0503020204020204" pitchFamily="34" charset="-122"/>
                <a:ea typeface="微软雅黑" panose="020B0503020204020204" pitchFamily="34" charset="-122"/>
              </a:rPr>
              <a:t>1</a:t>
            </a:r>
            <a:r>
              <a:rPr lang="zh-CN" altLang="en-US" sz="9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情况</a:t>
            </a:r>
            <a:r>
              <a:rPr lang="en-US" altLang="zh-CN" sz="900" dirty="0">
                <a:solidFill>
                  <a:srgbClr val="000000"/>
                </a:solidFill>
                <a:latin typeface="微软雅黑" panose="020B0503020204020204" pitchFamily="34" charset="-122"/>
                <a:ea typeface="微软雅黑" panose="020B0503020204020204" pitchFamily="34" charset="-122"/>
              </a:rPr>
              <a:t>2</a:t>
            </a:r>
            <a:r>
              <a:rPr lang="zh-CN" altLang="en-US" sz="9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900" dirty="0">
                <a:solidFill>
                  <a:srgbClr val="000000"/>
                </a:solidFill>
                <a:latin typeface="微软雅黑" panose="020B0503020204020204" pitchFamily="34" charset="-122"/>
                <a:ea typeface="微软雅黑" panose="020B0503020204020204" pitchFamily="34" charset="-122"/>
              </a:rPr>
              <a:t>/“</a:t>
            </a:r>
            <a:r>
              <a:rPr lang="zh-CN" altLang="en-US" sz="9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900" dirty="0">
              <a:solidFill>
                <a:srgbClr val="000000"/>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500"/>
                                        <p:tgtEl>
                                          <p:spTgt spid="923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Effect transition="in" filter="wipe(up)">
                                      <p:cBhvr>
                                        <p:cTn id="45"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9113" y="1788783"/>
            <a:ext cx="1596395"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eaLnBrk="0" fontAlgn="base" hangingPunct="0">
                <a:spcBef>
                  <a:spcPct val="0"/>
                </a:spcBef>
                <a:spcAft>
                  <a:spcPct val="0"/>
                </a:spcAft>
                <a:defRPr/>
              </a:pPr>
              <a:endParaRPr lang="en-US" sz="1800" kern="0">
                <a:solidFill>
                  <a:prstClr val="white"/>
                </a:solidFill>
                <a:latin typeface="PT Sans"/>
                <a:ea typeface="宋体" panose="02010600030101010101" pitchFamily="2" charset="-122"/>
              </a:endParaRPr>
            </a:p>
          </p:txBody>
        </p:sp>
        <p:pic>
          <p:nvPicPr>
            <p:cNvPr id="18" name="图片 17"/>
            <p:cNvPicPr>
              <a:picLocks noChangeAspect="1"/>
            </p:cNvPicPr>
            <p:nvPr/>
          </p:nvPicPr>
          <p:blipFill>
            <a:blip r:embed="rId2" cstate="screen"/>
            <a:stretch>
              <a:fillRect/>
            </a:stretch>
          </p:blipFill>
          <p:spPr>
            <a:xfrm>
              <a:off x="1236832" y="5283649"/>
              <a:ext cx="560833" cy="539497"/>
            </a:xfrm>
            <a:prstGeom prst="rect">
              <a:avLst/>
            </a:prstGeom>
          </p:spPr>
        </p:pic>
      </p:grpSp>
      <p:grpSp>
        <p:nvGrpSpPr>
          <p:cNvPr id="19" name="组合 18"/>
          <p:cNvGrpSpPr/>
          <p:nvPr/>
        </p:nvGrpSpPr>
        <p:grpSpPr>
          <a:xfrm>
            <a:off x="3778199" y="1788784"/>
            <a:ext cx="1589118"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1" name="图片 20"/>
            <p:cNvPicPr>
              <a:picLocks noChangeAspect="1"/>
            </p:cNvPicPr>
            <p:nvPr/>
          </p:nvPicPr>
          <p:blipFill>
            <a:blip r:embed="rId2" cstate="screen"/>
            <a:stretch>
              <a:fillRect/>
            </a:stretch>
          </p:blipFill>
          <p:spPr>
            <a:xfrm>
              <a:off x="3644224" y="5255298"/>
              <a:ext cx="560833" cy="539497"/>
            </a:xfrm>
            <a:prstGeom prst="rect">
              <a:avLst/>
            </a:prstGeom>
          </p:spPr>
        </p:pic>
      </p:grpSp>
      <p:grpSp>
        <p:nvGrpSpPr>
          <p:cNvPr id="22" name="组合 21"/>
          <p:cNvGrpSpPr/>
          <p:nvPr/>
        </p:nvGrpSpPr>
        <p:grpSpPr>
          <a:xfrm>
            <a:off x="5652968" y="1788783"/>
            <a:ext cx="1556157"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4" name="图片 23"/>
            <p:cNvPicPr>
              <a:picLocks noChangeAspect="1"/>
            </p:cNvPicPr>
            <p:nvPr/>
          </p:nvPicPr>
          <p:blipFill>
            <a:blip r:embed="rId2" cstate="screen"/>
            <a:stretch>
              <a:fillRect/>
            </a:stretch>
          </p:blipFill>
          <p:spPr>
            <a:xfrm>
              <a:off x="6085861" y="5284325"/>
              <a:ext cx="560833" cy="539497"/>
            </a:xfrm>
            <a:prstGeom prst="rect">
              <a:avLst/>
            </a:prstGeom>
          </p:spPr>
        </p:pic>
      </p:grpSp>
      <p:sp>
        <p:nvSpPr>
          <p:cNvPr id="25" name="矩形 24"/>
          <p:cNvSpPr/>
          <p:nvPr/>
        </p:nvSpPr>
        <p:spPr>
          <a:xfrm>
            <a:off x="2157167" y="2699723"/>
            <a:ext cx="1368342" cy="1421928"/>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保留文字的格式和动画效果不变，请不要删除文本框，直接把文本框中的文字替换即可。</a:t>
            </a:r>
          </a:p>
        </p:txBody>
      </p:sp>
      <p:sp>
        <p:nvSpPr>
          <p:cNvPr id="26" name="矩形 25"/>
          <p:cNvSpPr/>
          <p:nvPr/>
        </p:nvSpPr>
        <p:spPr>
          <a:xfrm>
            <a:off x="3988512" y="2878934"/>
            <a:ext cx="1378805" cy="757130"/>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1</a:t>
            </a:r>
            <a:r>
              <a:rPr lang="zh-CN" altLang="en-US" sz="1200" dirty="0">
                <a:solidFill>
                  <a:srgbClr val="002060"/>
                </a:solidFill>
                <a:latin typeface="Calibri" panose="020F0502020204030204" pitchFamily="34" charset="0"/>
                <a:ea typeface="宋体" panose="02010600030101010101" pitchFamily="2" charset="-122"/>
              </a:rPr>
              <a:t>：删除掉框内文字，重新输入。</a:t>
            </a:r>
          </a:p>
        </p:txBody>
      </p:sp>
      <p:sp>
        <p:nvSpPr>
          <p:cNvPr id="27" name="矩形 26"/>
          <p:cNvSpPr/>
          <p:nvPr/>
        </p:nvSpPr>
        <p:spPr>
          <a:xfrm>
            <a:off x="5817703" y="2598348"/>
            <a:ext cx="1391423" cy="1643527"/>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2</a:t>
            </a:r>
            <a:r>
              <a:rPr lang="zh-CN" altLang="en-US" sz="1200" dirty="0">
                <a:solidFill>
                  <a:srgbClr val="002060"/>
                </a:solidFill>
                <a:latin typeface="Calibri" panose="020F0502020204030204" pitchFamily="34" charset="0"/>
                <a:ea typeface="宋体" panose="02010600030101010101" pitchFamily="2" charset="-122"/>
              </a:rPr>
              <a:t>：复制文字→单击目标文本框→选中框内文字→右击→在右键菜单选择粘贴的方式：“只保留文本”。</a:t>
            </a:r>
          </a:p>
        </p:txBody>
      </p:sp>
      <p:grpSp>
        <p:nvGrpSpPr>
          <p:cNvPr id="28" name="组合 27"/>
          <p:cNvGrpSpPr/>
          <p:nvPr/>
        </p:nvGrpSpPr>
        <p:grpSpPr>
          <a:xfrm>
            <a:off x="2349738" y="1275606"/>
            <a:ext cx="981431"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0" name="矩形 29"/>
            <p:cNvSpPr/>
            <p:nvPr/>
          </p:nvSpPr>
          <p:spPr>
            <a:xfrm>
              <a:off x="2022242"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3" name="组合 32"/>
          <p:cNvGrpSpPr/>
          <p:nvPr/>
        </p:nvGrpSpPr>
        <p:grpSpPr>
          <a:xfrm>
            <a:off x="4191547" y="1275606"/>
            <a:ext cx="981431"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5" name="矩形 34"/>
            <p:cNvSpPr/>
            <p:nvPr/>
          </p:nvSpPr>
          <p:spPr>
            <a:xfrm>
              <a:off x="4412955"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8" name="组合 37"/>
          <p:cNvGrpSpPr/>
          <p:nvPr/>
        </p:nvGrpSpPr>
        <p:grpSpPr>
          <a:xfrm>
            <a:off x="6033356" y="1275606"/>
            <a:ext cx="981431"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40" name="矩形 39"/>
            <p:cNvSpPr/>
            <p:nvPr/>
          </p:nvSpPr>
          <p:spPr>
            <a:xfrm>
              <a:off x="6802233"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strVal val="(6*min(max(#ppt_w*#ppt_h,.3),1)-7.4)/-.7*#ppt_w"/>
                                          </p:val>
                                        </p:tav>
                                        <p:tav tm="100000">
                                          <p:val>
                                            <p:strVal val="#ppt_w"/>
                                          </p:val>
                                        </p:tav>
                                      </p:tavLst>
                                    </p:anim>
                                    <p:anim calcmode="lin" valueType="num">
                                      <p:cBhvr>
                                        <p:cTn id="20" dur="500" fill="hold"/>
                                        <p:tgtEl>
                                          <p:spTgt spid="38"/>
                                        </p:tgtEl>
                                        <p:attrNameLst>
                                          <p:attrName>ppt_h</p:attrName>
                                        </p:attrNameLst>
                                      </p:cBhvr>
                                      <p:tavLst>
                                        <p:tav tm="0">
                                          <p:val>
                                            <p:strVal val="(6*min(max(#ppt_w*#ppt_h,.3),1)-7.4)/-.7*#ppt_h"/>
                                          </p:val>
                                        </p:tav>
                                        <p:tav tm="100000">
                                          <p:val>
                                            <p:strVal val="#ppt_h"/>
                                          </p:val>
                                        </p:tav>
                                      </p:tavLst>
                                    </p:anim>
                                    <p:anim calcmode="lin" valueType="num">
                                      <p:cBhvr>
                                        <p:cTn id="21" dur="500" fill="hold"/>
                                        <p:tgtEl>
                                          <p:spTgt spid="38"/>
                                        </p:tgtEl>
                                        <p:attrNameLst>
                                          <p:attrName>ppt_x</p:attrName>
                                        </p:attrNameLst>
                                      </p:cBhvr>
                                      <p:tavLst>
                                        <p:tav tm="0">
                                          <p:val>
                                            <p:fltVal val="0.5"/>
                                          </p:val>
                                        </p:tav>
                                        <p:tav tm="100000">
                                          <p:val>
                                            <p:strVal val="#ppt_x"/>
                                          </p:val>
                                        </p:tav>
                                      </p:tavLst>
                                    </p:anim>
                                    <p:anim calcmode="lin" valueType="num">
                                      <p:cBhvr>
                                        <p:cTn id="22"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500"/>
                            </p:stCondLst>
                            <p:childTnLst>
                              <p:par>
                                <p:cTn id="24" presetID="47"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
                                          </p:val>
                                        </p:tav>
                                        <p:tav tm="100000">
                                          <p:val>
                                            <p:strVal val="#ppt_x"/>
                                          </p:val>
                                        </p:tav>
                                      </p:tavLst>
                                    </p:anim>
                                    <p:anim calcmode="lin" valueType="num">
                                      <p:cBhvr>
                                        <p:cTn id="33" dur="750" fill="hold"/>
                                        <p:tgtEl>
                                          <p:spTgt spid="1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750"/>
                                        <p:tgtEl>
                                          <p:spTgt spid="22"/>
                                        </p:tgtEl>
                                      </p:cBhvr>
                                    </p:animEffect>
                                    <p:anim calcmode="lin" valueType="num">
                                      <p:cBhvr>
                                        <p:cTn id="37" dur="750" fill="hold"/>
                                        <p:tgtEl>
                                          <p:spTgt spid="22"/>
                                        </p:tgtEl>
                                        <p:attrNameLst>
                                          <p:attrName>ppt_x</p:attrName>
                                        </p:attrNameLst>
                                      </p:cBhvr>
                                      <p:tavLst>
                                        <p:tav tm="0">
                                          <p:val>
                                            <p:strVal val="#ppt_x"/>
                                          </p:val>
                                        </p:tav>
                                        <p:tav tm="100000">
                                          <p:val>
                                            <p:strVal val="#ppt_x"/>
                                          </p:val>
                                        </p:tav>
                                      </p:tavLst>
                                    </p:anim>
                                    <p:anim calcmode="lin" valueType="num">
                                      <p:cBhvr>
                                        <p:cTn id="38" dur="75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3582591" y="1317861"/>
            <a:ext cx="4418409" cy="1665432"/>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0" name="矩形 9"/>
          <p:cNvSpPr/>
          <p:nvPr/>
        </p:nvSpPr>
        <p:spPr>
          <a:xfrm>
            <a:off x="1143000" y="1318628"/>
            <a:ext cx="2442791" cy="1666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1" name="组合 10"/>
          <p:cNvGrpSpPr/>
          <p:nvPr/>
        </p:nvGrpSpPr>
        <p:grpSpPr>
          <a:xfrm>
            <a:off x="2144224" y="1556869"/>
            <a:ext cx="437654" cy="450449"/>
            <a:chOff x="5494338" y="4791075"/>
            <a:chExt cx="271463" cy="279400"/>
          </a:xfrm>
          <a:solidFill>
            <a:srgbClr val="6BD2D5"/>
          </a:solidFill>
        </p:grpSpPr>
        <p:sp>
          <p:nvSpPr>
            <p:cNvPr id="13" name="Freeform 278"/>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279"/>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5" name="Freeform 280"/>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2" name="文本框 11"/>
          <p:cNvSpPr txBox="1"/>
          <p:nvPr/>
        </p:nvSpPr>
        <p:spPr>
          <a:xfrm>
            <a:off x="1298365" y="2152005"/>
            <a:ext cx="2087094" cy="784830"/>
          </a:xfrm>
          <a:prstGeom prst="rect">
            <a:avLst/>
          </a:prstGeom>
          <a:noFill/>
        </p:spPr>
        <p:txBody>
          <a:bodyPr wrap="square">
            <a:spAutoFit/>
          </a:bodyPr>
          <a:lstStyle/>
          <a:p>
            <a:pPr>
              <a:defRPr/>
            </a:pPr>
            <a:r>
              <a:rPr lang="zh-CN" altLang="en-US" sz="9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a:p>
            <a:pPr>
              <a:defRPr/>
            </a:pPr>
            <a:r>
              <a:rPr lang="zh-CN" altLang="en-US" sz="900" dirty="0">
                <a:solidFill>
                  <a:prstClr val="white"/>
                </a:solidFill>
                <a:latin typeface="微软雅黑" panose="020B0503020204020204" pitchFamily="34" charset="-122"/>
                <a:ea typeface="微软雅黑" panose="020B0503020204020204" pitchFamily="34" charset="-122"/>
              </a:rPr>
              <a:t>花儿设计师致力于教学课件、教学设计、汇报</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及相册</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的原创设计与美化。</a:t>
            </a:r>
            <a:endParaRPr lang="en-US" altLang="zh-CN" sz="900"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4345782" y="2613261"/>
            <a:ext cx="703660" cy="7036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8" name="组合 17"/>
          <p:cNvGrpSpPr/>
          <p:nvPr/>
        </p:nvGrpSpPr>
        <p:grpSpPr bwMode="auto">
          <a:xfrm>
            <a:off x="4543298" y="2827196"/>
            <a:ext cx="308627" cy="249756"/>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2" name="椭圆 21"/>
          <p:cNvSpPr/>
          <p:nvPr/>
        </p:nvSpPr>
        <p:spPr bwMode="auto">
          <a:xfrm>
            <a:off x="5158979" y="2613261"/>
            <a:ext cx="703659" cy="70366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9" name="椭圆 28"/>
          <p:cNvSpPr/>
          <p:nvPr/>
        </p:nvSpPr>
        <p:spPr bwMode="auto">
          <a:xfrm>
            <a:off x="5972175" y="2613261"/>
            <a:ext cx="703660"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Freeform 325"/>
          <p:cNvSpPr/>
          <p:nvPr/>
        </p:nvSpPr>
        <p:spPr bwMode="auto">
          <a:xfrm>
            <a:off x="6193631" y="2808524"/>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2" name="椭圆 31"/>
          <p:cNvSpPr/>
          <p:nvPr/>
        </p:nvSpPr>
        <p:spPr bwMode="auto">
          <a:xfrm>
            <a:off x="6786563" y="2613261"/>
            <a:ext cx="702469" cy="7036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3" name="Freeform 493"/>
          <p:cNvSpPr/>
          <p:nvPr/>
        </p:nvSpPr>
        <p:spPr bwMode="auto">
          <a:xfrm>
            <a:off x="7006829"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4" name="矩形 20"/>
          <p:cNvSpPr>
            <a:spLocks noChangeArrowheads="1"/>
          </p:cNvSpPr>
          <p:nvPr/>
        </p:nvSpPr>
        <p:spPr bwMode="auto">
          <a:xfrm>
            <a:off x="1447933" y="3495800"/>
            <a:ext cx="621927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050" dirty="0">
                <a:solidFill>
                  <a:srgbClr val="000000"/>
                </a:solidFill>
                <a:latin typeface="微软雅黑" panose="020B0503020204020204" pitchFamily="34" charset="-122"/>
                <a:ea typeface="微软雅黑" panose="020B0503020204020204" pitchFamily="34" charset="-122"/>
              </a:rPr>
              <a:t>1</a:t>
            </a:r>
            <a:r>
              <a:rPr lang="zh-CN" altLang="en-US" sz="105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    情况</a:t>
            </a:r>
            <a:r>
              <a:rPr lang="en-US" altLang="zh-CN" sz="1050" dirty="0">
                <a:solidFill>
                  <a:srgbClr val="000000"/>
                </a:solidFill>
                <a:latin typeface="微软雅黑" panose="020B0503020204020204" pitchFamily="34" charset="-122"/>
                <a:ea typeface="微软雅黑" panose="020B0503020204020204" pitchFamily="34" charset="-122"/>
              </a:rPr>
              <a:t>2</a:t>
            </a:r>
            <a:r>
              <a:rPr lang="zh-CN" altLang="en-US" sz="105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90"/>
                                          </p:val>
                                        </p:tav>
                                        <p:tav tm="100000">
                                          <p:val>
                                            <p:fltVal val="0"/>
                                          </p:val>
                                        </p:tav>
                                      </p:tavLst>
                                    </p:anim>
                                    <p:animEffect transition="in" filter="fade">
                                      <p:cBhvr>
                                        <p:cTn id="19" dur="750"/>
                                        <p:tgtEl>
                                          <p:spTgt spid="1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000"/>
                            </p:stCondLst>
                            <p:childTnLst>
                              <p:par>
                                <p:cTn id="25" presetID="23" presetClass="entr" presetSubtype="27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strVal val="2/3*#ppt_w"/>
                                          </p:val>
                                        </p:tav>
                                        <p:tav tm="100000">
                                          <p:val>
                                            <p:strVal val="#ppt_w"/>
                                          </p:val>
                                        </p:tav>
                                      </p:tavLst>
                                    </p:anim>
                                    <p:anim calcmode="lin" valueType="num">
                                      <p:cBhvr>
                                        <p:cTn id="28" dur="500" fill="hold"/>
                                        <p:tgtEl>
                                          <p:spTgt spid="17"/>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2/3*#ppt_w"/>
                                          </p:val>
                                        </p:tav>
                                        <p:tav tm="100000">
                                          <p:val>
                                            <p:strVal val="#ppt_w"/>
                                          </p:val>
                                        </p:tav>
                                      </p:tavLst>
                                    </p:anim>
                                    <p:anim calcmode="lin" valueType="num">
                                      <p:cBhvr>
                                        <p:cTn id="32" dur="500" fill="hold"/>
                                        <p:tgtEl>
                                          <p:spTgt spid="22"/>
                                        </p:tgtEl>
                                        <p:attrNameLst>
                                          <p:attrName>ppt_h</p:attrName>
                                        </p:attrNameLst>
                                      </p:cBhvr>
                                      <p:tavLst>
                                        <p:tav tm="0">
                                          <p:val>
                                            <p:strVal val="2/3*#ppt_h"/>
                                          </p:val>
                                        </p:tav>
                                        <p:tav tm="100000">
                                          <p:val>
                                            <p:strVal val="#ppt_h"/>
                                          </p:val>
                                        </p:tav>
                                      </p:tavLst>
                                    </p:anim>
                                  </p:childTnLst>
                                </p:cTn>
                              </p:par>
                              <p:par>
                                <p:cTn id="33" presetID="23" presetClass="entr" presetSubtype="272"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2/3*#ppt_w"/>
                                          </p:val>
                                        </p:tav>
                                        <p:tav tm="100000">
                                          <p:val>
                                            <p:strVal val="#ppt_w"/>
                                          </p:val>
                                        </p:tav>
                                      </p:tavLst>
                                    </p:anim>
                                    <p:anim calcmode="lin" valueType="num">
                                      <p:cBhvr>
                                        <p:cTn id="36" dur="500" fill="hold"/>
                                        <p:tgtEl>
                                          <p:spTgt spid="29"/>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75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strVal val="2/3*#ppt_w"/>
                                          </p:val>
                                        </p:tav>
                                        <p:tav tm="100000">
                                          <p:val>
                                            <p:strVal val="#ppt_w"/>
                                          </p:val>
                                        </p:tav>
                                      </p:tavLst>
                                    </p:anim>
                                    <p:anim calcmode="lin" valueType="num">
                                      <p:cBhvr>
                                        <p:cTn id="40" dur="500" fill="hold"/>
                                        <p:tgtEl>
                                          <p:spTgt spid="32"/>
                                        </p:tgtEl>
                                        <p:attrNameLst>
                                          <p:attrName>ppt_h</p:attrName>
                                        </p:attrNameLst>
                                      </p:cBhvr>
                                      <p:tavLst>
                                        <p:tav tm="0">
                                          <p:val>
                                            <p:strVal val="2/3*#ppt_h"/>
                                          </p:val>
                                        </p:tav>
                                        <p:tav tm="100000">
                                          <p:val>
                                            <p:strVal val="#ppt_h"/>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50"/>
                                        <p:tgtEl>
                                          <p:spTgt spid="18"/>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50"/>
                                        <p:tgtEl>
                                          <p:spTgt spid="2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50"/>
                                        <p:tgtEl>
                                          <p:spTgt spid="33"/>
                                        </p:tgtEl>
                                      </p:cBhvr>
                                    </p:animEffect>
                                  </p:childTnLst>
                                </p:cTn>
                              </p:par>
                            </p:childTnLst>
                          </p:cTn>
                        </p:par>
                        <p:par>
                          <p:cTn id="57" fill="hold">
                            <p:stCondLst>
                              <p:cond delay="4500"/>
                            </p:stCondLst>
                            <p:childTnLst>
                              <p:par>
                                <p:cTn id="58" presetID="14" presetClass="entr" presetSubtype="1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grpSp>
        <p:nvGrpSpPr>
          <p:cNvPr id="62" name="组合 61"/>
          <p:cNvGrpSpPr/>
          <p:nvPr/>
        </p:nvGrpSpPr>
        <p:grpSpPr>
          <a:xfrm>
            <a:off x="3072505" y="1087679"/>
            <a:ext cx="1345181" cy="1312581"/>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screen"/>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5" name="组合 64"/>
          <p:cNvGrpSpPr/>
          <p:nvPr/>
        </p:nvGrpSpPr>
        <p:grpSpPr>
          <a:xfrm>
            <a:off x="1590561" y="1087678"/>
            <a:ext cx="1337084" cy="1304681"/>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screen"/>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8" name="组合 67"/>
          <p:cNvGrpSpPr/>
          <p:nvPr/>
        </p:nvGrpSpPr>
        <p:grpSpPr>
          <a:xfrm>
            <a:off x="6006709" y="1087678"/>
            <a:ext cx="1337084" cy="1304681"/>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screen"/>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71" name="组合 70"/>
          <p:cNvGrpSpPr/>
          <p:nvPr/>
        </p:nvGrpSpPr>
        <p:grpSpPr>
          <a:xfrm rot="20861870">
            <a:off x="4547935" y="1087679"/>
            <a:ext cx="1325615" cy="1293489"/>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screen"/>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sp>
        <p:nvSpPr>
          <p:cNvPr id="74" name="Freeform 3"/>
          <p:cNvSpPr/>
          <p:nvPr/>
        </p:nvSpPr>
        <p:spPr bwMode="gray">
          <a:xfrm>
            <a:off x="2171525" y="2415009"/>
            <a:ext cx="12445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5" name="Freeform 4"/>
          <p:cNvSpPr/>
          <p:nvPr/>
        </p:nvSpPr>
        <p:spPr bwMode="gray">
          <a:xfrm>
            <a:off x="3653829"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6" name="Freeform 5"/>
          <p:cNvSpPr/>
          <p:nvPr/>
        </p:nvSpPr>
        <p:spPr bwMode="gray">
          <a:xfrm flipH="1">
            <a:off x="5415570" y="2415009"/>
            <a:ext cx="1331168"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7" name="Freeform 4"/>
          <p:cNvSpPr/>
          <p:nvPr/>
        </p:nvSpPr>
        <p:spPr bwMode="gray">
          <a:xfrm>
            <a:off x="5058532"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8" name="矩形 77"/>
          <p:cNvSpPr/>
          <p:nvPr/>
        </p:nvSpPr>
        <p:spPr>
          <a:xfrm>
            <a:off x="1786144" y="3279400"/>
            <a:ext cx="5483203" cy="1384995"/>
          </a:xfrm>
          <a:prstGeom prst="rect">
            <a:avLst/>
          </a:prstGeom>
        </p:spPr>
        <p:txBody>
          <a:bodyPr wrap="square">
            <a:spAutoFit/>
          </a:bodyPr>
          <a:lstStyle/>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200" dirty="0">
                <a:solidFill>
                  <a:srgbClr val="002060"/>
                </a:solidFill>
                <a:latin typeface="微软雅黑" panose="020B0503020204020204" pitchFamily="34" charset="-122"/>
                <a:ea typeface="微软雅黑" panose="020B0503020204020204" pitchFamily="34" charset="-122"/>
              </a:rPr>
              <a:t>1</a:t>
            </a:r>
            <a:r>
              <a:rPr lang="zh-CN" altLang="en-US" sz="1200" dirty="0">
                <a:solidFill>
                  <a:srgbClr val="00206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    情况</a:t>
            </a:r>
            <a:r>
              <a:rPr lang="en-US" altLang="zh-CN" sz="1200" dirty="0">
                <a:solidFill>
                  <a:srgbClr val="002060"/>
                </a:solidFill>
                <a:latin typeface="微软雅黑" panose="020B0503020204020204" pitchFamily="34" charset="-122"/>
                <a:ea typeface="微软雅黑" panose="020B0503020204020204" pitchFamily="34" charset="-122"/>
              </a:rPr>
              <a:t>2</a:t>
            </a:r>
            <a:r>
              <a:rPr lang="zh-CN" altLang="en-US" sz="1200" dirty="0">
                <a:solidFill>
                  <a:srgbClr val="00206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2060"/>
                </a:solidFill>
                <a:latin typeface="微软雅黑" panose="020B0503020204020204" pitchFamily="34" charset="-122"/>
                <a:ea typeface="微软雅黑" panose="020B0503020204020204" pitchFamily="34" charset="-122"/>
              </a:rPr>
              <a:t>/“</a:t>
            </a:r>
            <a:r>
              <a:rPr lang="zh-CN" altLang="en-US" sz="1200" dirty="0">
                <a:solidFill>
                  <a:srgbClr val="00206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7" name="任意多边形 26"/>
          <p:cNvSpPr/>
          <p:nvPr/>
        </p:nvSpPr>
        <p:spPr>
          <a:xfrm>
            <a:off x="4584248" y="1677211"/>
            <a:ext cx="978602" cy="1020862"/>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8" name="任意多边形 27"/>
          <p:cNvSpPr/>
          <p:nvPr/>
        </p:nvSpPr>
        <p:spPr>
          <a:xfrm>
            <a:off x="3692811" y="1855499"/>
            <a:ext cx="853139" cy="84257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9" name="任意多边形 28"/>
          <p:cNvSpPr/>
          <p:nvPr/>
        </p:nvSpPr>
        <p:spPr>
          <a:xfrm>
            <a:off x="3515844" y="2729769"/>
            <a:ext cx="1030106" cy="1027465"/>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任意多边形 29"/>
          <p:cNvSpPr/>
          <p:nvPr/>
        </p:nvSpPr>
        <p:spPr>
          <a:xfrm>
            <a:off x="4584249" y="2729769"/>
            <a:ext cx="825406" cy="85313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003337" y="2024063"/>
            <a:ext cx="231839" cy="269972"/>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0" name="文本框 10"/>
          <p:cNvSpPr txBox="1">
            <a:spLocks noChangeArrowheads="1"/>
          </p:cNvSpPr>
          <p:nvPr/>
        </p:nvSpPr>
        <p:spPr bwMode="auto">
          <a:xfrm>
            <a:off x="3975430" y="2291313"/>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A</a:t>
            </a:r>
            <a:endParaRPr lang="zh-CN" altLang="en-US" sz="2025" b="1">
              <a:solidFill>
                <a:srgbClr val="FFFFFF"/>
              </a:solidFill>
              <a:latin typeface="微软雅黑" panose="020B0503020204020204" pitchFamily="34" charset="-122"/>
              <a:ea typeface="微软雅黑" panose="020B0503020204020204" pitchFamily="34" charset="-122"/>
            </a:endParaRPr>
          </a:p>
        </p:txBody>
      </p:sp>
      <p:sp>
        <p:nvSpPr>
          <p:cNvPr id="12" name="Freeform 104"/>
          <p:cNvSpPr/>
          <p:nvPr/>
        </p:nvSpPr>
        <p:spPr bwMode="auto">
          <a:xfrm>
            <a:off x="4975161" y="2052275"/>
            <a:ext cx="196777" cy="173006"/>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492" name="文本框 12"/>
          <p:cNvSpPr txBox="1">
            <a:spLocks noChangeArrowheads="1"/>
          </p:cNvSpPr>
          <p:nvPr/>
        </p:nvSpPr>
        <p:spPr bwMode="auto">
          <a:xfrm>
            <a:off x="4901203" y="2291313"/>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B</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40983" y="2982355"/>
            <a:ext cx="215261" cy="121814"/>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4" name="文本框 14"/>
          <p:cNvSpPr txBox="1">
            <a:spLocks noChangeArrowheads="1"/>
          </p:cNvSpPr>
          <p:nvPr/>
        </p:nvSpPr>
        <p:spPr bwMode="auto">
          <a:xfrm>
            <a:off x="4004484" y="3103512"/>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C</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42448" y="2949849"/>
            <a:ext cx="228821" cy="15432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6" name="文本框 16"/>
          <p:cNvSpPr txBox="1">
            <a:spLocks noChangeArrowheads="1"/>
          </p:cNvSpPr>
          <p:nvPr/>
        </p:nvSpPr>
        <p:spPr bwMode="auto">
          <a:xfrm>
            <a:off x="4824606" y="3102192"/>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D</a:t>
            </a:r>
            <a:endParaRPr lang="zh-CN" altLang="en-US" sz="2025" b="1">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94545"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00903"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1586336" y="1475788"/>
            <a:ext cx="1733805" cy="822722"/>
            <a:chOff x="1058443" y="2227675"/>
            <a:chExt cx="2779540" cy="1319693"/>
          </a:xfrm>
        </p:grpSpPr>
        <p:sp>
          <p:nvSpPr>
            <p:cNvPr id="34"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10"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20500" name="组合 35"/>
          <p:cNvGrpSpPr/>
          <p:nvPr/>
        </p:nvGrpSpPr>
        <p:grpSpPr bwMode="auto">
          <a:xfrm>
            <a:off x="1586336" y="3140893"/>
            <a:ext cx="1733805" cy="822722"/>
            <a:chOff x="1058443" y="2227675"/>
            <a:chExt cx="2779540" cy="1319693"/>
          </a:xfrm>
        </p:grpSpPr>
        <p:sp>
          <p:nvSpPr>
            <p:cNvPr id="37"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08"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38" name="组合 32"/>
          <p:cNvGrpSpPr/>
          <p:nvPr/>
        </p:nvGrpSpPr>
        <p:grpSpPr bwMode="auto">
          <a:xfrm>
            <a:off x="5809994" y="1475788"/>
            <a:ext cx="1733805" cy="822722"/>
            <a:chOff x="1058443" y="2227675"/>
            <a:chExt cx="2779540" cy="1319693"/>
          </a:xfrm>
        </p:grpSpPr>
        <p:sp>
          <p:nvSpPr>
            <p:cNvPr id="39"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1"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42" name="组合 35"/>
          <p:cNvGrpSpPr/>
          <p:nvPr/>
        </p:nvGrpSpPr>
        <p:grpSpPr bwMode="auto">
          <a:xfrm>
            <a:off x="5809994" y="3140893"/>
            <a:ext cx="1733805" cy="822722"/>
            <a:chOff x="1058443" y="2227675"/>
            <a:chExt cx="2779540" cy="1319693"/>
          </a:xfrm>
        </p:grpSpPr>
        <p:sp>
          <p:nvSpPr>
            <p:cNvPr id="44"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5"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fade">
                                      <p:cBhvr>
                                        <p:cTn id="27" dur="500"/>
                                        <p:tgtEl>
                                          <p:spTgt spid="204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fade">
                                      <p:cBhvr>
                                        <p:cTn id="33" dur="500"/>
                                        <p:tgtEl>
                                          <p:spTgt spid="2049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4"/>
                                        </p:tgtEl>
                                        <p:attrNameLst>
                                          <p:attrName>style.visibility</p:attrName>
                                        </p:attrNameLst>
                                      </p:cBhvr>
                                      <p:to>
                                        <p:strVal val="visible"/>
                                      </p:to>
                                    </p:set>
                                    <p:animEffect transition="in" filter="fade">
                                      <p:cBhvr>
                                        <p:cTn id="39" dur="500"/>
                                        <p:tgtEl>
                                          <p:spTgt spid="2049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6"/>
                                        </p:tgtEl>
                                        <p:attrNameLst>
                                          <p:attrName>style.visibility</p:attrName>
                                        </p:attrNameLst>
                                      </p:cBhvr>
                                      <p:to>
                                        <p:strVal val="visible"/>
                                      </p:to>
                                    </p:set>
                                    <p:animEffect transition="in" filter="fade">
                                      <p:cBhvr>
                                        <p:cTn id="45" dur="500"/>
                                        <p:tgtEl>
                                          <p:spTgt spid="20496"/>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0499"/>
                                        </p:tgtEl>
                                        <p:attrNameLst>
                                          <p:attrName>style.visibility</p:attrName>
                                        </p:attrNameLst>
                                      </p:cBhvr>
                                      <p:to>
                                        <p:strVal val="visible"/>
                                      </p:to>
                                    </p:set>
                                    <p:anim calcmode="lin" valueType="num">
                                      <p:cBhvr additive="base">
                                        <p:cTn id="56" dur="500" fill="hold"/>
                                        <p:tgtEl>
                                          <p:spTgt spid="20499"/>
                                        </p:tgtEl>
                                        <p:attrNameLst>
                                          <p:attrName>ppt_x</p:attrName>
                                        </p:attrNameLst>
                                      </p:cBhvr>
                                      <p:tavLst>
                                        <p:tav tm="0">
                                          <p:val>
                                            <p:strVal val="#ppt_x"/>
                                          </p:val>
                                        </p:tav>
                                        <p:tav tm="100000">
                                          <p:val>
                                            <p:strVal val="#ppt_x"/>
                                          </p:val>
                                        </p:tav>
                                      </p:tavLst>
                                    </p:anim>
                                    <p:anim calcmode="lin" valueType="num">
                                      <p:cBhvr additive="base">
                                        <p:cTn id="57" dur="500" fill="hold"/>
                                        <p:tgtEl>
                                          <p:spTgt spid="20499"/>
                                        </p:tgtEl>
                                        <p:attrNameLst>
                                          <p:attrName>ppt_y</p:attrName>
                                        </p:attrNameLst>
                                      </p:cBhvr>
                                      <p:tavLst>
                                        <p:tav tm="0">
                                          <p:val>
                                            <p:strVal val="1+#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0500"/>
                                        </p:tgtEl>
                                        <p:attrNameLst>
                                          <p:attrName>style.visibility</p:attrName>
                                        </p:attrNameLst>
                                      </p:cBhvr>
                                      <p:to>
                                        <p:strVal val="visible"/>
                                      </p:to>
                                    </p:set>
                                    <p:anim calcmode="lin" valueType="num">
                                      <p:cBhvr additive="base">
                                        <p:cTn id="60" dur="500" fill="hold"/>
                                        <p:tgtEl>
                                          <p:spTgt spid="20500"/>
                                        </p:tgtEl>
                                        <p:attrNameLst>
                                          <p:attrName>ppt_x</p:attrName>
                                        </p:attrNameLst>
                                      </p:cBhvr>
                                      <p:tavLst>
                                        <p:tav tm="0">
                                          <p:val>
                                            <p:strVal val="#ppt_x"/>
                                          </p:val>
                                        </p:tav>
                                        <p:tav tm="100000">
                                          <p:val>
                                            <p:strVal val="#ppt_x"/>
                                          </p:val>
                                        </p:tav>
                                      </p:tavLst>
                                    </p:anim>
                                    <p:anim calcmode="lin" valueType="num">
                                      <p:cBhvr additive="base">
                                        <p:cTn id="61" dur="500" fill="hold"/>
                                        <p:tgtEl>
                                          <p:spTgt spid="20500"/>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screen"/>
            <a:stretch>
              <a:fillRect/>
            </a:stretch>
          </p:blipFill>
          <p:spPr>
            <a:xfrm>
              <a:off x="0" y="-1"/>
              <a:ext cx="9144000" cy="5143499"/>
            </a:xfrm>
            <a:prstGeom prst="rect">
              <a:avLst/>
            </a:prstGeom>
          </p:spPr>
        </p:pic>
        <p:pic>
          <p:nvPicPr>
            <p:cNvPr id="2" name="图片 1"/>
            <p:cNvPicPr>
              <a:picLocks noChangeAspect="1"/>
            </p:cNvPicPr>
            <p:nvPr/>
          </p:nvPicPr>
          <p:blipFill>
            <a:blip r:embed="rId9" cstate="screen"/>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screen"/>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smtClean="0">
                  <a:solidFill>
                    <a:srgbClr val="358CC1">
                      <a:lumMod val="75000"/>
                    </a:srgbClr>
                  </a:solidFill>
                  <a:effectLst>
                    <a:outerShdw dist="38100" dir="5400000" algn="t" rotWithShape="0">
                      <a:srgbClr val="FFFFFF">
                        <a:alpha val="84000"/>
                      </a:srgbClr>
                    </a:outerShdw>
                  </a:effectLst>
                </a:rPr>
                <a:t>第二部分</a:t>
              </a:r>
              <a:endParaRPr lang="zh-CN" altLang="en-US" sz="2700" dirty="0">
                <a:solidFill>
                  <a:srgbClr val="358CC1">
                    <a:lumMod val="75000"/>
                  </a:srgbClr>
                </a:solidFill>
                <a:effectLst>
                  <a:outerShdw dist="38100" dir="5400000" algn="t" rotWithShape="0">
                    <a:srgbClr val="FFFFFF">
                      <a:alpha val="84000"/>
                    </a:srgbClr>
                  </a:outerShdw>
                </a:effectLst>
              </a:endParaRP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smtClean="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1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2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2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3.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4.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5.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6.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7.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8.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heme/theme1.xml><?xml version="1.0" encoding="utf-8"?>
<a:theme xmlns:a="http://schemas.openxmlformats.org/drawingml/2006/main" name=" www.2ppt.com">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全屏显示(16:9)</PresentationFormat>
  <Paragraphs>166</Paragraphs>
  <Slides>27</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 Unicode MS</vt:lpstr>
      <vt:lpstr>MS Mincho</vt:lpstr>
      <vt:lpstr>Open Sans</vt:lpstr>
      <vt:lpstr>PT Sans</vt:lpstr>
      <vt:lpstr>等线</vt:lpstr>
      <vt:lpstr>仿宋</vt:lpstr>
      <vt:lpstr>黑体</vt:lpstr>
      <vt:lpstr>宋体</vt:lpstr>
      <vt:lpstr>微软雅黑</vt:lpstr>
      <vt:lpstr>幼圆</vt:lpstr>
      <vt:lpstr>Arial</vt:lpstr>
      <vt:lpstr>Calibri</vt:lpstr>
      <vt:lpstr>Calibri Light</vt:lpstr>
      <vt:lpstr>Impact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2017-03-04T06:55:00Z</dcterms:created>
  <dcterms:modified xsi:type="dcterms:W3CDTF">2023-01-10T05:26:08Z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3F15AAD6CF494112933864546D97466A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