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9" d="100"/>
        <a:sy n="9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57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17A62DE0-8DA7-4DA9-8086-B21111EAC89F}"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A0EA940-97EF-4E69-9521-73641F82B96B}" type="slidenum">
              <a:rPr lang="en-US" altLang="zh-CN"/>
              <a:t>3</a:t>
            </a:fld>
            <a:endParaRPr lang="en-US" altLang="zh-CN"/>
          </a:p>
        </p:txBody>
      </p:sp>
      <p:sp>
        <p:nvSpPr>
          <p:cNvPr id="76802" name="幻灯片图像占位符 1"/>
          <p:cNvSpPr>
            <a:spLocks noGrp="1" noRot="1" noChangeAspect="1" noChangeArrowheads="1" noTextEdit="1"/>
          </p:cNvSpPr>
          <p:nvPr>
            <p:ph type="sldImg" idx="4294967295"/>
          </p:nvPr>
        </p:nvSpPr>
        <p:spPr/>
      </p:sp>
      <p:sp>
        <p:nvSpPr>
          <p:cNvPr id="76803" name="备注占位符 2"/>
          <p:cNvSpPr>
            <a:spLocks noGrp="1" noChangeArrowheads="1"/>
          </p:cNvSpPr>
          <p:nvPr>
            <p:ph type="body" idx="4294967295"/>
          </p:nvPr>
        </p:nvSpPr>
        <p:spPr/>
        <p:txBody>
          <a:bodyPr/>
          <a:lstStyle/>
          <a:p>
            <a:pPr>
              <a:spcBef>
                <a:spcPct val="0"/>
              </a:spcBef>
            </a:pPr>
            <a:endParaRPr lang="zh-CN" altLang="zh-CN"/>
          </a:p>
        </p:txBody>
      </p:sp>
      <p:sp>
        <p:nvSpPr>
          <p:cNvPr id="7680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430E322E-0DF0-4010-9699-E84D2CCFEBCD}" type="slidenum">
              <a:rPr lang="en-US" altLang="zh-CN" sz="1200"/>
              <a:t>3</a:t>
            </a:fld>
            <a:endParaRPr lang="en-US" altLang="zh-CN"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D5115124-EF6A-4DA9-8FCA-50365870145C}" type="slidenum">
              <a:rPr lang="en-US" altLang="zh-CN"/>
              <a:t>13</a:t>
            </a:fld>
            <a:endParaRPr lang="en-US" altLang="zh-CN"/>
          </a:p>
        </p:txBody>
      </p:sp>
      <p:sp>
        <p:nvSpPr>
          <p:cNvPr id="96258" name="幻灯片图像占位符 1"/>
          <p:cNvSpPr>
            <a:spLocks noGrp="1" noRot="1" noChangeAspect="1" noChangeArrowheads="1" noTextEdit="1"/>
          </p:cNvSpPr>
          <p:nvPr>
            <p:ph type="sldImg" idx="4294967295"/>
          </p:nvPr>
        </p:nvSpPr>
        <p:spPr/>
      </p:sp>
      <p:sp>
        <p:nvSpPr>
          <p:cNvPr id="96259" name="备注占位符 2"/>
          <p:cNvSpPr>
            <a:spLocks noGrp="1" noChangeArrowheads="1"/>
          </p:cNvSpPr>
          <p:nvPr>
            <p:ph type="body" idx="4294967295"/>
          </p:nvPr>
        </p:nvSpPr>
        <p:spPr/>
        <p:txBody>
          <a:bodyPr/>
          <a:lstStyle/>
          <a:p>
            <a:pPr>
              <a:spcBef>
                <a:spcPct val="0"/>
              </a:spcBef>
            </a:pPr>
            <a:endParaRPr lang="zh-CN" altLang="zh-CN"/>
          </a:p>
        </p:txBody>
      </p:sp>
      <p:sp>
        <p:nvSpPr>
          <p:cNvPr id="9626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E9F1FF15-101B-4849-A12C-DC53FDC33F7C}" type="slidenum">
              <a:rPr lang="en-US" altLang="zh-CN" sz="1200"/>
              <a:t>13</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70A4701E-E735-449F-9F93-25D4FE3DEEA4}" type="slidenum">
              <a:rPr lang="en-US" altLang="zh-CN"/>
              <a:t>4</a:t>
            </a:fld>
            <a:endParaRPr lang="en-US" altLang="zh-CN"/>
          </a:p>
        </p:txBody>
      </p:sp>
      <p:sp>
        <p:nvSpPr>
          <p:cNvPr id="78850" name="幻灯片图像占位符 1"/>
          <p:cNvSpPr>
            <a:spLocks noGrp="1" noRot="1" noChangeAspect="1" noChangeArrowheads="1" noTextEdit="1"/>
          </p:cNvSpPr>
          <p:nvPr>
            <p:ph type="sldImg" idx="4294967295"/>
          </p:nvPr>
        </p:nvSpPr>
        <p:spPr/>
      </p:sp>
      <p:sp>
        <p:nvSpPr>
          <p:cNvPr id="78851" name="备注占位符 2"/>
          <p:cNvSpPr>
            <a:spLocks noGrp="1" noChangeArrowheads="1"/>
          </p:cNvSpPr>
          <p:nvPr>
            <p:ph type="body" idx="4294967295"/>
          </p:nvPr>
        </p:nvSpPr>
        <p:spPr/>
        <p:txBody>
          <a:bodyPr/>
          <a:lstStyle/>
          <a:p>
            <a:pPr>
              <a:spcBef>
                <a:spcPct val="0"/>
              </a:spcBef>
            </a:pPr>
            <a:endParaRPr lang="zh-CN" altLang="zh-CN" dirty="0"/>
          </a:p>
        </p:txBody>
      </p:sp>
      <p:sp>
        <p:nvSpPr>
          <p:cNvPr id="7885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7031C6DB-C5B7-422A-A172-892E6312E07F}" type="slidenum">
              <a:rPr lang="en-US" altLang="zh-CN" sz="1200"/>
              <a:t>4</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21BCF90-EDB1-4739-9C22-CA3D810E488C}" type="slidenum">
              <a:rPr lang="en-US" altLang="zh-CN"/>
              <a:t>5</a:t>
            </a:fld>
            <a:endParaRPr lang="en-US" altLang="zh-CN"/>
          </a:p>
        </p:txBody>
      </p:sp>
      <p:sp>
        <p:nvSpPr>
          <p:cNvPr id="80898" name="幻灯片图像占位符 1"/>
          <p:cNvSpPr>
            <a:spLocks noGrp="1" noRot="1" noChangeAspect="1" noChangeArrowheads="1" noTextEdit="1"/>
          </p:cNvSpPr>
          <p:nvPr>
            <p:ph type="sldImg" idx="4294967295"/>
          </p:nvPr>
        </p:nvSpPr>
        <p:spPr/>
      </p:sp>
      <p:sp>
        <p:nvSpPr>
          <p:cNvPr id="80899" name="备注占位符 2"/>
          <p:cNvSpPr>
            <a:spLocks noGrp="1" noChangeArrowheads="1"/>
          </p:cNvSpPr>
          <p:nvPr>
            <p:ph type="body" idx="4294967295"/>
          </p:nvPr>
        </p:nvSpPr>
        <p:spPr/>
        <p:txBody>
          <a:bodyPr/>
          <a:lstStyle/>
          <a:p>
            <a:pPr>
              <a:spcBef>
                <a:spcPct val="0"/>
              </a:spcBef>
            </a:pPr>
            <a:endParaRPr lang="zh-CN" altLang="zh-CN"/>
          </a:p>
        </p:txBody>
      </p:sp>
      <p:sp>
        <p:nvSpPr>
          <p:cNvPr id="8090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899253D6-2809-45E8-8744-30F971D0EAD2}" type="slidenum">
              <a:rPr lang="en-US" altLang="zh-CN" sz="1200"/>
              <a:t>5</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3D0C956D-F3C9-4201-B6FD-9D89321B971C}" type="slidenum">
              <a:rPr lang="en-US" altLang="zh-CN"/>
              <a:t>6</a:t>
            </a:fld>
            <a:endParaRPr lang="en-US" altLang="zh-CN"/>
          </a:p>
        </p:txBody>
      </p:sp>
      <p:sp>
        <p:nvSpPr>
          <p:cNvPr id="82946" name="幻灯片图像占位符 1"/>
          <p:cNvSpPr>
            <a:spLocks noGrp="1" noRot="1" noChangeAspect="1" noChangeArrowheads="1" noTextEdit="1"/>
          </p:cNvSpPr>
          <p:nvPr>
            <p:ph type="sldImg" idx="4294967295"/>
          </p:nvPr>
        </p:nvSpPr>
        <p:spPr/>
      </p:sp>
      <p:sp>
        <p:nvSpPr>
          <p:cNvPr id="82947" name="备注占位符 2"/>
          <p:cNvSpPr>
            <a:spLocks noGrp="1" noChangeArrowheads="1"/>
          </p:cNvSpPr>
          <p:nvPr>
            <p:ph type="body" idx="4294967295"/>
          </p:nvPr>
        </p:nvSpPr>
        <p:spPr/>
        <p:txBody>
          <a:bodyPr/>
          <a:lstStyle/>
          <a:p>
            <a:pPr>
              <a:spcBef>
                <a:spcPct val="0"/>
              </a:spcBef>
            </a:pPr>
            <a:endParaRPr lang="zh-CN" altLang="zh-CN"/>
          </a:p>
        </p:txBody>
      </p:sp>
      <p:sp>
        <p:nvSpPr>
          <p:cNvPr id="8294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20DA480C-CAD9-44FF-AF10-16B927DBA419}" type="slidenum">
              <a:rPr lang="en-US" altLang="zh-CN" sz="1200"/>
              <a:t>6</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7D3B5271-01E5-4201-9654-BED7612DC923}" type="slidenum">
              <a:rPr lang="en-US" altLang="zh-CN"/>
              <a:t>8</a:t>
            </a:fld>
            <a:endParaRPr lang="en-US" altLang="zh-CN"/>
          </a:p>
        </p:txBody>
      </p:sp>
      <p:sp>
        <p:nvSpPr>
          <p:cNvPr id="86018" name="幻灯片图像占位符 1"/>
          <p:cNvSpPr>
            <a:spLocks noGrp="1" noRot="1" noChangeAspect="1" noChangeArrowheads="1" noTextEdit="1"/>
          </p:cNvSpPr>
          <p:nvPr>
            <p:ph type="sldImg" idx="4294967295"/>
          </p:nvPr>
        </p:nvSpPr>
        <p:spPr/>
      </p:sp>
      <p:sp>
        <p:nvSpPr>
          <p:cNvPr id="86019" name="备注占位符 2"/>
          <p:cNvSpPr>
            <a:spLocks noGrp="1" noChangeArrowheads="1"/>
          </p:cNvSpPr>
          <p:nvPr>
            <p:ph type="body" idx="4294967295"/>
          </p:nvPr>
        </p:nvSpPr>
        <p:spPr/>
        <p:txBody>
          <a:bodyPr/>
          <a:lstStyle/>
          <a:p>
            <a:pPr>
              <a:spcBef>
                <a:spcPct val="0"/>
              </a:spcBef>
            </a:pPr>
            <a:endParaRPr lang="zh-CN" altLang="zh-CN"/>
          </a:p>
        </p:txBody>
      </p:sp>
      <p:sp>
        <p:nvSpPr>
          <p:cNvPr id="8602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7D634A41-96A9-4815-83E1-5EF8B37BDC26}" type="slidenum">
              <a:rPr lang="en-US" altLang="zh-CN" sz="1200"/>
              <a:t>8</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4C667AA-0D71-4B40-974C-D44EAAC6798B}" type="slidenum">
              <a:rPr lang="en-US" altLang="zh-CN"/>
              <a:t>9</a:t>
            </a:fld>
            <a:endParaRPr lang="en-US" altLang="zh-CN"/>
          </a:p>
        </p:txBody>
      </p:sp>
      <p:sp>
        <p:nvSpPr>
          <p:cNvPr id="88066" name="幻灯片图像占位符 1"/>
          <p:cNvSpPr>
            <a:spLocks noGrp="1" noRot="1" noChangeAspect="1" noChangeArrowheads="1" noTextEdit="1"/>
          </p:cNvSpPr>
          <p:nvPr>
            <p:ph type="sldImg" idx="4294967295"/>
          </p:nvPr>
        </p:nvSpPr>
        <p:spPr/>
      </p:sp>
      <p:sp>
        <p:nvSpPr>
          <p:cNvPr id="88067" name="备注占位符 2"/>
          <p:cNvSpPr>
            <a:spLocks noGrp="1" noChangeArrowheads="1"/>
          </p:cNvSpPr>
          <p:nvPr>
            <p:ph type="body" idx="4294967295"/>
          </p:nvPr>
        </p:nvSpPr>
        <p:spPr/>
        <p:txBody>
          <a:bodyPr/>
          <a:lstStyle/>
          <a:p>
            <a:pPr>
              <a:spcBef>
                <a:spcPct val="0"/>
              </a:spcBef>
            </a:pPr>
            <a:endParaRPr lang="zh-CN" altLang="zh-CN"/>
          </a:p>
        </p:txBody>
      </p:sp>
      <p:sp>
        <p:nvSpPr>
          <p:cNvPr id="8806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9D26C060-10E5-425E-B5F9-A1ED759298EC}" type="slidenum">
              <a:rPr lang="en-US" altLang="zh-CN" sz="1200"/>
              <a:t>9</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0678E8D6-B280-4EAA-A34B-02A246F94805}" type="slidenum">
              <a:rPr lang="en-US" altLang="zh-CN"/>
              <a:t>10</a:t>
            </a:fld>
            <a:endParaRPr lang="en-US" altLang="zh-CN"/>
          </a:p>
        </p:txBody>
      </p:sp>
      <p:sp>
        <p:nvSpPr>
          <p:cNvPr id="90114" name="幻灯片图像占位符 1"/>
          <p:cNvSpPr>
            <a:spLocks noGrp="1" noRot="1" noChangeAspect="1" noChangeArrowheads="1" noTextEdit="1"/>
          </p:cNvSpPr>
          <p:nvPr>
            <p:ph type="sldImg" idx="4294967295"/>
          </p:nvPr>
        </p:nvSpPr>
        <p:spPr/>
      </p:sp>
      <p:sp>
        <p:nvSpPr>
          <p:cNvPr id="90115" name="备注占位符 2"/>
          <p:cNvSpPr>
            <a:spLocks noGrp="1" noChangeArrowheads="1"/>
          </p:cNvSpPr>
          <p:nvPr>
            <p:ph type="body" idx="4294967295"/>
          </p:nvPr>
        </p:nvSpPr>
        <p:spPr/>
        <p:txBody>
          <a:bodyPr/>
          <a:lstStyle/>
          <a:p>
            <a:pPr>
              <a:spcBef>
                <a:spcPct val="0"/>
              </a:spcBef>
            </a:pPr>
            <a:endParaRPr lang="zh-CN" altLang="zh-CN"/>
          </a:p>
        </p:txBody>
      </p:sp>
      <p:sp>
        <p:nvSpPr>
          <p:cNvPr id="9011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9595F074-488E-4278-99A2-813927E6856A}" type="slidenum">
              <a:rPr lang="en-US" altLang="zh-CN" sz="1200"/>
              <a:t>10</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6C403817-DD32-492F-A632-57D118522897}" type="slidenum">
              <a:rPr lang="en-US" altLang="zh-CN"/>
              <a:t>11</a:t>
            </a:fld>
            <a:endParaRPr lang="en-US" altLang="zh-CN"/>
          </a:p>
        </p:txBody>
      </p:sp>
      <p:sp>
        <p:nvSpPr>
          <p:cNvPr id="92162" name="幻灯片图像占位符 1"/>
          <p:cNvSpPr>
            <a:spLocks noGrp="1" noRot="1" noChangeAspect="1" noChangeArrowheads="1" noTextEdit="1"/>
          </p:cNvSpPr>
          <p:nvPr>
            <p:ph type="sldImg" idx="4294967295"/>
          </p:nvPr>
        </p:nvSpPr>
        <p:spPr/>
      </p:sp>
      <p:sp>
        <p:nvSpPr>
          <p:cNvPr id="92163" name="备注占位符 2"/>
          <p:cNvSpPr>
            <a:spLocks noGrp="1" noChangeArrowheads="1"/>
          </p:cNvSpPr>
          <p:nvPr>
            <p:ph type="body" idx="4294967295"/>
          </p:nvPr>
        </p:nvSpPr>
        <p:spPr/>
        <p:txBody>
          <a:bodyPr/>
          <a:lstStyle/>
          <a:p>
            <a:pPr>
              <a:spcBef>
                <a:spcPct val="0"/>
              </a:spcBef>
            </a:pPr>
            <a:endParaRPr lang="zh-CN" altLang="zh-CN"/>
          </a:p>
        </p:txBody>
      </p:sp>
      <p:sp>
        <p:nvSpPr>
          <p:cNvPr id="9216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266F9EDC-5B1F-4817-885E-5C2B99DB64DB}" type="slidenum">
              <a:rPr lang="en-US" altLang="zh-CN" sz="1200"/>
              <a:t>11</a:t>
            </a:fld>
            <a:endParaRPr lang="en-US" altLang="zh-CN"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6DD048C3-06F5-4C2C-B3D4-84F00B982ED5}" type="slidenum">
              <a:rPr lang="en-US" altLang="zh-CN"/>
              <a:t>12</a:t>
            </a:fld>
            <a:endParaRPr lang="en-US" altLang="zh-CN"/>
          </a:p>
        </p:txBody>
      </p:sp>
      <p:sp>
        <p:nvSpPr>
          <p:cNvPr id="94210" name="幻灯片图像占位符 1"/>
          <p:cNvSpPr>
            <a:spLocks noGrp="1" noRot="1" noChangeAspect="1" noChangeArrowheads="1" noTextEdit="1"/>
          </p:cNvSpPr>
          <p:nvPr>
            <p:ph type="sldImg" idx="4294967295"/>
          </p:nvPr>
        </p:nvSpPr>
        <p:spPr/>
      </p:sp>
      <p:sp>
        <p:nvSpPr>
          <p:cNvPr id="94211" name="备注占位符 2"/>
          <p:cNvSpPr>
            <a:spLocks noGrp="1" noChangeArrowheads="1"/>
          </p:cNvSpPr>
          <p:nvPr>
            <p:ph type="body" idx="4294967295"/>
          </p:nvPr>
        </p:nvSpPr>
        <p:spPr/>
        <p:txBody>
          <a:bodyPr/>
          <a:lstStyle/>
          <a:p>
            <a:pPr>
              <a:spcBef>
                <a:spcPct val="0"/>
              </a:spcBef>
            </a:pPr>
            <a:endParaRPr lang="zh-CN" altLang="zh-CN"/>
          </a:p>
        </p:txBody>
      </p:sp>
      <p:sp>
        <p:nvSpPr>
          <p:cNvPr id="9421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64C59FDF-E2DB-4095-AE4B-632C3C89559E}" type="slidenum">
              <a:rPr lang="en-US" altLang="zh-CN" sz="1200"/>
              <a:t>12</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4221163"/>
            <a:ext cx="7772400" cy="963612"/>
          </a:xfrm>
        </p:spPr>
        <p:txBody>
          <a:bodyPr/>
          <a:lstStyle>
            <a:lvl1pPr>
              <a:defRPr>
                <a:solidFill>
                  <a:schemeClr val="bg1"/>
                </a:solidFill>
              </a:defRPr>
            </a:lvl1pPr>
          </a:lstStyle>
          <a:p>
            <a:r>
              <a:rPr lang="zh-CN" altLang="en-US" smtClean="0"/>
              <a:t>单击此处编辑母版标题样式</a:t>
            </a:r>
            <a:endParaRPr lang="zh-CN"/>
          </a:p>
        </p:txBody>
      </p:sp>
      <p:sp>
        <p:nvSpPr>
          <p:cNvPr id="4099" name="Rectangle 3"/>
          <p:cNvSpPr>
            <a:spLocks noGrp="1" noChangeArrowheads="1"/>
          </p:cNvSpPr>
          <p:nvPr>
            <p:ph type="subTitle" idx="1"/>
          </p:nvPr>
        </p:nvSpPr>
        <p:spPr>
          <a:xfrm>
            <a:off x="1403350" y="5302250"/>
            <a:ext cx="6400800" cy="552450"/>
          </a:xfrm>
        </p:spPr>
        <p:txBody>
          <a:bodyPr/>
          <a:lstStyle>
            <a:lvl1pPr marL="0" indent="0" algn="ctr">
              <a:buFont typeface="Wingdings" panose="05000000000000000000" pitchFamily="2" charset="2"/>
              <a:buNone/>
              <a:defRPr>
                <a:solidFill>
                  <a:schemeClr val="bg1"/>
                </a:solidFill>
                <a:ea typeface="微软雅黑" panose="020B0503020204020204" pitchFamily="34" charset="-122"/>
              </a:defRPr>
            </a:lvl1pPr>
          </a:lstStyle>
          <a:p>
            <a:r>
              <a:rPr lang="zh-CN" altLang="en-US" smtClean="0"/>
              <a:t>单击此处编辑母版副标题样式</a:t>
            </a:r>
            <a:endParaRPr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3F0C7E4F-F880-47D2-AE6C-091E6932BC8F}" type="datetimeFigureOut">
              <a:rPr lang="zh-CN" altLang="en-US"/>
              <a:t>2023-01-16</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D545F4FD-BBAD-497F-AE19-2BA50962CDD2}"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p:txBody>
          <a:bodyPr/>
          <a:lstStyle>
            <a:lvl1pPr>
              <a:defRPr/>
            </a:lvl1pPr>
          </a:lstStyle>
          <a:p>
            <a:pPr>
              <a:defRPr/>
            </a:pPr>
            <a:fld id="{12C76D90-089D-4C1C-A736-A42EA073A308}" type="datetimeFigureOut">
              <a:rPr lang="zh-CN" altLang="en-US"/>
              <a:t>2023-01-16</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AB5464CB-4D00-4097-997B-E0792BD5207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9F351E33-16D5-46D6-B8E4-B711BA5942DD}" type="datetimeFigureOut">
              <a:rPr lang="zh-CN" altLang="en-US"/>
              <a:t>2023-01-16</a:t>
            </a:fld>
            <a:endParaRPr lang="zh-CN" altLang="en-US"/>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p:txBody>
          <a:bodyPr/>
          <a:lstStyle>
            <a:lvl1pPr>
              <a:defRPr/>
            </a:lvl1pPr>
          </a:lstStyle>
          <a:p>
            <a:pPr>
              <a:defRPr/>
            </a:pPr>
            <a:fld id="{B49938A3-65BD-4979-89F0-C95534272D89}"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p:txBody>
          <a:bodyPr/>
          <a:lstStyle>
            <a:lvl1pPr>
              <a:defRPr/>
            </a:lvl1pPr>
          </a:lstStyle>
          <a:p>
            <a:pPr>
              <a:defRPr/>
            </a:pPr>
            <a:fld id="{ABB3E24B-7D1A-41C4-8C6B-871F337B251F}" type="datetimeFigureOut">
              <a:rPr lang="zh-CN" altLang="en-US"/>
              <a:t>2023-01-16</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DC516330-8FCD-4D98-A0AE-CB9AAEE2B087}"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p:txBody>
          <a:bodyPr/>
          <a:lstStyle>
            <a:lvl1pPr>
              <a:defRPr/>
            </a:lvl1pPr>
          </a:lstStyle>
          <a:p>
            <a:pPr>
              <a:defRPr/>
            </a:pPr>
            <a:fld id="{5C48003B-A307-4E0E-814A-C7408F5ADE9E}" type="datetimeFigureOut">
              <a:rPr lang="zh-CN" altLang="en-US"/>
              <a:t>2023-01-16</a:t>
            </a:fld>
            <a:endParaRPr lang="zh-CN" altLang="en-US"/>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p:txBody>
          <a:bodyPr/>
          <a:lstStyle>
            <a:lvl1pPr>
              <a:defRPr/>
            </a:lvl1pPr>
          </a:lstStyle>
          <a:p>
            <a:pPr>
              <a:defRPr/>
            </a:pPr>
            <a:fld id="{66DE5CD0-C824-43C4-B1A0-8A0FD81934CC}"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p:txBody>
          <a:bodyPr/>
          <a:lstStyle>
            <a:lvl1pPr>
              <a:defRPr/>
            </a:lvl1pPr>
          </a:lstStyle>
          <a:p>
            <a:pPr>
              <a:defRPr/>
            </a:pPr>
            <a:fld id="{72FDA148-4681-409E-AEAD-3F38C883EF14}" type="datetimeFigureOut">
              <a:rPr lang="zh-CN" altLang="en-US"/>
              <a:t>2023-01-16</a:t>
            </a:fld>
            <a:endParaRPr lang="zh-CN" altLang="en-US"/>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p:txBody>
          <a:bodyPr/>
          <a:lstStyle>
            <a:lvl1pPr>
              <a:defRPr/>
            </a:lvl1pPr>
          </a:lstStyle>
          <a:p>
            <a:pPr>
              <a:defRPr/>
            </a:pPr>
            <a:fld id="{BB907BBE-E195-4C59-B5D5-DAA54927F7AE}"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A036FA85-71AB-4378-988A-C3FF48A0F6BE}" type="datetimeFigureOut">
              <a:rPr lang="zh-CN" altLang="en-US"/>
              <a:t>2023-01-16</a:t>
            </a:fld>
            <a:endParaRPr lang="zh-CN" altLang="en-US"/>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p:txBody>
          <a:bodyPr/>
          <a:lstStyle>
            <a:lvl1pPr>
              <a:defRPr/>
            </a:lvl1pPr>
          </a:lstStyle>
          <a:p>
            <a:pPr>
              <a:defRPr/>
            </a:pPr>
            <a:fld id="{2DD181A6-AEA8-4FF9-9588-C76D43301A3C}"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8057D63A-54AD-4679-9E0E-C5E84D3D3F2D}" type="datetimeFigureOut">
              <a:rPr lang="zh-CN" altLang="en-US"/>
              <a:t>2023-01-16</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30644397-ECF1-45DD-ABD0-B2149533EAB5}"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40E778FA-46A7-4924-8708-482035330317}" type="datetimeFigureOut">
              <a:rPr lang="zh-CN" altLang="en-US"/>
              <a:t>2023-01-16</a:t>
            </a:fld>
            <a:endParaRPr lang="zh-CN" altLang="en-US"/>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p:txBody>
          <a:bodyPr/>
          <a:lstStyle>
            <a:lvl1pPr>
              <a:defRPr/>
            </a:lvl1pPr>
          </a:lstStyle>
          <a:p>
            <a:pPr>
              <a:defRPr/>
            </a:pPr>
            <a:fld id="{BB72AE63-2E19-4886-9A8D-234C0871D3FA}"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标题占位符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5"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76" name="日期占位符 3"/>
          <p:cNvSpPr>
            <a:spLocks noGrp="1" noChangeArrowheads="1"/>
          </p:cNvSpPr>
          <p:nvPr>
            <p:ph type="dt" sz="half" idx="2"/>
          </p:nvPr>
        </p:nvSpPr>
        <p:spPr bwMode="auto">
          <a:xfrm>
            <a:off x="457200" y="6356350"/>
            <a:ext cx="2133600" cy="365125"/>
          </a:xfrm>
          <a:prstGeom prst="rect">
            <a:avLst/>
          </a:prstGeom>
          <a:noFill/>
          <a:ln w="9525">
            <a:noFill/>
            <a:miter lim="800000"/>
          </a:ln>
        </p:spPr>
        <p:txBody>
          <a:bodyPr vert="horz" wrap="square" lIns="91440" tIns="45720" rIns="91440" bIns="45720" numCol="1" anchor="ctr" anchorCtr="0" compatLnSpc="1"/>
          <a:lstStyle>
            <a:lvl1pPr eaLnBrk="0" hangingPunct="0">
              <a:buFont typeface="Arial" panose="020B0604020202020204" pitchFamily="34" charset="0"/>
              <a:buNone/>
              <a:defRPr sz="1200">
                <a:solidFill>
                  <a:srgbClr val="898989"/>
                </a:solidFill>
                <a:latin typeface="Arial" panose="020B0604020202020204" pitchFamily="34" charset="0"/>
                <a:ea typeface="宋体" panose="02010600030101010101" pitchFamily="2" charset="-122"/>
              </a:defRPr>
            </a:lvl1pPr>
          </a:lstStyle>
          <a:p>
            <a:pPr>
              <a:defRPr/>
            </a:pPr>
            <a:fld id="{FAEAB63F-EC1C-4B87-B894-162549644664}" type="datetimeFigureOut">
              <a:rPr lang="zh-CN" altLang="en-US"/>
              <a:t>2023-01-16</a:t>
            </a:fld>
            <a:endParaRPr lang="zh-CN" altLang="en-US"/>
          </a:p>
        </p:txBody>
      </p:sp>
      <p:sp>
        <p:nvSpPr>
          <p:cNvPr id="3077" name="页脚占位符 4"/>
          <p:cNvSpPr>
            <a:spLocks noGrp="1" noChangeArrowheads="1"/>
          </p:cNvSpPr>
          <p:nvPr>
            <p:ph type="ftr" sz="quarter" idx="3"/>
          </p:nvPr>
        </p:nvSpPr>
        <p:spPr bwMode="auto">
          <a:xfrm>
            <a:off x="3124200" y="6356350"/>
            <a:ext cx="2895600" cy="365125"/>
          </a:xfrm>
          <a:prstGeom prst="rect">
            <a:avLst/>
          </a:prstGeom>
          <a:noFill/>
          <a:ln w="9525">
            <a:noFill/>
            <a:miter lim="800000"/>
          </a:ln>
        </p:spPr>
        <p:txBody>
          <a:bodyPr vert="horz" wrap="square" lIns="91440" tIns="45720" rIns="91440" bIns="45720" numCol="1" anchor="ctr" anchorCtr="0" compatLnSpc="1"/>
          <a:lstStyle>
            <a:lvl1pPr algn="ctr" eaLnBrk="0" hangingPunct="0">
              <a:buFont typeface="Arial" panose="020B0604020202020204" pitchFamily="34" charset="0"/>
              <a:buNone/>
              <a:defRPr sz="1200">
                <a:solidFill>
                  <a:srgbClr val="898989"/>
                </a:solidFill>
                <a:latin typeface="Arial" panose="020B0604020202020204" pitchFamily="34" charset="0"/>
                <a:ea typeface="宋体" panose="02010600030101010101" pitchFamily="2" charset="-122"/>
              </a:defRPr>
            </a:lvl1pPr>
          </a:lstStyle>
          <a:p>
            <a:pPr>
              <a:defRPr/>
            </a:pPr>
            <a:endParaRPr lang="zh-CN" altLang="en-US"/>
          </a:p>
        </p:txBody>
      </p:sp>
      <p:sp>
        <p:nvSpPr>
          <p:cNvPr id="3078" name="灯片编号占位符 5"/>
          <p:cNvSpPr>
            <a:spLocks noGrp="1" noChangeArrowheads="1"/>
          </p:cNvSpPr>
          <p:nvPr>
            <p:ph type="sldNum" sz="quarter" idx="4"/>
          </p:nvPr>
        </p:nvSpPr>
        <p:spPr bwMode="auto">
          <a:xfrm>
            <a:off x="6553200" y="6356350"/>
            <a:ext cx="2133600" cy="365125"/>
          </a:xfrm>
          <a:prstGeom prst="rect">
            <a:avLst/>
          </a:prstGeom>
          <a:noFill/>
          <a:ln w="9525">
            <a:noFill/>
            <a:miter lim="800000"/>
          </a:ln>
        </p:spPr>
        <p:txBody>
          <a:bodyPr vert="horz" wrap="square" lIns="91440" tIns="45720" rIns="91440" bIns="45720" numCol="1" anchor="ctr" anchorCtr="0" compatLnSpc="1"/>
          <a:lstStyle>
            <a:lvl1pPr algn="r" eaLnBrk="0" hangingPunct="0">
              <a:buFont typeface="Arial" panose="020B0604020202020204" pitchFamily="34" charset="0"/>
              <a:buNone/>
              <a:defRPr sz="1200">
                <a:solidFill>
                  <a:srgbClr val="898989"/>
                </a:solidFill>
                <a:latin typeface="Arial" panose="020B0604020202020204" pitchFamily="34" charset="0"/>
                <a:ea typeface="宋体" panose="02010600030101010101" pitchFamily="2" charset="-122"/>
              </a:defRPr>
            </a:lvl1pPr>
          </a:lstStyle>
          <a:p>
            <a:pPr>
              <a:defRPr/>
            </a:pPr>
            <a:fld id="{002853E6-C687-4001-B5AF-70CADC434C5A}"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2pPr>
      <a:lvl3pPr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3pPr>
      <a:lvl4pPr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4pPr>
      <a:lvl5pPr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5pPr>
      <a:lvl6pPr marL="457200"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6pPr>
      <a:lvl7pPr marL="914400"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7pPr>
      <a:lvl8pPr marL="1371600"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8pPr>
      <a:lvl9pPr marL="1828800" algn="ctr" rtl="0" eaLnBrk="1" fontAlgn="base" hangingPunct="1">
        <a:spcBef>
          <a:spcPct val="0"/>
        </a:spcBef>
        <a:spcAft>
          <a:spcPct val="0"/>
        </a:spcAft>
        <a:defRPr sz="4000" b="1">
          <a:solidFill>
            <a:schemeClr val="tx1"/>
          </a:solidFill>
          <a:latin typeface="Impact" panose="020B080603090205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ea typeface="+mn-ea"/>
        </a:defRPr>
      </a:lvl2pPr>
      <a:lvl3pPr marL="1143000" indent="-228600" algn="l" rtl="0" eaLnBrk="1" fontAlgn="base" hangingPunct="1">
        <a:spcBef>
          <a:spcPct val="20000"/>
        </a:spcBef>
        <a:spcAft>
          <a:spcPct val="0"/>
        </a:spcAft>
        <a:buFont typeface="Wingdings" panose="05000000000000000000" pitchFamily="2" charset="2"/>
        <a:buChar char="•"/>
        <a:defRPr sz="2400">
          <a:solidFill>
            <a:schemeClr val="tx1"/>
          </a:solidFill>
          <a:latin typeface="+mn-lt"/>
          <a:ea typeface="+mn-ea"/>
        </a:defRPr>
      </a:lvl3pPr>
      <a:lvl4pPr marL="1600200" indent="-228600" algn="l" rtl="0" eaLnBrk="1" fontAlgn="base" hangingPunct="1">
        <a:spcBef>
          <a:spcPct val="20000"/>
        </a:spcBef>
        <a:spcAft>
          <a:spcPct val="0"/>
        </a:spcAft>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Font typeface="Wingdings" panose="05000000000000000000"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Font typeface="Wingdings" panose="05000000000000000000"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Font typeface="Wingdings" panose="05000000000000000000"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12" name="矩形 8"/>
          <p:cNvSpPr>
            <a:spLocks noChangeArrowheads="1"/>
          </p:cNvSpPr>
          <p:nvPr/>
        </p:nvSpPr>
        <p:spPr bwMode="auto">
          <a:xfrm>
            <a:off x="0" y="685800"/>
            <a:ext cx="9144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buFont typeface="Arial" panose="020B0604020202020204" pitchFamily="34" charset="0"/>
              <a:buNone/>
            </a:pPr>
            <a:r>
              <a:rPr lang="en-US" altLang="zh-CN" sz="6600" b="1" dirty="0">
                <a:solidFill>
                  <a:srgbClr val="C00000"/>
                </a:solidFill>
                <a:latin typeface="Calibri" panose="020F0502020204030204" pitchFamily="34" charset="0"/>
              </a:rPr>
              <a:t>Unit </a:t>
            </a:r>
            <a:r>
              <a:rPr lang="en-US" altLang="zh-CN" sz="6600" b="1" dirty="0" smtClean="0">
                <a:solidFill>
                  <a:srgbClr val="C00000"/>
                </a:solidFill>
                <a:latin typeface="Calibri" panose="020F0502020204030204" pitchFamily="34" charset="0"/>
              </a:rPr>
              <a:t>9</a:t>
            </a:r>
          </a:p>
          <a:p>
            <a:pPr>
              <a:lnSpc>
                <a:spcPct val="150000"/>
              </a:lnSpc>
              <a:buFont typeface="Arial" panose="020B0604020202020204" pitchFamily="34" charset="0"/>
              <a:buNone/>
            </a:pPr>
            <a:r>
              <a:rPr lang="en-US" altLang="zh-CN" sz="5400" b="1" dirty="0" smtClean="0"/>
              <a:t>What </a:t>
            </a:r>
            <a:r>
              <a:rPr lang="en-US" altLang="zh-CN" sz="5400" b="1" dirty="0"/>
              <a:t>does he look like?</a:t>
            </a:r>
          </a:p>
        </p:txBody>
      </p:sp>
      <p:sp>
        <p:nvSpPr>
          <p:cNvPr id="9" name="矩形 8"/>
          <p:cNvSpPr/>
          <p:nvPr/>
        </p:nvSpPr>
        <p:spPr>
          <a:xfrm>
            <a:off x="2665870" y="506735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9090" name="Text Box 21"/>
          <p:cNvSpPr txBox="1">
            <a:spLocks noChangeArrowheads="1"/>
          </p:cNvSpPr>
          <p:nvPr/>
        </p:nvSpPr>
        <p:spPr bwMode="auto">
          <a:xfrm>
            <a:off x="349250" y="0"/>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思 路 点 拨</a:t>
            </a:r>
          </a:p>
        </p:txBody>
      </p:sp>
      <p:sp>
        <p:nvSpPr>
          <p:cNvPr id="89091" name="矩形 2"/>
          <p:cNvSpPr>
            <a:spLocks noChangeArrowheads="1"/>
          </p:cNvSpPr>
          <p:nvPr/>
        </p:nvSpPr>
        <p:spPr bwMode="auto">
          <a:xfrm>
            <a:off x="0" y="784225"/>
            <a:ext cx="9144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t>【</a:t>
            </a:r>
            <a:r>
              <a:rPr lang="zh-CN" altLang="en-US" sz="3200" dirty="0"/>
              <a:t>思路点拨</a:t>
            </a:r>
            <a:r>
              <a:rPr lang="en-US" altLang="zh-CN" sz="3200" dirty="0"/>
              <a:t>】</a:t>
            </a:r>
          </a:p>
          <a:p>
            <a:pPr algn="l">
              <a:buFont typeface="Arial" panose="020B0604020202020204" pitchFamily="34" charset="0"/>
              <a:buNone/>
            </a:pPr>
            <a:r>
              <a:rPr lang="zh-CN" altLang="en-US" sz="3200" dirty="0"/>
              <a:t>第一步</a:t>
            </a:r>
            <a:r>
              <a:rPr lang="en-US" altLang="zh-CN" sz="3200" dirty="0"/>
              <a:t>: </a:t>
            </a:r>
            <a:r>
              <a:rPr lang="zh-CN" altLang="en-US" sz="3200" dirty="0"/>
              <a:t>审题： </a:t>
            </a:r>
          </a:p>
          <a:p>
            <a:pPr algn="l">
              <a:buFont typeface="Arial" panose="020B0604020202020204" pitchFamily="34" charset="0"/>
              <a:buNone/>
            </a:pPr>
            <a:r>
              <a:rPr lang="zh-CN" altLang="en-US" sz="3200" dirty="0"/>
              <a:t>人称</a:t>
            </a:r>
            <a:r>
              <a:rPr lang="en-US" altLang="zh-CN" sz="3200" dirty="0"/>
              <a:t>___________ 	 </a:t>
            </a:r>
            <a:r>
              <a:rPr lang="zh-CN" altLang="en-US" sz="3200" dirty="0"/>
              <a:t>时态</a:t>
            </a:r>
            <a:r>
              <a:rPr lang="en-US" altLang="zh-CN" sz="3200" dirty="0"/>
              <a:t>______________</a:t>
            </a:r>
          </a:p>
          <a:p>
            <a:pPr algn="l">
              <a:buFont typeface="Arial" panose="020B0604020202020204" pitchFamily="34" charset="0"/>
              <a:buNone/>
            </a:pPr>
            <a:r>
              <a:rPr lang="zh-CN" altLang="en-US" sz="3200" dirty="0"/>
              <a:t>第二步</a:t>
            </a:r>
            <a:r>
              <a:rPr lang="en-US" altLang="zh-CN" sz="3200" dirty="0"/>
              <a:t>: </a:t>
            </a:r>
            <a:r>
              <a:rPr lang="zh-CN" altLang="en-US" sz="3200" dirty="0"/>
              <a:t>列出主要的短语和句型。</a:t>
            </a:r>
          </a:p>
          <a:p>
            <a:pPr algn="l">
              <a:buFont typeface="Arial" panose="020B0604020202020204" pitchFamily="34" charset="0"/>
              <a:buNone/>
            </a:pPr>
            <a:r>
              <a:rPr lang="en-US" altLang="zh-CN" sz="3200" dirty="0"/>
              <a:t>1. </a:t>
            </a:r>
            <a:r>
              <a:rPr lang="zh-CN" altLang="en-US" sz="3200" dirty="0"/>
              <a:t>最喜欢的老师</a:t>
            </a:r>
            <a:r>
              <a:rPr lang="en-US" altLang="zh-CN" sz="3200" dirty="0"/>
              <a:t>_______________________	</a:t>
            </a:r>
          </a:p>
          <a:p>
            <a:pPr algn="l">
              <a:buFont typeface="Arial" panose="020B0604020202020204" pitchFamily="34" charset="0"/>
              <a:buNone/>
            </a:pPr>
            <a:r>
              <a:rPr lang="en-US" altLang="zh-CN" sz="3200" dirty="0"/>
              <a:t>2. </a:t>
            </a:r>
            <a:r>
              <a:rPr lang="zh-CN" altLang="en-US" sz="3200" dirty="0"/>
              <a:t>长直发</a:t>
            </a:r>
            <a:r>
              <a:rPr lang="en-US" altLang="zh-CN" sz="3200" dirty="0"/>
              <a:t>_____________________________	</a:t>
            </a:r>
          </a:p>
          <a:p>
            <a:pPr algn="l">
              <a:buFont typeface="Arial" panose="020B0604020202020204" pitchFamily="34" charset="0"/>
              <a:buNone/>
            </a:pPr>
            <a:r>
              <a:rPr lang="en-US" altLang="zh-CN" sz="3200" dirty="0"/>
              <a:t>3. </a:t>
            </a:r>
            <a:r>
              <a:rPr lang="zh-CN" altLang="en-US" sz="3200" dirty="0"/>
              <a:t>圆脸</a:t>
            </a:r>
            <a:r>
              <a:rPr lang="en-US" altLang="zh-CN" sz="3200" dirty="0"/>
              <a:t>_______________________________</a:t>
            </a:r>
          </a:p>
          <a:p>
            <a:pPr algn="l">
              <a:buFont typeface="Arial" panose="020B0604020202020204" pitchFamily="34" charset="0"/>
              <a:buNone/>
            </a:pPr>
            <a:r>
              <a:rPr lang="en-US" altLang="zh-CN" sz="3200" dirty="0"/>
              <a:t>4. </a:t>
            </a:r>
            <a:r>
              <a:rPr lang="zh-CN" altLang="en-US" sz="3200" dirty="0"/>
              <a:t>大大的眼睛</a:t>
            </a:r>
            <a:r>
              <a:rPr lang="en-US" altLang="zh-CN" sz="3200" dirty="0"/>
              <a:t>_________________________	</a:t>
            </a:r>
          </a:p>
          <a:p>
            <a:pPr algn="l">
              <a:buFont typeface="Arial" panose="020B0604020202020204" pitchFamily="34" charset="0"/>
              <a:buNone/>
            </a:pPr>
            <a:r>
              <a:rPr lang="en-US" altLang="zh-CN" sz="3200" dirty="0"/>
              <a:t>5. </a:t>
            </a:r>
            <a:r>
              <a:rPr lang="zh-CN" altLang="en-US" sz="3200" dirty="0"/>
              <a:t>擅长做某事</a:t>
            </a:r>
            <a:r>
              <a:rPr lang="en-US" altLang="zh-CN" sz="3200" dirty="0"/>
              <a:t>_________________________      6. </a:t>
            </a:r>
            <a:r>
              <a:rPr lang="zh-CN" altLang="en-US" sz="3200" dirty="0"/>
              <a:t>中等身高</a:t>
            </a:r>
            <a:r>
              <a:rPr lang="en-US" altLang="zh-CN" sz="3200" dirty="0"/>
              <a:t>____________________________</a:t>
            </a:r>
          </a:p>
          <a:p>
            <a:pPr algn="l">
              <a:buFont typeface="Arial" panose="020B0604020202020204" pitchFamily="34" charset="0"/>
              <a:buNone/>
            </a:pPr>
            <a:r>
              <a:rPr lang="en-US" altLang="zh-CN" sz="3200" dirty="0"/>
              <a:t>7. </a:t>
            </a:r>
            <a:r>
              <a:rPr lang="zh-CN" altLang="en-US" sz="3200" dirty="0"/>
              <a:t>中等身材</a:t>
            </a:r>
            <a:r>
              <a:rPr lang="en-US" altLang="zh-CN" sz="3200" dirty="0" smtClean="0"/>
              <a:t>___________________________</a:t>
            </a:r>
            <a:endParaRPr lang="en-US" altLang="zh-CN" sz="3200" dirty="0"/>
          </a:p>
        </p:txBody>
      </p:sp>
      <p:sp>
        <p:nvSpPr>
          <p:cNvPr id="89092" name="TextBox 9"/>
          <p:cNvSpPr txBox="1">
            <a:spLocks noChangeArrowheads="1"/>
          </p:cNvSpPr>
          <p:nvPr/>
        </p:nvSpPr>
        <p:spPr bwMode="auto">
          <a:xfrm>
            <a:off x="4914900" y="1700213"/>
            <a:ext cx="34750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rPr>
              <a:t>一般现在时</a:t>
            </a:r>
          </a:p>
        </p:txBody>
      </p:sp>
      <p:sp>
        <p:nvSpPr>
          <p:cNvPr id="89093" name="矩形 14"/>
          <p:cNvSpPr>
            <a:spLocks noChangeArrowheads="1"/>
          </p:cNvSpPr>
          <p:nvPr/>
        </p:nvSpPr>
        <p:spPr bwMode="auto">
          <a:xfrm>
            <a:off x="3203575" y="2708275"/>
            <a:ext cx="5643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favorite teacher</a:t>
            </a:r>
          </a:p>
        </p:txBody>
      </p:sp>
      <p:sp>
        <p:nvSpPr>
          <p:cNvPr id="89094" name="TextBox 9"/>
          <p:cNvSpPr txBox="1">
            <a:spLocks noChangeArrowheads="1"/>
          </p:cNvSpPr>
          <p:nvPr/>
        </p:nvSpPr>
        <p:spPr bwMode="auto">
          <a:xfrm>
            <a:off x="1120775" y="1773238"/>
            <a:ext cx="26749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rPr>
              <a:t>第三人称</a:t>
            </a:r>
          </a:p>
        </p:txBody>
      </p:sp>
      <p:sp>
        <p:nvSpPr>
          <p:cNvPr id="89095" name="矩形 14"/>
          <p:cNvSpPr>
            <a:spLocks noChangeArrowheads="1"/>
          </p:cNvSpPr>
          <p:nvPr/>
        </p:nvSpPr>
        <p:spPr bwMode="auto">
          <a:xfrm>
            <a:off x="2911475" y="4149725"/>
            <a:ext cx="4518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big eye</a:t>
            </a:r>
          </a:p>
        </p:txBody>
      </p:sp>
      <p:sp>
        <p:nvSpPr>
          <p:cNvPr id="89096" name="TextBox 9"/>
          <p:cNvSpPr txBox="1">
            <a:spLocks noChangeArrowheads="1"/>
          </p:cNvSpPr>
          <p:nvPr/>
        </p:nvSpPr>
        <p:spPr bwMode="auto">
          <a:xfrm>
            <a:off x="2700338" y="4652963"/>
            <a:ext cx="53355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be good at doing sth.	</a:t>
            </a:r>
          </a:p>
        </p:txBody>
      </p:sp>
      <p:sp>
        <p:nvSpPr>
          <p:cNvPr id="89097" name="TextBox 9"/>
          <p:cNvSpPr txBox="1">
            <a:spLocks noChangeArrowheads="1"/>
          </p:cNvSpPr>
          <p:nvPr/>
        </p:nvSpPr>
        <p:spPr bwMode="auto">
          <a:xfrm>
            <a:off x="4211638" y="5084763"/>
            <a:ext cx="54435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be of medium height</a:t>
            </a:r>
          </a:p>
        </p:txBody>
      </p:sp>
      <p:sp>
        <p:nvSpPr>
          <p:cNvPr id="89098" name="矩形 14"/>
          <p:cNvSpPr>
            <a:spLocks noChangeArrowheads="1"/>
          </p:cNvSpPr>
          <p:nvPr/>
        </p:nvSpPr>
        <p:spPr bwMode="auto">
          <a:xfrm>
            <a:off x="2243138" y="3213100"/>
            <a:ext cx="65357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 long straight black hair		</a:t>
            </a:r>
          </a:p>
        </p:txBody>
      </p:sp>
      <p:sp>
        <p:nvSpPr>
          <p:cNvPr id="89099" name="TextBox 9"/>
          <p:cNvSpPr txBox="1">
            <a:spLocks noChangeArrowheads="1"/>
          </p:cNvSpPr>
          <p:nvPr/>
        </p:nvSpPr>
        <p:spPr bwMode="auto">
          <a:xfrm>
            <a:off x="2771775" y="5589588"/>
            <a:ext cx="54451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be of medium build</a:t>
            </a:r>
          </a:p>
        </p:txBody>
      </p:sp>
      <p:sp>
        <p:nvSpPr>
          <p:cNvPr id="89100" name="TextBox 9"/>
          <p:cNvSpPr txBox="1">
            <a:spLocks noChangeArrowheads="1"/>
          </p:cNvSpPr>
          <p:nvPr/>
        </p:nvSpPr>
        <p:spPr bwMode="auto">
          <a:xfrm>
            <a:off x="3132138" y="3717925"/>
            <a:ext cx="54435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round face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094"/>
                                        </p:tgtEl>
                                        <p:attrNameLst>
                                          <p:attrName>style.visibility</p:attrName>
                                        </p:attrNameLst>
                                      </p:cBhvr>
                                      <p:to>
                                        <p:strVal val="visible"/>
                                      </p:to>
                                    </p:set>
                                    <p:animEffect transition="in" filter="blinds(horizontal)">
                                      <p:cBhvr>
                                        <p:cTn id="7" dur="500"/>
                                        <p:tgtEl>
                                          <p:spTgt spid="8909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blinds(horizontal)">
                                      <p:cBhvr>
                                        <p:cTn id="12" dur="500"/>
                                        <p:tgtEl>
                                          <p:spTgt spid="890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9093"/>
                                        </p:tgtEl>
                                        <p:attrNameLst>
                                          <p:attrName>style.visibility</p:attrName>
                                        </p:attrNameLst>
                                      </p:cBhvr>
                                      <p:to>
                                        <p:strVal val="visible"/>
                                      </p:to>
                                    </p:set>
                                    <p:animEffect transition="in" filter="blinds(horizontal)">
                                      <p:cBhvr>
                                        <p:cTn id="17" dur="500"/>
                                        <p:tgtEl>
                                          <p:spTgt spid="8909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9098"/>
                                        </p:tgtEl>
                                        <p:attrNameLst>
                                          <p:attrName>style.visibility</p:attrName>
                                        </p:attrNameLst>
                                      </p:cBhvr>
                                      <p:to>
                                        <p:strVal val="visible"/>
                                      </p:to>
                                    </p:set>
                                    <p:animEffect transition="in" filter="blinds(horizontal)">
                                      <p:cBhvr>
                                        <p:cTn id="22" dur="500"/>
                                        <p:tgtEl>
                                          <p:spTgt spid="8909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9100"/>
                                        </p:tgtEl>
                                        <p:attrNameLst>
                                          <p:attrName>style.visibility</p:attrName>
                                        </p:attrNameLst>
                                      </p:cBhvr>
                                      <p:to>
                                        <p:strVal val="visible"/>
                                      </p:to>
                                    </p:set>
                                    <p:animEffect transition="in" filter="blinds(horizontal)">
                                      <p:cBhvr>
                                        <p:cTn id="27" dur="500"/>
                                        <p:tgtEl>
                                          <p:spTgt spid="8910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9095"/>
                                        </p:tgtEl>
                                        <p:attrNameLst>
                                          <p:attrName>style.visibility</p:attrName>
                                        </p:attrNameLst>
                                      </p:cBhvr>
                                      <p:to>
                                        <p:strVal val="visible"/>
                                      </p:to>
                                    </p:set>
                                    <p:animEffect transition="in" filter="blinds(horizontal)">
                                      <p:cBhvr>
                                        <p:cTn id="32" dur="500"/>
                                        <p:tgtEl>
                                          <p:spTgt spid="8909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9096"/>
                                        </p:tgtEl>
                                        <p:attrNameLst>
                                          <p:attrName>style.visibility</p:attrName>
                                        </p:attrNameLst>
                                      </p:cBhvr>
                                      <p:to>
                                        <p:strVal val="visible"/>
                                      </p:to>
                                    </p:set>
                                    <p:animEffect transition="in" filter="blinds(horizontal)">
                                      <p:cBhvr>
                                        <p:cTn id="37" dur="500"/>
                                        <p:tgtEl>
                                          <p:spTgt spid="8909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9097"/>
                                        </p:tgtEl>
                                        <p:attrNameLst>
                                          <p:attrName>style.visibility</p:attrName>
                                        </p:attrNameLst>
                                      </p:cBhvr>
                                      <p:to>
                                        <p:strVal val="visible"/>
                                      </p:to>
                                    </p:set>
                                    <p:animEffect transition="in" filter="blinds(horizontal)">
                                      <p:cBhvr>
                                        <p:cTn id="42" dur="500"/>
                                        <p:tgtEl>
                                          <p:spTgt spid="8909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9099"/>
                                        </p:tgtEl>
                                        <p:attrNameLst>
                                          <p:attrName>style.visibility</p:attrName>
                                        </p:attrNameLst>
                                      </p:cBhvr>
                                      <p:to>
                                        <p:strVal val="visible"/>
                                      </p:to>
                                    </p:set>
                                    <p:animEffect transition="in" filter="blinds(horizontal)">
                                      <p:cBhvr>
                                        <p:cTn id="47" dur="500"/>
                                        <p:tgtEl>
                                          <p:spTgt spid="89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p:bldP spid="89093" grpId="0"/>
      <p:bldP spid="89094" grpId="0"/>
      <p:bldP spid="89095" grpId="0"/>
      <p:bldP spid="89096" grpId="0"/>
      <p:bldP spid="89097" grpId="0"/>
      <p:bldP spid="89098" grpId="0"/>
      <p:bldP spid="89099" grpId="0"/>
      <p:bldP spid="8910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1138" name="文本框 1"/>
          <p:cNvSpPr txBox="1">
            <a:spLocks noChangeArrowheads="1"/>
          </p:cNvSpPr>
          <p:nvPr/>
        </p:nvSpPr>
        <p:spPr bwMode="auto">
          <a:xfrm>
            <a:off x="179388" y="2133600"/>
            <a:ext cx="8658225"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     My favorite teacher is Ms. Li. She teaches us English. She is very kind and we all like her.</a:t>
            </a:r>
          </a:p>
          <a:p>
            <a:pPr>
              <a:buFont typeface="Arial" panose="020B0604020202020204" pitchFamily="34" charset="0"/>
              <a:buNone/>
            </a:pPr>
            <a:r>
              <a:rPr lang="en-US" altLang="zh-CN" sz="3200" b="1">
                <a:solidFill>
                  <a:srgbClr val="FF0000"/>
                </a:solidFill>
              </a:rPr>
              <a:t>     She is about thirty years old. She is of medium height. She has beautiful long straight black hair. She has a round face, she looks young. Her eyes are big. She often wears glasses. She likes blue best, so she usually wears blue clothes. She is </a:t>
            </a:r>
          </a:p>
        </p:txBody>
      </p:sp>
      <p:sp>
        <p:nvSpPr>
          <p:cNvPr id="91139" name="矩形 2"/>
          <p:cNvSpPr>
            <a:spLocks noChangeArrowheads="1"/>
          </p:cNvSpPr>
          <p:nvPr/>
        </p:nvSpPr>
        <p:spPr bwMode="auto">
          <a:xfrm>
            <a:off x="0" y="785813"/>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第三步：运用</a:t>
            </a:r>
            <a:r>
              <a:rPr lang="en-US" altLang="zh-CN" sz="3200" dirty="0"/>
              <a:t>and, or, so, because</a:t>
            </a:r>
            <a:r>
              <a:rPr lang="zh-CN" altLang="en-US" sz="3200" dirty="0"/>
              <a:t>等连接词将以上要点连成文章。</a:t>
            </a:r>
          </a:p>
          <a:p>
            <a:pPr algn="l">
              <a:buFont typeface="Arial" panose="020B0604020202020204" pitchFamily="34" charset="0"/>
              <a:buNone/>
            </a:pPr>
            <a:endParaRPr lang="zh-CN" altLang="en-US" sz="3200" dirty="0"/>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___________________________________________________________________________________________________________________________________________________________________________________________________</a:t>
            </a:r>
          </a:p>
        </p:txBody>
      </p:sp>
      <p:sp>
        <p:nvSpPr>
          <p:cNvPr id="91140" name="Text Box 21"/>
          <p:cNvSpPr txBox="1">
            <a:spLocks noChangeArrowheads="1"/>
          </p:cNvSpPr>
          <p:nvPr/>
        </p:nvSpPr>
        <p:spPr bwMode="auto">
          <a:xfrm>
            <a:off x="457200" y="195262"/>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blinds(horizontal)">
                                      <p:cBhvr>
                                        <p:cTn id="7" dur="500"/>
                                        <p:tgtEl>
                                          <p:spTgt spid="91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文本框 2"/>
          <p:cNvSpPr txBox="1">
            <a:spLocks noChangeArrowheads="1"/>
          </p:cNvSpPr>
          <p:nvPr/>
        </p:nvSpPr>
        <p:spPr bwMode="auto">
          <a:xfrm>
            <a:off x="250825" y="1311275"/>
            <a:ext cx="868045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a:sym typeface="Arial" panose="020B0604020202020204" pitchFamily="34" charset="0"/>
              </a:rPr>
              <a:t>_____________________________________</a:t>
            </a:r>
            <a:endParaRPr lang="en-US" altLang="zh-CN" sz="3200"/>
          </a:p>
          <a:p>
            <a:pPr>
              <a:buFont typeface="Arial" panose="020B0604020202020204" pitchFamily="34" charset="0"/>
              <a:buNone/>
            </a:pPr>
            <a:r>
              <a:rPr lang="en-US" altLang="zh-CN" sz="3200">
                <a:sym typeface="Arial" panose="020B0604020202020204" pitchFamily="34" charset="0"/>
              </a:rPr>
              <a:t>_____________________________________  __________________________________________________________________________ </a:t>
            </a:r>
            <a:endParaRPr lang="en-US" altLang="zh-CN" sz="3200" b="1">
              <a:sym typeface="Arial" panose="020B0604020202020204" pitchFamily="34" charset="0"/>
            </a:endParaRPr>
          </a:p>
        </p:txBody>
      </p:sp>
      <p:sp>
        <p:nvSpPr>
          <p:cNvPr id="93187" name="矩形 2"/>
          <p:cNvSpPr>
            <a:spLocks noChangeArrowheads="1"/>
          </p:cNvSpPr>
          <p:nvPr/>
        </p:nvSpPr>
        <p:spPr bwMode="auto">
          <a:xfrm>
            <a:off x="358775" y="1258887"/>
            <a:ext cx="8867775"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sym typeface="Arial" panose="020B0604020202020204" pitchFamily="34" charset="0"/>
              </a:rPr>
              <a:t>good at playing the piano. Sometimes she plays it for us after class.</a:t>
            </a:r>
            <a:endParaRPr lang="en-US" altLang="zh-CN" sz="3200" b="1">
              <a:solidFill>
                <a:srgbClr val="FF0000"/>
              </a:solidFill>
            </a:endParaRPr>
          </a:p>
          <a:p>
            <a:pPr algn="l">
              <a:buFont typeface="Arial" panose="020B0604020202020204" pitchFamily="34" charset="0"/>
              <a:buNone/>
            </a:pPr>
            <a:r>
              <a:rPr lang="en-US" altLang="zh-CN" sz="3200" b="1">
                <a:solidFill>
                  <a:srgbClr val="FF0000"/>
                </a:solidFill>
                <a:sym typeface="Arial" panose="020B0604020202020204" pitchFamily="34" charset="0"/>
              </a:rPr>
              <a:t>      Ms. Li is kind and easy-going, so we like her very much.</a:t>
            </a:r>
            <a:endParaRPr lang="en-US" altLang="zh-CN" sz="3200"/>
          </a:p>
        </p:txBody>
      </p:sp>
      <p:sp>
        <p:nvSpPr>
          <p:cNvPr id="93188" name="Text Box 21"/>
          <p:cNvSpPr txBox="1">
            <a:spLocks noChangeArrowheads="1"/>
          </p:cNvSpPr>
          <p:nvPr/>
        </p:nvSpPr>
        <p:spPr bwMode="auto">
          <a:xfrm>
            <a:off x="500063" y="471487"/>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blinds(horizontal)">
                                      <p:cBhvr>
                                        <p:cTn id="7" dur="500"/>
                                        <p:tgtEl>
                                          <p:spTgt spid="9318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3187">
                                            <p:txEl>
                                              <p:pRg st="1" end="1"/>
                                            </p:txEl>
                                          </p:spTgt>
                                        </p:tgtEl>
                                        <p:attrNameLst>
                                          <p:attrName>style.visibility</p:attrName>
                                        </p:attrNameLst>
                                      </p:cBhvr>
                                      <p:to>
                                        <p:strVal val="visible"/>
                                      </p:to>
                                    </p:set>
                                    <p:animEffect transition="in" filter="blinds(horizontal)">
                                      <p:cBhvr>
                                        <p:cTn id="10" dur="500"/>
                                        <p:tgtEl>
                                          <p:spTgt spid="931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5234" name="矩形 2"/>
          <p:cNvSpPr>
            <a:spLocks noChangeArrowheads="1"/>
          </p:cNvSpPr>
          <p:nvPr/>
        </p:nvSpPr>
        <p:spPr bwMode="auto">
          <a:xfrm>
            <a:off x="0" y="1219200"/>
            <a:ext cx="9144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第四步：修改文章</a:t>
            </a:r>
            <a:r>
              <a:rPr lang="en-US" altLang="zh-CN" sz="3200" dirty="0">
                <a:latin typeface="Calibri" panose="020F0502020204030204" pitchFamily="34" charset="0"/>
              </a:rPr>
              <a:t>——</a:t>
            </a:r>
            <a:r>
              <a:rPr lang="zh-CN" altLang="en-US" sz="3200" dirty="0"/>
              <a:t>自己复查，小组互改。</a:t>
            </a:r>
          </a:p>
          <a:p>
            <a:pPr algn="l">
              <a:buFont typeface="Arial" panose="020B0604020202020204" pitchFamily="34" charset="0"/>
              <a:buNone/>
            </a:pPr>
            <a:r>
              <a:rPr lang="en-US" altLang="zh-CN" sz="3200" dirty="0"/>
              <a:t>1</a:t>
            </a:r>
            <a:r>
              <a:rPr lang="zh-CN" altLang="en-US" sz="3200" dirty="0"/>
              <a:t>）用红笔在文章中纠错  </a:t>
            </a:r>
            <a:r>
              <a:rPr lang="en-US" altLang="zh-CN" sz="3200" dirty="0"/>
              <a:t>2</a:t>
            </a:r>
            <a:r>
              <a:rPr lang="zh-CN" altLang="en-US" sz="3200" dirty="0"/>
              <a:t>）欣赏好词好句：评选小组内写得最好的三个句子，摘抄下来</a:t>
            </a:r>
            <a:r>
              <a:rPr lang="zh-CN" altLang="en-US" sz="3200" dirty="0" smtClean="0"/>
              <a:t>。 </a:t>
            </a:r>
            <a:endParaRPr lang="zh-CN" altLang="en-US" sz="3200" dirty="0"/>
          </a:p>
          <a:p>
            <a:pPr algn="l">
              <a:buFont typeface="Arial" panose="020B0604020202020204" pitchFamily="34" charset="0"/>
              <a:buNone/>
            </a:pPr>
            <a:r>
              <a:rPr lang="en-US" altLang="zh-CN" sz="3200" dirty="0"/>
              <a:t>____________________________________________________________________________________________________________________________________________________________</a:t>
            </a:r>
          </a:p>
        </p:txBody>
      </p:sp>
      <p:sp>
        <p:nvSpPr>
          <p:cNvPr id="95235" name="Text Box 21"/>
          <p:cNvSpPr txBox="1">
            <a:spLocks noChangeArrowheads="1"/>
          </p:cNvSpPr>
          <p:nvPr/>
        </p:nvSpPr>
        <p:spPr bwMode="auto">
          <a:xfrm>
            <a:off x="500063" y="433387"/>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95236" name="文本框 1"/>
          <p:cNvSpPr txBox="1">
            <a:spLocks noChangeArrowheads="1"/>
          </p:cNvSpPr>
          <p:nvPr/>
        </p:nvSpPr>
        <p:spPr bwMode="auto">
          <a:xfrm>
            <a:off x="682625" y="2636837"/>
            <a:ext cx="2217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rPr>
              <a:t>（省略）</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Effect transition="in" filter="blinds(horizontal)">
                                      <p:cBhvr>
                                        <p:cTn id="7" dur="500"/>
                                        <p:tgtEl>
                                          <p:spTgt spid="95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ext Box 21"/>
          <p:cNvSpPr txBox="1">
            <a:spLocks noChangeArrowheads="1"/>
          </p:cNvSpPr>
          <p:nvPr/>
        </p:nvSpPr>
        <p:spPr bwMode="auto">
          <a:xfrm>
            <a:off x="362744" y="642938"/>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学 习 重 点 </a:t>
            </a:r>
            <a:r>
              <a:rPr lang="en-US" altLang="zh-CN" sz="3600" b="1" dirty="0">
                <a:latin typeface="楷体" panose="02010609060101010101" pitchFamily="49" charset="-122"/>
                <a:ea typeface="楷体" panose="02010609060101010101" pitchFamily="49" charset="-122"/>
                <a:sym typeface="宋体" panose="02010600030101010101" pitchFamily="2" charset="-122"/>
              </a:rPr>
              <a:t>&amp; </a:t>
            </a:r>
            <a:r>
              <a:rPr lang="zh-CN" altLang="en-US" sz="3600" b="1" dirty="0">
                <a:latin typeface="楷体" panose="02010609060101010101" pitchFamily="49" charset="-122"/>
                <a:ea typeface="楷体" panose="02010609060101010101" pitchFamily="49" charset="-122"/>
                <a:sym typeface="宋体" panose="02010600030101010101" pitchFamily="2" charset="-122"/>
              </a:rPr>
              <a:t>学 习 目 标</a:t>
            </a:r>
          </a:p>
        </p:txBody>
      </p:sp>
      <p:sp>
        <p:nvSpPr>
          <p:cNvPr id="73731" name="Rectangle 1"/>
          <p:cNvSpPr>
            <a:spLocks noChangeArrowheads="1"/>
          </p:cNvSpPr>
          <p:nvPr/>
        </p:nvSpPr>
        <p:spPr bwMode="auto">
          <a:xfrm>
            <a:off x="25400" y="2134364"/>
            <a:ext cx="91440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buFont typeface="Arial" panose="020B0604020202020204" pitchFamily="34" charset="0"/>
              <a:buNone/>
            </a:pPr>
            <a:r>
              <a:rPr lang="en-US" altLang="zh-CN" sz="3000" dirty="0"/>
              <a:t>【</a:t>
            </a:r>
            <a:r>
              <a:rPr lang="zh-CN" altLang="en-US" sz="3000" dirty="0"/>
              <a:t>学习重点</a:t>
            </a:r>
            <a:r>
              <a:rPr lang="en-US" altLang="zh-CN" sz="3000" dirty="0"/>
              <a:t>】</a:t>
            </a:r>
          </a:p>
          <a:p>
            <a:pPr algn="l">
              <a:buFont typeface="Arial" panose="020B0604020202020204" pitchFamily="34" charset="0"/>
              <a:buNone/>
            </a:pPr>
            <a:r>
              <a:rPr lang="zh-CN" altLang="en-US" sz="3000" dirty="0"/>
              <a:t>阅读有关文章并将目标语言、短语及句型运用到写作中。</a:t>
            </a:r>
          </a:p>
          <a:p>
            <a:pPr algn="l">
              <a:buFont typeface="Arial" panose="020B0604020202020204" pitchFamily="34" charset="0"/>
              <a:buNone/>
            </a:pPr>
            <a:endParaRPr lang="zh-CN" altLang="en-US" sz="3000" dirty="0"/>
          </a:p>
          <a:p>
            <a:pPr algn="l">
              <a:buFont typeface="Arial" panose="020B0604020202020204" pitchFamily="34" charset="0"/>
              <a:buNone/>
            </a:pPr>
            <a:r>
              <a:rPr lang="en-US" altLang="zh-CN" sz="3000" dirty="0"/>
              <a:t>【</a:t>
            </a:r>
            <a:r>
              <a:rPr lang="zh-CN" altLang="en-US" sz="3000" dirty="0"/>
              <a:t>学习目标</a:t>
            </a:r>
            <a:r>
              <a:rPr lang="en-US" altLang="zh-CN" sz="3000" dirty="0"/>
              <a:t>】</a:t>
            </a:r>
          </a:p>
          <a:p>
            <a:pPr algn="l">
              <a:buFont typeface="Arial" panose="020B0604020202020204" pitchFamily="34" charset="0"/>
              <a:buNone/>
            </a:pPr>
            <a:r>
              <a:rPr lang="zh-CN" altLang="en-US" sz="3000" dirty="0"/>
              <a:t>学会写一篇描述熟悉的人的外貌特征的文章。</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4" name="Text Box 21"/>
          <p:cNvSpPr txBox="1">
            <a:spLocks noChangeArrowheads="1"/>
          </p:cNvSpPr>
          <p:nvPr/>
        </p:nvSpPr>
        <p:spPr bwMode="auto">
          <a:xfrm>
            <a:off x="228600" y="347662"/>
            <a:ext cx="8418512" cy="710451"/>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4000" b="1" dirty="0">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4755" name="矩形 2"/>
          <p:cNvSpPr>
            <a:spLocks noChangeArrowheads="1"/>
          </p:cNvSpPr>
          <p:nvPr/>
        </p:nvSpPr>
        <p:spPr bwMode="auto">
          <a:xfrm>
            <a:off x="152400" y="997089"/>
            <a:ext cx="8991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en-US" altLang="zh-CN" sz="3000" dirty="0" smtClean="0"/>
              <a:t>       </a:t>
            </a:r>
            <a:r>
              <a:rPr lang="en-US" altLang="zh-CN" sz="3000" dirty="0"/>
              <a:t>There is a shy girl in our class. Her name is Tina. </a:t>
            </a:r>
          </a:p>
          <a:p>
            <a:pPr algn="l"/>
            <a:r>
              <a:rPr lang="en-US" altLang="zh-CN" sz="3000" dirty="0"/>
              <a:t>       She is thirteen years old. She is of medium height. She is a little fat. Her face is round, like an apple. She has two big black eyes and a small nose. Her mouth is big, but her ears are small. Her hair is short and black. She likes red. But today she is wearing a yellow sweater, blue jeans and white shoes. She doesn't like getting up early, so she is usually late for school. She doesn’t like to talk to others. She likes little animals very much. She has a little black dog.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Text Box 21"/>
          <p:cNvSpPr txBox="1">
            <a:spLocks noChangeArrowheads="1"/>
          </p:cNvSpPr>
          <p:nvPr/>
        </p:nvSpPr>
        <p:spPr bwMode="auto">
          <a:xfrm>
            <a:off x="357188" y="321469"/>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7827" name="矩形 2"/>
          <p:cNvSpPr>
            <a:spLocks noChangeArrowheads="1"/>
          </p:cNvSpPr>
          <p:nvPr/>
        </p:nvSpPr>
        <p:spPr bwMode="auto">
          <a:xfrm>
            <a:off x="215899" y="1584325"/>
            <a:ext cx="8778875"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dirty="0"/>
              <a:t>The dog is her good friend. </a:t>
            </a:r>
          </a:p>
          <a:p>
            <a:pPr algn="l"/>
            <a:r>
              <a:rPr lang="en-US" altLang="zh-CN" sz="3200" dirty="0"/>
              <a:t>       I sometimes talk to her, I know she wants to make friends with others, she just doesn’t know how to get on well with others. I will try my best to help her.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266700" y="1752600"/>
          <a:ext cx="8645525" cy="4876805"/>
        </p:xfrm>
        <a:graphic>
          <a:graphicData uri="http://schemas.openxmlformats.org/drawingml/2006/table">
            <a:tbl>
              <a:tblPr/>
              <a:tblGrid>
                <a:gridCol w="3684588">
                  <a:extLst>
                    <a:ext uri="{9D8B030D-6E8A-4147-A177-3AD203B41FA5}">
                      <a16:colId xmlns:a16="http://schemas.microsoft.com/office/drawing/2014/main" val="20000"/>
                    </a:ext>
                  </a:extLst>
                </a:gridCol>
                <a:gridCol w="4960937">
                  <a:extLst>
                    <a:ext uri="{9D8B030D-6E8A-4147-A177-3AD203B41FA5}">
                      <a16:colId xmlns:a16="http://schemas.microsoft.com/office/drawing/2014/main" val="20001"/>
                    </a:ext>
                  </a:extLst>
                </a:gridCol>
              </a:tblGrid>
              <a:tr h="4635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name of the shy girl</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1.______________________________________________</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age of the girl</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2.______________________________________________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color of her hair </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3.______________________________________________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The color she likes</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4.______________________________________________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What she likes</a:t>
                      </a: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5.______________________________________________</a:t>
                      </a:r>
                      <a:endParaRPr kumimoji="0" lang="en-US" altLang="zh-CN" sz="3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9894"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9895" name="矩形 2"/>
          <p:cNvSpPr>
            <a:spLocks noChangeArrowheads="1"/>
          </p:cNvSpPr>
          <p:nvPr/>
        </p:nvSpPr>
        <p:spPr bwMode="auto">
          <a:xfrm>
            <a:off x="0" y="620713"/>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b="1" dirty="0"/>
              <a:t>一、根据文章内容，完成下列信息卡。</a:t>
            </a:r>
          </a:p>
          <a:p>
            <a:pPr>
              <a:buFont typeface="Arial" panose="020B0604020202020204" pitchFamily="34" charset="0"/>
              <a:buNone/>
            </a:pPr>
            <a:r>
              <a:rPr lang="en-US" altLang="zh-CN" sz="3200" b="1" dirty="0"/>
              <a:t>Information Card</a:t>
            </a:r>
          </a:p>
        </p:txBody>
      </p:sp>
      <p:sp>
        <p:nvSpPr>
          <p:cNvPr id="79896" name="TextBox 15"/>
          <p:cNvSpPr txBox="1">
            <a:spLocks noChangeArrowheads="1"/>
          </p:cNvSpPr>
          <p:nvPr/>
        </p:nvSpPr>
        <p:spPr bwMode="auto">
          <a:xfrm>
            <a:off x="4933950" y="1773238"/>
            <a:ext cx="3606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Tina</a:t>
            </a:r>
          </a:p>
        </p:txBody>
      </p:sp>
      <p:sp>
        <p:nvSpPr>
          <p:cNvPr id="79897" name="TextBox 19"/>
          <p:cNvSpPr txBox="1">
            <a:spLocks noChangeArrowheads="1"/>
          </p:cNvSpPr>
          <p:nvPr/>
        </p:nvSpPr>
        <p:spPr bwMode="auto">
          <a:xfrm>
            <a:off x="4652963" y="2779713"/>
            <a:ext cx="41100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13/Thirteen </a:t>
            </a:r>
          </a:p>
        </p:txBody>
      </p:sp>
      <p:sp>
        <p:nvSpPr>
          <p:cNvPr id="79898" name="TextBox 13"/>
          <p:cNvSpPr txBox="1">
            <a:spLocks noChangeArrowheads="1"/>
          </p:cNvSpPr>
          <p:nvPr/>
        </p:nvSpPr>
        <p:spPr bwMode="auto">
          <a:xfrm>
            <a:off x="4932363" y="3644900"/>
            <a:ext cx="40005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sym typeface="Arial" panose="020B0604020202020204" pitchFamily="34" charset="0"/>
              </a:rPr>
              <a:t>Black</a:t>
            </a:r>
          </a:p>
        </p:txBody>
      </p:sp>
      <p:sp>
        <p:nvSpPr>
          <p:cNvPr id="79899" name="TextBox 13"/>
          <p:cNvSpPr txBox="1">
            <a:spLocks noChangeArrowheads="1"/>
          </p:cNvSpPr>
          <p:nvPr/>
        </p:nvSpPr>
        <p:spPr bwMode="auto">
          <a:xfrm>
            <a:off x="4932363" y="4651375"/>
            <a:ext cx="40005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sym typeface="Arial" panose="020B0604020202020204" pitchFamily="34" charset="0"/>
              </a:rPr>
              <a:t>Red</a:t>
            </a:r>
          </a:p>
        </p:txBody>
      </p:sp>
      <p:sp>
        <p:nvSpPr>
          <p:cNvPr id="79900" name="TextBox 13"/>
          <p:cNvSpPr txBox="1">
            <a:spLocks noChangeArrowheads="1"/>
          </p:cNvSpPr>
          <p:nvPr/>
        </p:nvSpPr>
        <p:spPr bwMode="auto">
          <a:xfrm>
            <a:off x="5003800" y="5659438"/>
            <a:ext cx="37179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sym typeface="Arial" panose="020B0604020202020204" pitchFamily="34" charset="0"/>
              </a:rPr>
              <a:t> Little animals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96"/>
                                        </p:tgtEl>
                                        <p:attrNameLst>
                                          <p:attrName>style.visibility</p:attrName>
                                        </p:attrNameLst>
                                      </p:cBhvr>
                                      <p:to>
                                        <p:strVal val="visible"/>
                                      </p:to>
                                    </p:set>
                                    <p:animEffect transition="in" filter="blinds(horizontal)">
                                      <p:cBhvr>
                                        <p:cTn id="7" dur="500"/>
                                        <p:tgtEl>
                                          <p:spTgt spid="7989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97"/>
                                        </p:tgtEl>
                                        <p:attrNameLst>
                                          <p:attrName>style.visibility</p:attrName>
                                        </p:attrNameLst>
                                      </p:cBhvr>
                                      <p:to>
                                        <p:strVal val="visible"/>
                                      </p:to>
                                    </p:set>
                                    <p:animEffect transition="in" filter="blinds(horizontal)">
                                      <p:cBhvr>
                                        <p:cTn id="12" dur="500"/>
                                        <p:tgtEl>
                                          <p:spTgt spid="7989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98"/>
                                        </p:tgtEl>
                                        <p:attrNameLst>
                                          <p:attrName>style.visibility</p:attrName>
                                        </p:attrNameLst>
                                      </p:cBhvr>
                                      <p:to>
                                        <p:strVal val="visible"/>
                                      </p:to>
                                    </p:set>
                                    <p:animEffect transition="in" filter="blinds(horizontal)">
                                      <p:cBhvr>
                                        <p:cTn id="17" dur="500"/>
                                        <p:tgtEl>
                                          <p:spTgt spid="7989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99"/>
                                        </p:tgtEl>
                                        <p:attrNameLst>
                                          <p:attrName>style.visibility</p:attrName>
                                        </p:attrNameLst>
                                      </p:cBhvr>
                                      <p:to>
                                        <p:strVal val="visible"/>
                                      </p:to>
                                    </p:set>
                                    <p:animEffect transition="in" filter="blinds(horizontal)">
                                      <p:cBhvr>
                                        <p:cTn id="22" dur="500"/>
                                        <p:tgtEl>
                                          <p:spTgt spid="7989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900"/>
                                        </p:tgtEl>
                                        <p:attrNameLst>
                                          <p:attrName>style.visibility</p:attrName>
                                        </p:attrNameLst>
                                      </p:cBhvr>
                                      <p:to>
                                        <p:strVal val="visible"/>
                                      </p:to>
                                    </p:set>
                                    <p:animEffect transition="in" filter="blinds(horizontal)">
                                      <p:cBhvr>
                                        <p:cTn id="27" dur="500"/>
                                        <p:tgtEl>
                                          <p:spTgt spid="79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96" grpId="0"/>
      <p:bldP spid="79897" grpId="0"/>
      <p:bldP spid="79898" grpId="0"/>
      <p:bldP spid="79899" grpId="0"/>
      <p:bldP spid="7990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22" name="Text Box 21"/>
          <p:cNvSpPr txBox="1">
            <a:spLocks noChangeArrowheads="1"/>
          </p:cNvSpPr>
          <p:nvPr/>
        </p:nvSpPr>
        <p:spPr bwMode="auto">
          <a:xfrm>
            <a:off x="349250" y="0"/>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81923" name="矩形 2"/>
          <p:cNvSpPr>
            <a:spLocks noChangeArrowheads="1"/>
          </p:cNvSpPr>
          <p:nvPr/>
        </p:nvSpPr>
        <p:spPr bwMode="auto">
          <a:xfrm>
            <a:off x="0" y="784225"/>
            <a:ext cx="9144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二、重点词汇积累</a:t>
            </a:r>
          </a:p>
          <a:p>
            <a:pPr algn="l">
              <a:buFont typeface="Arial" panose="020B0604020202020204" pitchFamily="34" charset="0"/>
              <a:buNone/>
            </a:pPr>
            <a:r>
              <a:rPr lang="en-US" altLang="zh-CN" sz="3200" dirty="0"/>
              <a:t>6. </a:t>
            </a:r>
            <a:r>
              <a:rPr lang="zh-CN" altLang="en-US" sz="3200" dirty="0"/>
              <a:t>一个害羞的女孩</a:t>
            </a:r>
            <a:r>
              <a:rPr lang="en-US" altLang="zh-CN" sz="3200" dirty="0"/>
              <a:t>________________________</a:t>
            </a:r>
          </a:p>
          <a:p>
            <a:pPr algn="l">
              <a:buFont typeface="Arial" panose="020B0604020202020204" pitchFamily="34" charset="0"/>
              <a:buNone/>
            </a:pPr>
            <a:r>
              <a:rPr lang="en-US" altLang="zh-CN" sz="3200" dirty="0"/>
              <a:t>7. </a:t>
            </a:r>
            <a:r>
              <a:rPr lang="zh-CN" altLang="en-US" sz="3200" dirty="0"/>
              <a:t>中等身高</a:t>
            </a:r>
            <a:r>
              <a:rPr lang="en-US" altLang="zh-CN" sz="3200" dirty="0"/>
              <a:t>____________________________</a:t>
            </a:r>
          </a:p>
          <a:p>
            <a:pPr algn="l">
              <a:buFont typeface="Arial" panose="020B0604020202020204" pitchFamily="34" charset="0"/>
              <a:buNone/>
            </a:pPr>
            <a:r>
              <a:rPr lang="en-US" altLang="zh-CN" sz="3200" dirty="0"/>
              <a:t>8. </a:t>
            </a:r>
            <a:r>
              <a:rPr lang="zh-CN" altLang="en-US" sz="3200" dirty="0"/>
              <a:t>有一点胖 </a:t>
            </a:r>
            <a:r>
              <a:rPr lang="en-US" altLang="zh-CN" sz="3200" dirty="0"/>
              <a:t>_____________________________</a:t>
            </a:r>
          </a:p>
          <a:p>
            <a:pPr algn="l">
              <a:buFont typeface="Arial" panose="020B0604020202020204" pitchFamily="34" charset="0"/>
              <a:buNone/>
            </a:pPr>
            <a:r>
              <a:rPr lang="en-US" altLang="zh-CN" sz="3200" dirty="0"/>
              <a:t>9. </a:t>
            </a:r>
            <a:r>
              <a:rPr lang="zh-CN" altLang="en-US" sz="3200" dirty="0"/>
              <a:t>起得早</a:t>
            </a:r>
            <a:r>
              <a:rPr lang="en-US" altLang="zh-CN" sz="3200" dirty="0"/>
              <a:t>______________________________</a:t>
            </a:r>
          </a:p>
          <a:p>
            <a:pPr algn="l">
              <a:buFont typeface="Arial" panose="020B0604020202020204" pitchFamily="34" charset="0"/>
              <a:buNone/>
            </a:pPr>
            <a:r>
              <a:rPr lang="en-US" altLang="zh-CN" sz="3200" dirty="0"/>
              <a:t>10. </a:t>
            </a:r>
            <a:r>
              <a:rPr lang="zh-CN" altLang="en-US" sz="3200" dirty="0"/>
              <a:t>上学迟到</a:t>
            </a:r>
            <a:r>
              <a:rPr lang="en-US" altLang="zh-CN" sz="3200" dirty="0"/>
              <a:t>_____________________________</a:t>
            </a:r>
          </a:p>
          <a:p>
            <a:pPr algn="l">
              <a:buFont typeface="Arial" panose="020B0604020202020204" pitchFamily="34" charset="0"/>
              <a:buNone/>
            </a:pPr>
            <a:r>
              <a:rPr lang="en-US" altLang="zh-CN" sz="3200" dirty="0"/>
              <a:t>11. </a:t>
            </a:r>
            <a:r>
              <a:rPr lang="zh-CN" altLang="en-US" sz="3200" dirty="0"/>
              <a:t>和某人交谈</a:t>
            </a:r>
            <a:r>
              <a:rPr lang="en-US" altLang="zh-CN" sz="3200" dirty="0"/>
              <a:t>_________________________</a:t>
            </a:r>
          </a:p>
          <a:p>
            <a:pPr algn="l">
              <a:buFont typeface="Arial" panose="020B0604020202020204" pitchFamily="34" charset="0"/>
              <a:buNone/>
            </a:pPr>
            <a:r>
              <a:rPr lang="en-US" altLang="zh-CN" sz="3200" dirty="0"/>
              <a:t>12. </a:t>
            </a:r>
            <a:r>
              <a:rPr lang="zh-CN" altLang="en-US" sz="3200" dirty="0"/>
              <a:t>交朋友</a:t>
            </a:r>
            <a:r>
              <a:rPr lang="en-US" altLang="zh-CN" sz="3200" dirty="0"/>
              <a:t>_______________________________</a:t>
            </a:r>
          </a:p>
          <a:p>
            <a:pPr algn="l">
              <a:buFont typeface="Arial" panose="020B0604020202020204" pitchFamily="34" charset="0"/>
              <a:buNone/>
            </a:pPr>
            <a:r>
              <a:rPr lang="en-US" altLang="zh-CN" sz="3200" dirty="0"/>
              <a:t>13. </a:t>
            </a:r>
            <a:r>
              <a:rPr lang="zh-CN" altLang="en-US" sz="3200" dirty="0"/>
              <a:t>与某人相处融洽</a:t>
            </a:r>
            <a:r>
              <a:rPr lang="en-US" altLang="zh-CN" sz="3200" dirty="0"/>
              <a:t>_____________________</a:t>
            </a:r>
          </a:p>
          <a:p>
            <a:pPr algn="l">
              <a:buFont typeface="Arial" panose="020B0604020202020204" pitchFamily="34" charset="0"/>
              <a:buNone/>
            </a:pPr>
            <a:r>
              <a:rPr lang="en-US" altLang="zh-CN" sz="3200" dirty="0"/>
              <a:t>14. </a:t>
            </a:r>
            <a:r>
              <a:rPr lang="zh-CN" altLang="en-US" sz="3200" dirty="0"/>
              <a:t>尽某人最大的努力 </a:t>
            </a:r>
            <a:r>
              <a:rPr lang="en-US" altLang="zh-CN" sz="3200" dirty="0"/>
              <a:t>____________________    </a:t>
            </a:r>
          </a:p>
        </p:txBody>
      </p:sp>
      <p:sp>
        <p:nvSpPr>
          <p:cNvPr id="81924" name="TextBox 9"/>
          <p:cNvSpPr txBox="1">
            <a:spLocks noChangeArrowheads="1"/>
          </p:cNvSpPr>
          <p:nvPr/>
        </p:nvSpPr>
        <p:spPr bwMode="auto">
          <a:xfrm>
            <a:off x="2835275" y="1700213"/>
            <a:ext cx="41767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be of medium height	</a:t>
            </a:r>
          </a:p>
        </p:txBody>
      </p:sp>
      <p:sp>
        <p:nvSpPr>
          <p:cNvPr id="81925" name="矩形 14"/>
          <p:cNvSpPr>
            <a:spLocks noChangeArrowheads="1"/>
          </p:cNvSpPr>
          <p:nvPr/>
        </p:nvSpPr>
        <p:spPr bwMode="auto">
          <a:xfrm>
            <a:off x="2266950" y="2132013"/>
            <a:ext cx="68722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a little fat</a:t>
            </a:r>
          </a:p>
        </p:txBody>
      </p:sp>
      <p:sp>
        <p:nvSpPr>
          <p:cNvPr id="81926" name="TextBox 9"/>
          <p:cNvSpPr txBox="1">
            <a:spLocks noChangeArrowheads="1"/>
          </p:cNvSpPr>
          <p:nvPr/>
        </p:nvSpPr>
        <p:spPr bwMode="auto">
          <a:xfrm>
            <a:off x="3348038" y="1125538"/>
            <a:ext cx="39544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a shy girl</a:t>
            </a:r>
          </a:p>
        </p:txBody>
      </p:sp>
      <p:sp>
        <p:nvSpPr>
          <p:cNvPr id="81927" name="矩形 14"/>
          <p:cNvSpPr>
            <a:spLocks noChangeArrowheads="1"/>
          </p:cNvSpPr>
          <p:nvPr/>
        </p:nvSpPr>
        <p:spPr bwMode="auto">
          <a:xfrm>
            <a:off x="2911475" y="4149725"/>
            <a:ext cx="4518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make friends</a:t>
            </a:r>
          </a:p>
        </p:txBody>
      </p:sp>
      <p:sp>
        <p:nvSpPr>
          <p:cNvPr id="81928" name="TextBox 9"/>
          <p:cNvSpPr txBox="1">
            <a:spLocks noChangeArrowheads="1"/>
          </p:cNvSpPr>
          <p:nvPr/>
        </p:nvSpPr>
        <p:spPr bwMode="auto">
          <a:xfrm>
            <a:off x="3492500" y="4652963"/>
            <a:ext cx="58261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get on well with sb. 		</a:t>
            </a:r>
          </a:p>
        </p:txBody>
      </p:sp>
      <p:sp>
        <p:nvSpPr>
          <p:cNvPr id="81929" name="TextBox 9"/>
          <p:cNvSpPr txBox="1">
            <a:spLocks noChangeArrowheads="1"/>
          </p:cNvSpPr>
          <p:nvPr/>
        </p:nvSpPr>
        <p:spPr bwMode="auto">
          <a:xfrm>
            <a:off x="4352925" y="5084763"/>
            <a:ext cx="3651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try one</a:t>
            </a:r>
            <a:r>
              <a:rPr lang="en-US" altLang="zh-CN" sz="3200" b="1">
                <a:solidFill>
                  <a:srgbClr val="FF0000"/>
                </a:solidFill>
                <a:latin typeface="Calibri" panose="020F0502020204030204" pitchFamily="34" charset="0"/>
              </a:rPr>
              <a:t>’</a:t>
            </a:r>
            <a:r>
              <a:rPr lang="en-US" altLang="zh-CN" sz="3200" b="1">
                <a:solidFill>
                  <a:srgbClr val="FF0000"/>
                </a:solidFill>
              </a:rPr>
              <a:t>s best  </a:t>
            </a:r>
          </a:p>
        </p:txBody>
      </p:sp>
      <p:sp>
        <p:nvSpPr>
          <p:cNvPr id="81930" name="矩形 14"/>
          <p:cNvSpPr>
            <a:spLocks noChangeArrowheads="1"/>
          </p:cNvSpPr>
          <p:nvPr/>
        </p:nvSpPr>
        <p:spPr bwMode="auto">
          <a:xfrm>
            <a:off x="3128963" y="3717925"/>
            <a:ext cx="4048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talk to sb.  </a:t>
            </a:r>
          </a:p>
        </p:txBody>
      </p:sp>
      <p:sp>
        <p:nvSpPr>
          <p:cNvPr id="81931" name="矩形 14"/>
          <p:cNvSpPr>
            <a:spLocks noChangeArrowheads="1"/>
          </p:cNvSpPr>
          <p:nvPr/>
        </p:nvSpPr>
        <p:spPr bwMode="auto">
          <a:xfrm>
            <a:off x="3132138" y="3141663"/>
            <a:ext cx="4572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be late for school</a:t>
            </a:r>
          </a:p>
        </p:txBody>
      </p:sp>
      <p:sp>
        <p:nvSpPr>
          <p:cNvPr id="81932" name="矩形 14"/>
          <p:cNvSpPr>
            <a:spLocks noChangeArrowheads="1"/>
          </p:cNvSpPr>
          <p:nvPr/>
        </p:nvSpPr>
        <p:spPr bwMode="auto">
          <a:xfrm>
            <a:off x="3059113" y="2636838"/>
            <a:ext cx="4572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rPr>
              <a:t>get up early</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6"/>
                                        </p:tgtEl>
                                        <p:attrNameLst>
                                          <p:attrName>style.visibility</p:attrName>
                                        </p:attrNameLst>
                                      </p:cBhvr>
                                      <p:to>
                                        <p:strVal val="visible"/>
                                      </p:to>
                                    </p:set>
                                    <p:animEffect transition="in" filter="blinds(horizontal)">
                                      <p:cBhvr>
                                        <p:cTn id="7" dur="500"/>
                                        <p:tgtEl>
                                          <p:spTgt spid="819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4"/>
                                        </p:tgtEl>
                                        <p:attrNameLst>
                                          <p:attrName>style.visibility</p:attrName>
                                        </p:attrNameLst>
                                      </p:cBhvr>
                                      <p:to>
                                        <p:strVal val="visible"/>
                                      </p:to>
                                    </p:set>
                                    <p:animEffect transition="in" filter="blinds(horizontal)">
                                      <p:cBhvr>
                                        <p:cTn id="12" dur="500"/>
                                        <p:tgtEl>
                                          <p:spTgt spid="819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5"/>
                                        </p:tgtEl>
                                        <p:attrNameLst>
                                          <p:attrName>style.visibility</p:attrName>
                                        </p:attrNameLst>
                                      </p:cBhvr>
                                      <p:to>
                                        <p:strVal val="visible"/>
                                      </p:to>
                                    </p:set>
                                    <p:animEffect transition="in" filter="blinds(horizontal)">
                                      <p:cBhvr>
                                        <p:cTn id="17" dur="500"/>
                                        <p:tgtEl>
                                          <p:spTgt spid="819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32"/>
                                        </p:tgtEl>
                                        <p:attrNameLst>
                                          <p:attrName>style.visibility</p:attrName>
                                        </p:attrNameLst>
                                      </p:cBhvr>
                                      <p:to>
                                        <p:strVal val="visible"/>
                                      </p:to>
                                    </p:set>
                                    <p:animEffect transition="in" filter="blinds(horizontal)">
                                      <p:cBhvr>
                                        <p:cTn id="22" dur="500"/>
                                        <p:tgtEl>
                                          <p:spTgt spid="8193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31"/>
                                        </p:tgtEl>
                                        <p:attrNameLst>
                                          <p:attrName>style.visibility</p:attrName>
                                        </p:attrNameLst>
                                      </p:cBhvr>
                                      <p:to>
                                        <p:strVal val="visible"/>
                                      </p:to>
                                    </p:set>
                                    <p:animEffect transition="in" filter="blinds(horizontal)">
                                      <p:cBhvr>
                                        <p:cTn id="27" dur="500"/>
                                        <p:tgtEl>
                                          <p:spTgt spid="8193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1930"/>
                                        </p:tgtEl>
                                        <p:attrNameLst>
                                          <p:attrName>style.visibility</p:attrName>
                                        </p:attrNameLst>
                                      </p:cBhvr>
                                      <p:to>
                                        <p:strVal val="visible"/>
                                      </p:to>
                                    </p:set>
                                    <p:animEffect transition="in" filter="blinds(horizontal)">
                                      <p:cBhvr>
                                        <p:cTn id="32" dur="500"/>
                                        <p:tgtEl>
                                          <p:spTgt spid="8193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1927"/>
                                        </p:tgtEl>
                                        <p:attrNameLst>
                                          <p:attrName>style.visibility</p:attrName>
                                        </p:attrNameLst>
                                      </p:cBhvr>
                                      <p:to>
                                        <p:strVal val="visible"/>
                                      </p:to>
                                    </p:set>
                                    <p:animEffect transition="in" filter="blinds(horizontal)">
                                      <p:cBhvr>
                                        <p:cTn id="37" dur="500"/>
                                        <p:tgtEl>
                                          <p:spTgt spid="8192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928"/>
                                        </p:tgtEl>
                                        <p:attrNameLst>
                                          <p:attrName>style.visibility</p:attrName>
                                        </p:attrNameLst>
                                      </p:cBhvr>
                                      <p:to>
                                        <p:strVal val="visible"/>
                                      </p:to>
                                    </p:set>
                                    <p:animEffect transition="in" filter="blinds(horizontal)">
                                      <p:cBhvr>
                                        <p:cTn id="42" dur="500"/>
                                        <p:tgtEl>
                                          <p:spTgt spid="8192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1929"/>
                                        </p:tgtEl>
                                        <p:attrNameLst>
                                          <p:attrName>style.visibility</p:attrName>
                                        </p:attrNameLst>
                                      </p:cBhvr>
                                      <p:to>
                                        <p:strVal val="visible"/>
                                      </p:to>
                                    </p:set>
                                    <p:animEffect transition="in" filter="blinds(horizontal)">
                                      <p:cBhvr>
                                        <p:cTn id="47" dur="500"/>
                                        <p:tgtEl>
                                          <p:spTgt spid="819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P spid="81925" grpId="0"/>
      <p:bldP spid="81926" grpId="0"/>
      <p:bldP spid="81927" grpId="0"/>
      <p:bldP spid="81928" grpId="0"/>
      <p:bldP spid="81929" grpId="0"/>
      <p:bldP spid="81930" grpId="0"/>
      <p:bldP spid="81931" grpId="0"/>
      <p:bldP spid="8193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3970" name="矩形 1"/>
          <p:cNvSpPr>
            <a:spLocks noChangeArrowheads="1"/>
          </p:cNvSpPr>
          <p:nvPr/>
        </p:nvSpPr>
        <p:spPr bwMode="auto">
          <a:xfrm>
            <a:off x="0" y="715962"/>
            <a:ext cx="9144000"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三、重点句型解析并造句。</a:t>
            </a:r>
          </a:p>
          <a:p>
            <a:pPr algn="l">
              <a:buFont typeface="Arial" panose="020B0604020202020204" pitchFamily="34" charset="0"/>
              <a:buNone/>
            </a:pPr>
            <a:r>
              <a:rPr lang="en-US" altLang="zh-CN" sz="3200" dirty="0"/>
              <a:t>I sometimes talk to her, I know she wants to make friends with others, she just doesn</a:t>
            </a:r>
            <a:r>
              <a:rPr lang="en-US" altLang="zh-CN" sz="3200" dirty="0">
                <a:latin typeface="Calibri" panose="020F0502020204030204" pitchFamily="34" charset="0"/>
              </a:rPr>
              <a:t>’</a:t>
            </a:r>
            <a:r>
              <a:rPr lang="en-US" altLang="zh-CN" sz="3200" dirty="0"/>
              <a:t>t know how to get on well with others.</a:t>
            </a:r>
          </a:p>
          <a:p>
            <a:pPr algn="l">
              <a:buFont typeface="Arial" panose="020B0604020202020204" pitchFamily="34" charset="0"/>
              <a:buNone/>
            </a:pPr>
            <a:r>
              <a:rPr lang="zh-CN" altLang="en-US" sz="3200" dirty="0"/>
              <a:t>我有时和她交谈，我了解到她想和其他人交朋友，她只是不知道该怎样和别人融洽的相处。</a:t>
            </a:r>
          </a:p>
          <a:p>
            <a:pPr algn="l">
              <a:buFont typeface="Arial" panose="020B0604020202020204" pitchFamily="34" charset="0"/>
              <a:buNone/>
            </a:pPr>
            <a:r>
              <a:rPr lang="en-US" altLang="zh-CN" sz="3200" dirty="0"/>
              <a:t>get on well with sb. </a:t>
            </a:r>
            <a:r>
              <a:rPr lang="zh-CN" altLang="en-US" sz="3200" dirty="0"/>
              <a:t>和某人相处的融洽。相当于</a:t>
            </a:r>
            <a:r>
              <a:rPr lang="en-US" altLang="zh-CN" sz="3200" dirty="0"/>
              <a:t>be good with sb.</a:t>
            </a:r>
          </a:p>
          <a:p>
            <a:pPr algn="l">
              <a:buFont typeface="Arial" panose="020B0604020202020204" pitchFamily="34" charset="0"/>
              <a:buNone/>
            </a:pPr>
            <a:r>
              <a:rPr lang="en-US" altLang="zh-CN" sz="3200" dirty="0"/>
              <a:t>15. Tom </a:t>
            </a:r>
            <a:r>
              <a:rPr lang="zh-CN" altLang="en-US" sz="3200" dirty="0"/>
              <a:t>和他的同学相处的很融洽。</a:t>
            </a:r>
          </a:p>
          <a:p>
            <a:pPr algn="l">
              <a:buFont typeface="Arial" panose="020B0604020202020204" pitchFamily="34" charset="0"/>
              <a:buNone/>
            </a:pPr>
            <a:r>
              <a:rPr lang="en-US" altLang="zh-CN" sz="3200" dirty="0"/>
              <a:t>______________________________________________________________________________</a:t>
            </a:r>
          </a:p>
        </p:txBody>
      </p:sp>
      <p:sp>
        <p:nvSpPr>
          <p:cNvPr id="83971" name="TextBox 6"/>
          <p:cNvSpPr txBox="1">
            <a:spLocks noChangeArrowheads="1"/>
          </p:cNvSpPr>
          <p:nvPr/>
        </p:nvSpPr>
        <p:spPr bwMode="auto">
          <a:xfrm>
            <a:off x="250825" y="5081587"/>
            <a:ext cx="853916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a:solidFill>
                  <a:srgbClr val="FF0000"/>
                </a:solidFill>
              </a:rPr>
              <a:t>Tom gets on well with his classmates.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blinds(horizontal)">
                                      <p:cBhvr>
                                        <p:cTn id="7" dur="500"/>
                                        <p:tgtEl>
                                          <p:spTgt spid="83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4994" name="Text Box 21"/>
          <p:cNvSpPr txBox="1">
            <a:spLocks noChangeArrowheads="1"/>
          </p:cNvSpPr>
          <p:nvPr/>
        </p:nvSpPr>
        <p:spPr bwMode="auto">
          <a:xfrm>
            <a:off x="349250" y="638175"/>
            <a:ext cx="8418513" cy="58102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b="1" dirty="0"/>
              <a:t>Period 4</a:t>
            </a:r>
            <a:r>
              <a:rPr lang="zh-CN" altLang="en-US" sz="3200" b="1" dirty="0"/>
              <a:t>训练案 </a:t>
            </a:r>
            <a:r>
              <a:rPr lang="en-US" altLang="zh-CN" sz="3200" b="1" dirty="0"/>
              <a:t>(</a:t>
            </a:r>
            <a:r>
              <a:rPr lang="en-US" altLang="en-US" sz="3200" b="1" dirty="0"/>
              <a:t>Writing P54</a:t>
            </a:r>
            <a:r>
              <a:rPr lang="en-US" altLang="zh-CN" sz="3200" b="1" dirty="0"/>
              <a:t>)</a:t>
            </a:r>
            <a:endParaRPr lang="en-US" altLang="zh-CN" sz="3200" dirty="0"/>
          </a:p>
        </p:txBody>
      </p:sp>
      <p:sp>
        <p:nvSpPr>
          <p:cNvPr id="84995" name="矩形 2"/>
          <p:cNvSpPr>
            <a:spLocks noChangeArrowheads="1"/>
          </p:cNvSpPr>
          <p:nvPr/>
        </p:nvSpPr>
        <p:spPr bwMode="auto">
          <a:xfrm>
            <a:off x="0" y="1399431"/>
            <a:ext cx="9144000" cy="5001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2900" dirty="0"/>
              <a:t>写作一：完成课本</a:t>
            </a:r>
            <a:r>
              <a:rPr lang="en-US" altLang="zh-CN" sz="2900" dirty="0"/>
              <a:t>P54</a:t>
            </a:r>
            <a:r>
              <a:rPr lang="zh-CN" altLang="en-US" sz="2900" dirty="0"/>
              <a:t>的</a:t>
            </a:r>
            <a:r>
              <a:rPr lang="en-US" altLang="zh-CN" sz="2900" dirty="0"/>
              <a:t>3a </a:t>
            </a:r>
            <a:r>
              <a:rPr lang="zh-CN" altLang="en-US" sz="2900" dirty="0"/>
              <a:t>和</a:t>
            </a:r>
            <a:r>
              <a:rPr lang="en-US" altLang="zh-CN" sz="2900" dirty="0"/>
              <a:t>3b </a:t>
            </a:r>
            <a:r>
              <a:rPr lang="zh-CN" altLang="en-US" sz="2900" dirty="0"/>
              <a:t>练习。</a:t>
            </a:r>
          </a:p>
          <a:p>
            <a:pPr algn="l">
              <a:buFont typeface="Arial" panose="020B0604020202020204" pitchFamily="34" charset="0"/>
              <a:buNone/>
            </a:pPr>
            <a:r>
              <a:rPr lang="zh-CN" altLang="en-US" sz="2900" dirty="0"/>
              <a:t>写作二：根据下面提示写一篇不少于</a:t>
            </a:r>
            <a:r>
              <a:rPr lang="en-US" altLang="zh-CN" sz="2900" dirty="0"/>
              <a:t>60</a:t>
            </a:r>
            <a:r>
              <a:rPr lang="zh-CN" altLang="en-US" sz="2900" dirty="0"/>
              <a:t>词的作文。</a:t>
            </a:r>
          </a:p>
          <a:p>
            <a:pPr algn="l">
              <a:buFont typeface="Arial" panose="020B0604020202020204" pitchFamily="34" charset="0"/>
              <a:buNone/>
            </a:pPr>
            <a:r>
              <a:rPr lang="zh-CN" altLang="en-US" sz="2900" dirty="0"/>
              <a:t>对于我们熟悉的人，不只是熟悉他们的外貌特征，也熟悉他们的性格特征。从读书到现在，相信很多同学都对自己的老师有深刻的印象，请根据下面提供的信息，写一篇作文来描述你最喜欢的老师，可适当的进行扩展。</a:t>
            </a:r>
          </a:p>
          <a:p>
            <a:pPr algn="l">
              <a:buFont typeface="Arial" panose="020B0604020202020204" pitchFamily="34" charset="0"/>
              <a:buNone/>
            </a:pPr>
            <a:r>
              <a:rPr lang="en-US" altLang="zh-CN" sz="2900" dirty="0"/>
              <a:t>1</a:t>
            </a:r>
            <a:r>
              <a:rPr lang="zh-CN" altLang="en-US" sz="2900" dirty="0"/>
              <a:t>、最喜欢某一科目的老师，大概年龄；	</a:t>
            </a:r>
          </a:p>
          <a:p>
            <a:pPr algn="l">
              <a:buFont typeface="Arial" panose="020B0604020202020204" pitchFamily="34" charset="0"/>
              <a:buNone/>
            </a:pPr>
            <a:r>
              <a:rPr lang="en-US" altLang="zh-CN" sz="2900" dirty="0"/>
              <a:t>2</a:t>
            </a:r>
            <a:r>
              <a:rPr lang="zh-CN" altLang="en-US" sz="2900" dirty="0"/>
              <a:t>、他</a:t>
            </a:r>
            <a:r>
              <a:rPr lang="en-US" altLang="zh-CN" sz="2900" dirty="0"/>
              <a:t>/</a:t>
            </a:r>
            <a:r>
              <a:rPr lang="zh-CN" altLang="en-US" sz="2900" dirty="0"/>
              <a:t>她的身高，身材；</a:t>
            </a:r>
          </a:p>
          <a:p>
            <a:pPr algn="l">
              <a:buFont typeface="Arial" panose="020B0604020202020204" pitchFamily="34" charset="0"/>
              <a:buNone/>
            </a:pPr>
            <a:r>
              <a:rPr lang="en-US" altLang="zh-CN" sz="2900" dirty="0"/>
              <a:t>3</a:t>
            </a:r>
            <a:r>
              <a:rPr lang="zh-CN" altLang="en-US" sz="2900" dirty="0"/>
              <a:t>、他</a:t>
            </a:r>
            <a:r>
              <a:rPr lang="en-US" altLang="zh-CN" sz="2900" dirty="0"/>
              <a:t>/</a:t>
            </a:r>
            <a:r>
              <a:rPr lang="zh-CN" altLang="en-US" sz="2900" dirty="0"/>
              <a:t>她的头发的颜色及形状；	  		</a:t>
            </a:r>
          </a:p>
          <a:p>
            <a:pPr algn="l">
              <a:buFont typeface="Arial" panose="020B0604020202020204" pitchFamily="34" charset="0"/>
              <a:buNone/>
            </a:pPr>
            <a:r>
              <a:rPr lang="en-US" altLang="zh-CN" sz="2900" dirty="0"/>
              <a:t>4</a:t>
            </a:r>
            <a:r>
              <a:rPr lang="zh-CN" altLang="en-US" sz="2900" dirty="0"/>
              <a:t>、他</a:t>
            </a:r>
            <a:r>
              <a:rPr lang="en-US" altLang="zh-CN" sz="2900" dirty="0"/>
              <a:t>/</a:t>
            </a:r>
            <a:r>
              <a:rPr lang="zh-CN" altLang="en-US" sz="2900" dirty="0"/>
              <a:t>她的脸型；			</a:t>
            </a:r>
          </a:p>
          <a:p>
            <a:pPr algn="l">
              <a:buFont typeface="Arial" panose="020B0604020202020204" pitchFamily="34" charset="0"/>
              <a:buNone/>
            </a:pPr>
            <a:r>
              <a:rPr lang="en-US" altLang="zh-CN" sz="2900" dirty="0"/>
              <a:t>5</a:t>
            </a:r>
            <a:r>
              <a:rPr lang="zh-CN" altLang="en-US" sz="2900" dirty="0"/>
              <a:t>、他</a:t>
            </a:r>
            <a:r>
              <a:rPr lang="en-US" altLang="zh-CN" sz="2900" dirty="0"/>
              <a:t>/</a:t>
            </a:r>
            <a:r>
              <a:rPr lang="zh-CN" altLang="en-US" sz="2900" dirty="0"/>
              <a:t>她的眼睛的大小；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Text Box 21"/>
          <p:cNvSpPr txBox="1">
            <a:spLocks noChangeArrowheads="1"/>
          </p:cNvSpPr>
          <p:nvPr/>
        </p:nvSpPr>
        <p:spPr bwMode="auto">
          <a:xfrm>
            <a:off x="349250" y="841375"/>
            <a:ext cx="8418513" cy="58102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b="1"/>
              <a:t>Period 4</a:t>
            </a:r>
            <a:r>
              <a:rPr lang="zh-CN" altLang="en-US" sz="3200" b="1"/>
              <a:t>训练案 </a:t>
            </a:r>
            <a:r>
              <a:rPr lang="en-US" altLang="zh-CN" sz="3200" b="1"/>
              <a:t>(</a:t>
            </a:r>
            <a:r>
              <a:rPr lang="en-US" altLang="en-US" sz="3200" b="1"/>
              <a:t>Writing P54</a:t>
            </a:r>
            <a:r>
              <a:rPr lang="en-US" altLang="zh-CN" sz="3200" b="1"/>
              <a:t>)</a:t>
            </a:r>
            <a:endParaRPr lang="en-US" altLang="zh-CN" sz="3200"/>
          </a:p>
        </p:txBody>
      </p:sp>
      <p:sp>
        <p:nvSpPr>
          <p:cNvPr id="87043" name="矩形 2"/>
          <p:cNvSpPr>
            <a:spLocks noChangeArrowheads="1"/>
          </p:cNvSpPr>
          <p:nvPr/>
        </p:nvSpPr>
        <p:spPr bwMode="auto">
          <a:xfrm>
            <a:off x="419100" y="2057400"/>
            <a:ext cx="8153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dirty="0">
                <a:sym typeface="Arial" panose="020B0604020202020204" pitchFamily="34" charset="0"/>
              </a:rPr>
              <a:t>6</a:t>
            </a:r>
            <a:r>
              <a:rPr lang="zh-CN" altLang="en-US" sz="3200" dirty="0">
                <a:sym typeface="Arial" panose="020B0604020202020204" pitchFamily="34" charset="0"/>
              </a:rPr>
              <a:t>、他</a:t>
            </a:r>
            <a:r>
              <a:rPr lang="en-US" altLang="zh-CN" sz="3200" dirty="0">
                <a:sym typeface="Arial" panose="020B0604020202020204" pitchFamily="34" charset="0"/>
              </a:rPr>
              <a:t>/</a:t>
            </a:r>
            <a:r>
              <a:rPr lang="zh-CN" altLang="en-US" sz="3200" dirty="0">
                <a:sym typeface="Arial" panose="020B0604020202020204" pitchFamily="34" charset="0"/>
              </a:rPr>
              <a:t>她的性格及特长；            </a:t>
            </a:r>
            <a:endParaRPr lang="zh-CN" altLang="en-US" sz="3200" dirty="0"/>
          </a:p>
          <a:p>
            <a:pPr algn="l">
              <a:buFont typeface="Arial" panose="020B0604020202020204" pitchFamily="34" charset="0"/>
              <a:buNone/>
            </a:pPr>
            <a:r>
              <a:rPr lang="en-US" altLang="zh-CN" sz="3200" dirty="0">
                <a:sym typeface="Arial" panose="020B0604020202020204" pitchFamily="34" charset="0"/>
              </a:rPr>
              <a:t>7</a:t>
            </a:r>
            <a:r>
              <a:rPr lang="zh-CN" altLang="en-US" sz="3200" dirty="0">
                <a:sym typeface="Arial" panose="020B0604020202020204" pitchFamily="34" charset="0"/>
              </a:rPr>
              <a:t>、喜欢他</a:t>
            </a:r>
            <a:r>
              <a:rPr lang="en-US" altLang="zh-CN" sz="3200" dirty="0">
                <a:sym typeface="Arial" panose="020B0604020202020204" pitchFamily="34" charset="0"/>
              </a:rPr>
              <a:t>/</a:t>
            </a:r>
            <a:r>
              <a:rPr lang="zh-CN" altLang="en-US" sz="3200" dirty="0">
                <a:sym typeface="Arial" panose="020B0604020202020204" pitchFamily="34" charset="0"/>
              </a:rPr>
              <a:t>她的原因；</a:t>
            </a:r>
            <a:endParaRPr lang="zh-CN" altLang="en-US" sz="3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WWW.2PPT.COM&#10;">
  <a:themeElements>
    <a:clrScheme name="夕阳无限好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夕阳无限好">
      <a:majorFont>
        <a:latin typeface="Impact"/>
        <a:ea typeface="微软雅黑"/>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夕阳无限好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主题14</Template>
  <TotalTime>0</TotalTime>
  <Words>888</Words>
  <Application>Microsoft Office PowerPoint</Application>
  <PresentationFormat>全屏显示(4:3)</PresentationFormat>
  <Paragraphs>130</Paragraphs>
  <Slides>13</Slides>
  <Notes>10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楷体</vt:lpstr>
      <vt:lpstr>宋体</vt:lpstr>
      <vt:lpstr>微软雅黑</vt:lpstr>
      <vt:lpstr>Arial</vt:lpstr>
      <vt:lpstr>Calibri</vt:lpstr>
      <vt:lpstr>Impact</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2023-01-16T15:58:35Z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755442EA1C9C441E9EBB29109B8301CC</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