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80"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8A0BE-E9D8-460A-96BB-66A3B20B2C68}"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4F9BF-070F-4A1A-8789-6CA6F967AAF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344F9BF-070F-4A1A-8789-6CA6F967AAF6}"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8" name="图片 19"/>
          <p:cNvPicPr>
            <a:picLocks noChangeAspect="1"/>
          </p:cNvPicPr>
          <p:nvPr userDrawn="1"/>
        </p:nvPicPr>
        <p:blipFill>
          <a:blip r:embed="rId2" cstate="email"/>
          <a:srcRect/>
          <a:stretch>
            <a:fillRect/>
          </a:stretch>
        </p:blipFill>
        <p:spPr bwMode="auto">
          <a:xfrm>
            <a:off x="0" y="6351587"/>
            <a:ext cx="914558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7"/>
          <p:cNvPicPr>
            <a:picLocks noChangeAspect="1"/>
          </p:cNvPicPr>
          <p:nvPr/>
        </p:nvPicPr>
        <p:blipFill>
          <a:blip r:embed="rId3" cstate="email"/>
          <a:srcRect/>
          <a:stretch>
            <a:fillRect/>
          </a:stretch>
        </p:blipFill>
        <p:spPr bwMode="auto">
          <a:xfrm>
            <a:off x="323849" y="457200"/>
            <a:ext cx="12033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11"/>
          <p:cNvPicPr>
            <a:picLocks noChangeAspect="1"/>
          </p:cNvPicPr>
          <p:nvPr/>
        </p:nvPicPr>
        <p:blipFill>
          <a:blip r:embed="rId4" cstate="email"/>
          <a:srcRect/>
          <a:stretch>
            <a:fillRect/>
          </a:stretch>
        </p:blipFill>
        <p:spPr bwMode="auto">
          <a:xfrm>
            <a:off x="5719763" y="4041775"/>
            <a:ext cx="3100387"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KSO_CT2"/>
          <p:cNvSpPr>
            <a:spLocks noGrp="1"/>
          </p:cNvSpPr>
          <p:nvPr>
            <p:ph type="subTitle" idx="1"/>
          </p:nvPr>
        </p:nvSpPr>
        <p:spPr>
          <a:xfrm>
            <a:off x="1835697" y="692696"/>
            <a:ext cx="5688632" cy="621583"/>
          </a:xfrm>
          <a:prstGeom prst="rect">
            <a:avLst/>
          </a:prstGeom>
          <a:noFill/>
        </p:spPr>
        <p:txBody>
          <a:bodyPr>
            <a:noAutofit/>
          </a:bodyPr>
          <a:lstStyle>
            <a:lvl1pPr marL="0" indent="0" algn="ctr">
              <a:buNone/>
              <a:defRPr sz="2800">
                <a:solidFill>
                  <a:schemeClr val="tx2">
                    <a:lumMod val="50000"/>
                  </a:schemeClr>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dirty="0" smtClean="0"/>
          </a:p>
        </p:txBody>
      </p:sp>
      <p:sp>
        <p:nvSpPr>
          <p:cNvPr id="11" name="KSO_BT1"/>
          <p:cNvSpPr>
            <a:spLocks noGrp="1"/>
          </p:cNvSpPr>
          <p:nvPr>
            <p:ph type="title"/>
          </p:nvPr>
        </p:nvSpPr>
        <p:spPr>
          <a:xfrm>
            <a:off x="390382" y="2131838"/>
            <a:ext cx="8363236" cy="1513186"/>
          </a:xfrm>
          <a:prstGeom prst="rect">
            <a:avLst/>
          </a:prstGeom>
        </p:spPr>
        <p:txBody>
          <a:bodyPr/>
          <a:lstStyle>
            <a:lvl1pPr algn="ctr">
              <a:defRPr sz="4200" baseline="0">
                <a:latin typeface="Arial" panose="020B0604020202020204" pitchFamily="34" charset="0"/>
                <a:ea typeface="黑体" panose="02010609060101010101" pitchFamily="49" charset="-122"/>
                <a:cs typeface="Arial" panose="020B0604020202020204" pitchFamily="34" charset="0"/>
              </a:defRPr>
            </a:lvl1pPr>
          </a:lstStyle>
          <a:p>
            <a:r>
              <a:rPr lang="zh-CN" altLang="en-US" smtClean="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a:xfrm>
            <a:off x="395536" y="764704"/>
            <a:ext cx="8424936" cy="699594"/>
          </a:xfrm>
          <a:prstGeom prst="rect">
            <a:avLst/>
          </a:prstGeom>
        </p:spPr>
        <p:txBody>
          <a:bodyPr/>
          <a:lstStyle>
            <a:lvl1pPr algn="ctr">
              <a:defRPr baseline="0">
                <a:latin typeface="Arial" panose="020B0604020202020204" pitchFamily="34" charset="0"/>
                <a:ea typeface="黑体" panose="02010609060101010101" pitchFamily="49" charset="-122"/>
              </a:defRPr>
            </a:lvl1pPr>
          </a:lstStyle>
          <a:p>
            <a:r>
              <a:rPr lang="zh-CN" altLang="en-US" smtClean="0"/>
              <a:t>单击此处编辑母版标题样式</a:t>
            </a:r>
            <a:endParaRPr lang="en-US" dirty="0"/>
          </a:p>
        </p:txBody>
      </p:sp>
      <p:sp>
        <p:nvSpPr>
          <p:cNvPr id="3"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4" name="KSO_FT"/>
          <p:cNvSpPr>
            <a:spLocks noGrp="1"/>
          </p:cNvSpPr>
          <p:nvPr>
            <p:ph type="ftr" sz="quarter" idx="11"/>
          </p:nvPr>
        </p:nvSpPr>
        <p:spPr/>
        <p:txBody>
          <a:bodyPr/>
          <a:lstStyle>
            <a:lvl1pPr>
              <a:defRPr/>
            </a:lvl1pPr>
          </a:lstStyle>
          <a:p>
            <a:endParaRPr lang="en-US" altLang="zh-CN"/>
          </a:p>
        </p:txBody>
      </p:sp>
      <p:sp>
        <p:nvSpPr>
          <p:cNvPr id="5"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KSO_目录">
    <p:spTree>
      <p:nvGrpSpPr>
        <p:cNvPr id="1" name=""/>
        <p:cNvGrpSpPr/>
        <p:nvPr/>
      </p:nvGrpSpPr>
      <p:grpSpPr>
        <a:xfrm>
          <a:off x="0" y="0"/>
          <a:ext cx="0" cy="0"/>
          <a:chOff x="0" y="0"/>
          <a:chExt cx="0" cy="0"/>
        </a:xfrm>
      </p:grpSpPr>
      <p:sp>
        <p:nvSpPr>
          <p:cNvPr id="2" name="日期占位符 2"/>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3" name="页脚占位符 3"/>
          <p:cNvSpPr>
            <a:spLocks noGrp="1"/>
          </p:cNvSpPr>
          <p:nvPr>
            <p:ph type="ftr" sz="quarter" idx="11"/>
          </p:nvPr>
        </p:nvSpPr>
        <p:spPr/>
        <p:txBody>
          <a:bodyPr/>
          <a:lstStyle>
            <a:lvl1pPr>
              <a:defRPr/>
            </a:lvl1pPr>
          </a:lstStyle>
          <a:p>
            <a:endParaRPr lang="en-US" altLang="zh-CN"/>
          </a:p>
        </p:txBody>
      </p:sp>
      <p:sp>
        <p:nvSpPr>
          <p:cNvPr id="4" name="灯片编号占位符 4"/>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KSO_目录">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5" name="KSO_FT"/>
          <p:cNvSpPr>
            <a:spLocks noGrp="1"/>
          </p:cNvSpPr>
          <p:nvPr>
            <p:ph type="ftr" sz="quarter" idx="11"/>
          </p:nvPr>
        </p:nvSpPr>
        <p:spPr/>
        <p:txBody>
          <a:bodyPr/>
          <a:lstStyle>
            <a:lvl1pPr>
              <a:defRPr/>
            </a:lvl1pPr>
          </a:lstStyle>
          <a:p>
            <a:endParaRPr lang="en-US" altLang="zh-CN"/>
          </a:p>
        </p:txBody>
      </p:sp>
      <p:sp>
        <p:nvSpPr>
          <p:cNvPr id="6"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F17EEC44-1CED-4CF6-A489-FBB008F7CA58}"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1619672" y="404664"/>
            <a:ext cx="5912643" cy="720080"/>
          </a:xfrm>
          <a:prstGeom prst="rect">
            <a:avLst/>
          </a:prstGeom>
        </p:spPr>
        <p:txBody>
          <a:bodyPr anchor="b">
            <a:normAutofit/>
          </a:bodyPr>
          <a:lstStyle>
            <a:lvl1pPr algn="ctr">
              <a:defRPr sz="3600" baseline="0">
                <a:solidFill>
                  <a:schemeClr val="accent1">
                    <a:lumMod val="75000"/>
                  </a:schemeClr>
                </a:solidFill>
                <a:effectLst/>
                <a:latin typeface="Arial" panose="020B0604020202020204" pitchFamily="34" charset="0"/>
                <a:ea typeface="黑体" panose="02010609060101010101" pitchFamily="49" charset="-122"/>
              </a:defRPr>
            </a:lvl1pPr>
          </a:lstStyle>
          <a:p>
            <a:r>
              <a:rPr lang="zh-CN" altLang="en-US" smtClean="0"/>
              <a:t>单击此处编辑母版标题样式</a:t>
            </a:r>
            <a:endParaRPr lang="en-US" dirty="0"/>
          </a:p>
        </p:txBody>
      </p:sp>
      <p:sp>
        <p:nvSpPr>
          <p:cNvPr id="3" name="KSO_ST2"/>
          <p:cNvSpPr>
            <a:spLocks noGrp="1"/>
          </p:cNvSpPr>
          <p:nvPr>
            <p:ph type="body" idx="1"/>
          </p:nvPr>
        </p:nvSpPr>
        <p:spPr>
          <a:xfrm>
            <a:off x="1577999" y="1268760"/>
            <a:ext cx="5995987" cy="457472"/>
          </a:xfrm>
          <a:prstGeom prst="rect">
            <a:avLst/>
          </a:prstGeom>
          <a:blipFill>
            <a:blip r:embed="rId2" cstate="email"/>
            <a:stretch>
              <a:fillRect/>
            </a:stretch>
          </a:blipFill>
        </p:spPr>
        <p:txBody>
          <a:bodyPr anchor="ctr">
            <a:noAutofit/>
          </a:bodyPr>
          <a:lstStyle>
            <a:lvl1pPr marL="0" indent="0" algn="ctr">
              <a:buNone/>
              <a:defRPr sz="3200" baseline="0">
                <a:solidFill>
                  <a:schemeClr val="tx2">
                    <a:lumMod val="50000"/>
                  </a:schemeClr>
                </a:solidFill>
                <a:latin typeface="Arial" panose="020B0604020202020204" pitchFamily="34" charset="0"/>
                <a:ea typeface="黑体" panose="02010609060101010101" pitchFamily="49"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SO_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108199"/>
            <a:ext cx="5995988" cy="1235075"/>
          </a:xfrm>
          <a:prstGeom prst="rect">
            <a:avLst/>
          </a:prstGeom>
        </p:spPr>
        <p:txBody>
          <a:bodyPr anchor="b">
            <a:normAutofit/>
          </a:bodyPr>
          <a:lstStyle>
            <a:lvl1pPr algn="ctr">
              <a:defRPr sz="3600">
                <a:solidFill>
                  <a:schemeClr val="accent1">
                    <a:lumMod val="75000"/>
                  </a:schemeClr>
                </a:solidFill>
                <a:effectLst/>
                <a:latin typeface="黑体" panose="02010609060101010101" pitchFamily="49" charset="-122"/>
                <a:ea typeface="黑体" panose="02010609060101010101" pitchFamily="49" charset="-122"/>
              </a:defRPr>
            </a:lvl1pPr>
          </a:lstStyle>
          <a:p>
            <a:r>
              <a:rPr lang="zh-CN" altLang="en-US" smtClean="0"/>
              <a:t>单击此处编辑母版标题样式</a:t>
            </a:r>
            <a:endParaRPr lang="en-US" dirty="0"/>
          </a:p>
        </p:txBody>
      </p:sp>
      <p:sp>
        <p:nvSpPr>
          <p:cNvPr id="3" name="KSO_ST2"/>
          <p:cNvSpPr>
            <a:spLocks noGrp="1"/>
          </p:cNvSpPr>
          <p:nvPr>
            <p:ph type="body" idx="1"/>
          </p:nvPr>
        </p:nvSpPr>
        <p:spPr>
          <a:xfrm>
            <a:off x="1574007" y="3369401"/>
            <a:ext cx="5995987" cy="527141"/>
          </a:xfrm>
          <a:prstGeom prst="rect">
            <a:avLst/>
          </a:prstGeom>
          <a:blipFill dpi="0" rotWithShape="1">
            <a:blip r:embed="rId2" cstate="email"/>
            <a:srcRect/>
            <a:stretch>
              <a:fillRect/>
            </a:stretch>
          </a:blipFill>
        </p:spPr>
        <p:txBody>
          <a:bodyPr anchor="ctr">
            <a:normAutofit/>
          </a:bodyPr>
          <a:lstStyle>
            <a:lvl1pPr marL="0" indent="0" algn="ctr">
              <a:buNone/>
              <a:defRPr sz="16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7" name="文本占位符 7"/>
          <p:cNvSpPr>
            <a:spLocks noGrp="1"/>
          </p:cNvSpPr>
          <p:nvPr>
            <p:ph type="body" sz="quarter" idx="13"/>
          </p:nvPr>
        </p:nvSpPr>
        <p:spPr>
          <a:xfrm>
            <a:off x="9126045" y="-95437"/>
            <a:ext cx="36000" cy="36000"/>
          </a:xfrm>
          <a:prstGeom prst="rect">
            <a:avLst/>
          </a:prstGeom>
        </p:spPr>
        <p:txBody>
          <a:bodyPr>
            <a:normAutofit/>
          </a:bodyPr>
          <a:lstStyle>
            <a:lvl1pPr marL="0" indent="0">
              <a:buNone/>
              <a:defRPr sz="100">
                <a:solidFill>
                  <a:schemeClr val="bg1"/>
                </a:solidFill>
              </a:defRPr>
            </a:lvl1pPr>
          </a:lstStyle>
          <a:p>
            <a:pPr lvl="0"/>
            <a:r>
              <a:rPr lang="zh-CN" altLang="en-US" smtClean="0"/>
              <a:t>单击此处编辑母版文本样式</a:t>
            </a:r>
          </a:p>
        </p:txBody>
      </p:sp>
      <p:sp>
        <p:nvSpPr>
          <p:cNvPr id="5" name="KSO_FD"/>
          <p:cNvSpPr>
            <a:spLocks noGrp="1"/>
          </p:cNvSpPr>
          <p:nvPr>
            <p:ph type="dt" sz="half" idx="14"/>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6" name="KSO_FT"/>
          <p:cNvSpPr>
            <a:spLocks noGrp="1"/>
          </p:cNvSpPr>
          <p:nvPr>
            <p:ph type="ftr" sz="quarter" idx="15"/>
          </p:nvPr>
        </p:nvSpPr>
        <p:spPr/>
        <p:txBody>
          <a:bodyPr/>
          <a:lstStyle>
            <a:lvl1pPr>
              <a:defRPr/>
            </a:lvl1pPr>
          </a:lstStyle>
          <a:p>
            <a:endParaRPr lang="en-US" altLang="zh-CN"/>
          </a:p>
        </p:txBody>
      </p:sp>
      <p:sp>
        <p:nvSpPr>
          <p:cNvPr id="8" name="KSO_FN"/>
          <p:cNvSpPr>
            <a:spLocks noGrp="1"/>
          </p:cNvSpPr>
          <p:nvPr>
            <p:ph type="sldNum" sz="quarter" idx="16"/>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435478" y="620688"/>
            <a:ext cx="8292045" cy="504056"/>
          </a:xfrm>
          <a:prstGeom prst="rect">
            <a:avLst/>
          </a:prstGeom>
        </p:spPr>
        <p:txBody>
          <a:bodyPr/>
          <a:lstStyle>
            <a:lvl1pPr>
              <a:defRPr baseline="0">
                <a:latin typeface="Arial" panose="020B0604020202020204" pitchFamily="34" charset="0"/>
                <a:ea typeface="黑体" panose="02010609060101010101" pitchFamily="49" charset="-122"/>
              </a:defRPr>
            </a:lvl1pPr>
          </a:lstStyle>
          <a:p>
            <a:r>
              <a:rPr lang="zh-CN" altLang="en-US" smtClean="0"/>
              <a:t>单击此处编辑母版标题样式</a:t>
            </a:r>
            <a:endParaRPr lang="en-US" dirty="0"/>
          </a:p>
        </p:txBody>
      </p:sp>
      <p:sp>
        <p:nvSpPr>
          <p:cNvPr id="3" name="KSO_BC1"/>
          <p:cNvSpPr>
            <a:spLocks noGrp="1"/>
          </p:cNvSpPr>
          <p:nvPr>
            <p:ph sz="half" idx="1"/>
          </p:nvPr>
        </p:nvSpPr>
        <p:spPr>
          <a:xfrm>
            <a:off x="435478" y="1243187"/>
            <a:ext cx="3810000" cy="4932363"/>
          </a:xfrm>
          <a:prstGeom prst="rect">
            <a:avLst/>
          </a:prstGeom>
        </p:spPr>
        <p:txBody>
          <a:bodyPr/>
          <a:lstStyle>
            <a:lvl1pPr>
              <a:defRPr sz="2800" baseline="0">
                <a:solidFill>
                  <a:schemeClr val="tx2">
                    <a:lumMod val="50000"/>
                  </a:schemeClr>
                </a:solidFill>
                <a:latin typeface="Arial" panose="020B0604020202020204" pitchFamily="34" charset="0"/>
                <a:ea typeface="黑体" panose="02010609060101010101" pitchFamily="49" charset="-122"/>
              </a:defRPr>
            </a:lvl1pPr>
            <a:lvl2pPr>
              <a:defRPr sz="2000" baseline="0">
                <a:solidFill>
                  <a:schemeClr val="tx2">
                    <a:lumMod val="50000"/>
                  </a:schemeClr>
                </a:solidFill>
                <a:latin typeface="Arial" panose="020B0604020202020204" pitchFamily="34" charset="0"/>
                <a:ea typeface="黑体" panose="02010609060101010101" pitchFamily="49" charset="-122"/>
              </a:defRPr>
            </a:lvl2p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4889499" y="1244600"/>
            <a:ext cx="3820587" cy="4932363"/>
          </a:xfrm>
          <a:prstGeom prst="rect">
            <a:avLst/>
          </a:prstGeom>
        </p:spPr>
        <p:txBody>
          <a:bodyPr/>
          <a:lstStyle>
            <a:lvl1pPr>
              <a:defRPr sz="2800" baseline="0">
                <a:solidFill>
                  <a:schemeClr val="tx2">
                    <a:lumMod val="50000"/>
                  </a:schemeClr>
                </a:solidFill>
                <a:latin typeface="Arial" panose="020B0604020202020204" pitchFamily="34" charset="0"/>
                <a:ea typeface="黑体" panose="02010609060101010101" pitchFamily="49" charset="-122"/>
              </a:defRPr>
            </a:lvl1pPr>
            <a:lvl2pPr>
              <a:defRPr sz="2000" baseline="0">
                <a:solidFill>
                  <a:schemeClr val="tx2">
                    <a:lumMod val="50000"/>
                  </a:schemeClr>
                </a:solidFill>
                <a:latin typeface="Arial" panose="020B0604020202020204" pitchFamily="34" charset="0"/>
                <a:ea typeface="黑体" panose="02010609060101010101" pitchFamily="49" charset="-122"/>
              </a:defRPr>
            </a:lvl2p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6" name="KSO_FT"/>
          <p:cNvSpPr>
            <a:spLocks noGrp="1"/>
          </p:cNvSpPr>
          <p:nvPr>
            <p:ph type="ftr" sz="quarter" idx="11"/>
          </p:nvPr>
        </p:nvSpPr>
        <p:spPr/>
        <p:txBody>
          <a:bodyPr/>
          <a:lstStyle>
            <a:lvl1pPr>
              <a:defRPr/>
            </a:lvl1pPr>
          </a:lstStyle>
          <a:p>
            <a:endParaRPr lang="en-US" altLang="zh-CN"/>
          </a:p>
        </p:txBody>
      </p:sp>
      <p:sp>
        <p:nvSpPr>
          <p:cNvPr id="7"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3D143BFE-0293-4037-B0C2-79BD0211B082}" type="slidenum">
              <a:rPr lang="en-US" altLang="zh-CN"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751880" y="782107"/>
            <a:ext cx="7636544" cy="717022"/>
          </a:xfrm>
          <a:prstGeom prst="rect">
            <a:avLst/>
          </a:prstGeom>
        </p:spPr>
        <p:txBody>
          <a:bodyPr/>
          <a:lstStyle>
            <a:lvl1pPr algn="ctr">
              <a:defRPr baseline="0">
                <a:latin typeface="Arial" panose="020B0604020202020204" pitchFamily="34" charset="0"/>
                <a:ea typeface="黑体" panose="02010609060101010101" pitchFamily="49" charset="-122"/>
              </a:defRPr>
            </a:lvl1pPr>
          </a:lstStyle>
          <a:p>
            <a:r>
              <a:rPr lang="zh-CN" altLang="en-US" smtClean="0"/>
              <a:t>单击此处编辑母版标题样式</a:t>
            </a:r>
            <a:endParaRPr lang="en-US" dirty="0"/>
          </a:p>
        </p:txBody>
      </p:sp>
      <p:sp>
        <p:nvSpPr>
          <p:cNvPr id="4" name="KSO_BC1"/>
          <p:cNvSpPr>
            <a:spLocks noGrp="1"/>
          </p:cNvSpPr>
          <p:nvPr>
            <p:ph sz="half" idx="2"/>
          </p:nvPr>
        </p:nvSpPr>
        <p:spPr>
          <a:xfrm>
            <a:off x="751880" y="1700808"/>
            <a:ext cx="7763470" cy="3744416"/>
          </a:xfrm>
          <a:prstGeom prst="rect">
            <a:avLst/>
          </a:prstGeom>
        </p:spPr>
        <p:txBody>
          <a:bodyPr/>
          <a:lstStyle>
            <a:lvl1pPr algn="l">
              <a:defRPr sz="2800" baseline="0">
                <a:solidFill>
                  <a:schemeClr val="tx2">
                    <a:lumMod val="50000"/>
                  </a:schemeClr>
                </a:solidFill>
                <a:latin typeface="Arial" panose="020B0604020202020204" pitchFamily="34" charset="0"/>
                <a:ea typeface="黑体" panose="02010609060101010101" pitchFamily="49" charset="-122"/>
              </a:defRPr>
            </a:lvl1pPr>
            <a:lvl2pPr marL="0" indent="0" algn="l">
              <a:buNone/>
              <a:defRPr lang="zh-CN" altLang="en-US" sz="2800" kern="1200" baseline="0" dirty="0" smtClean="0">
                <a:solidFill>
                  <a:schemeClr val="tx2">
                    <a:lumMod val="50000"/>
                  </a:schemeClr>
                </a:solidFill>
                <a:latin typeface="Arial" panose="020B0604020202020204" pitchFamily="34" charset="0"/>
                <a:ea typeface="黑体" panose="02010609060101010101" pitchFamily="49" charset="-122"/>
                <a:cs typeface="+mn-cs"/>
              </a:defRPr>
            </a:lvl2p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6" name="KSO_FT"/>
          <p:cNvSpPr>
            <a:spLocks noGrp="1"/>
          </p:cNvSpPr>
          <p:nvPr>
            <p:ph type="ftr" sz="quarter" idx="11"/>
          </p:nvPr>
        </p:nvSpPr>
        <p:spPr/>
        <p:txBody>
          <a:bodyPr/>
          <a:lstStyle>
            <a:lvl1pPr>
              <a:defRPr/>
            </a:lvl1pPr>
          </a:lstStyle>
          <a:p>
            <a:endParaRPr lang="en-US" altLang="zh-CN"/>
          </a:p>
        </p:txBody>
      </p:sp>
      <p:sp>
        <p:nvSpPr>
          <p:cNvPr id="7"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比较">
    <p:spTree>
      <p:nvGrpSpPr>
        <p:cNvPr id="1" name=""/>
        <p:cNvGrpSpPr/>
        <p:nvPr/>
      </p:nvGrpSpPr>
      <p:grpSpPr>
        <a:xfrm>
          <a:off x="0" y="0"/>
          <a:ext cx="0" cy="0"/>
          <a:chOff x="0" y="0"/>
          <a:chExt cx="0" cy="0"/>
        </a:xfrm>
      </p:grpSpPr>
      <p:sp>
        <p:nvSpPr>
          <p:cNvPr id="2" name="KSO_BT1"/>
          <p:cNvSpPr>
            <a:spLocks noGrp="1"/>
          </p:cNvSpPr>
          <p:nvPr>
            <p:ph type="title"/>
          </p:nvPr>
        </p:nvSpPr>
        <p:spPr>
          <a:xfrm>
            <a:off x="751880" y="782107"/>
            <a:ext cx="7636544" cy="717022"/>
          </a:xfrm>
          <a:prstGeom prst="rect">
            <a:avLst/>
          </a:prstGeom>
        </p:spPr>
        <p:txBody>
          <a:bodyPr/>
          <a:lstStyle>
            <a:lvl1pPr algn="ctr">
              <a:defRPr baseline="0">
                <a:latin typeface="Arial" panose="020B0604020202020204" pitchFamily="34" charset="0"/>
                <a:ea typeface="黑体" panose="02010609060101010101" pitchFamily="49" charset="-122"/>
              </a:defRPr>
            </a:lvl1pPr>
          </a:lstStyle>
          <a:p>
            <a:r>
              <a:rPr lang="zh-CN" altLang="en-US" smtClean="0"/>
              <a:t>单击此处编辑母版标题样式</a:t>
            </a:r>
            <a:endParaRPr lang="en-US" dirty="0"/>
          </a:p>
        </p:txBody>
      </p:sp>
      <p:sp>
        <p:nvSpPr>
          <p:cNvPr id="4" name="KSO_BC1"/>
          <p:cNvSpPr>
            <a:spLocks noGrp="1"/>
          </p:cNvSpPr>
          <p:nvPr>
            <p:ph sz="half" idx="2"/>
          </p:nvPr>
        </p:nvSpPr>
        <p:spPr>
          <a:xfrm>
            <a:off x="751880" y="1700808"/>
            <a:ext cx="7763470" cy="3744416"/>
          </a:xfrm>
          <a:prstGeom prst="rect">
            <a:avLst/>
          </a:prstGeom>
        </p:spPr>
        <p:txBody>
          <a:bodyPr/>
          <a:lstStyle>
            <a:lvl1pPr algn="ctr">
              <a:defRPr sz="3200" baseline="0">
                <a:solidFill>
                  <a:schemeClr val="tx2">
                    <a:lumMod val="50000"/>
                  </a:schemeClr>
                </a:solidFill>
                <a:latin typeface="Arial" panose="020B0604020202020204" pitchFamily="34" charset="0"/>
                <a:ea typeface="黑体" panose="02010609060101010101" pitchFamily="49" charset="-122"/>
              </a:defRPr>
            </a:lvl1pPr>
            <a:lvl2pPr algn="ctr">
              <a:defRPr sz="2800" baseline="0">
                <a:solidFill>
                  <a:schemeClr val="tx2">
                    <a:lumMod val="50000"/>
                  </a:schemeClr>
                </a:solidFill>
                <a:latin typeface="Arial" panose="020B0604020202020204" pitchFamily="34" charset="0"/>
                <a:ea typeface="黑体" panose="02010609060101010101" pitchFamily="49" charset="-122"/>
              </a:defRPr>
            </a:lvl2p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6" name="KSO_FT"/>
          <p:cNvSpPr>
            <a:spLocks noGrp="1"/>
          </p:cNvSpPr>
          <p:nvPr>
            <p:ph type="ftr" sz="quarter" idx="11"/>
          </p:nvPr>
        </p:nvSpPr>
        <p:spPr/>
        <p:txBody>
          <a:bodyPr/>
          <a:lstStyle>
            <a:lvl1pPr>
              <a:defRPr/>
            </a:lvl1pPr>
          </a:lstStyle>
          <a:p>
            <a:endParaRPr lang="en-US" altLang="zh-CN"/>
          </a:p>
        </p:txBody>
      </p:sp>
      <p:sp>
        <p:nvSpPr>
          <p:cNvPr id="7"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pic>
        <p:nvPicPr>
          <p:cNvPr id="5" name="图片 19"/>
          <p:cNvPicPr>
            <a:picLocks noChangeAspect="1"/>
          </p:cNvPicPr>
          <p:nvPr userDrawn="1"/>
        </p:nvPicPr>
        <p:blipFill>
          <a:blip r:embed="rId2" cstate="email"/>
          <a:srcRect/>
          <a:stretch>
            <a:fillRect/>
          </a:stretch>
        </p:blipFill>
        <p:spPr bwMode="auto">
          <a:xfrm>
            <a:off x="0" y="6357938"/>
            <a:ext cx="914558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3" name="KSO_FT"/>
          <p:cNvSpPr>
            <a:spLocks noGrp="1"/>
          </p:cNvSpPr>
          <p:nvPr>
            <p:ph type="ftr" sz="quarter" idx="11"/>
          </p:nvPr>
        </p:nvSpPr>
        <p:spPr/>
        <p:txBody>
          <a:bodyPr/>
          <a:lstStyle>
            <a:lvl1pPr>
              <a:defRPr/>
            </a:lvl1pPr>
          </a:lstStyle>
          <a:p>
            <a:endParaRPr lang="en-US" altLang="zh-CN"/>
          </a:p>
        </p:txBody>
      </p:sp>
      <p:sp>
        <p:nvSpPr>
          <p:cNvPr id="4"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F2981948-17EF-4200-A143-D18B833353AA}" type="slidenum">
              <a:rPr lang="en-US" altLang="zh-CN" smtClean="0"/>
              <a:t>‹#›</a:t>
            </a:fld>
            <a:endParaRPr lang="en-US" altLang="zh-CN"/>
          </a:p>
        </p:txBody>
      </p:sp>
      <p:pic>
        <p:nvPicPr>
          <p:cNvPr id="6" name="图片 18"/>
          <p:cNvPicPr>
            <a:picLocks noChangeAspect="1"/>
          </p:cNvPicPr>
          <p:nvPr userDrawn="1"/>
        </p:nvPicPr>
        <p:blipFill>
          <a:blip r:embed="rId3" cstate="email"/>
          <a:srcRect b="-53171"/>
          <a:stretch>
            <a:fillRect/>
          </a:stretch>
        </p:blipFill>
        <p:spPr bwMode="auto">
          <a:xfrm>
            <a:off x="0" y="0"/>
            <a:ext cx="91440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内容与标题">
    <p:spTree>
      <p:nvGrpSpPr>
        <p:cNvPr id="1" name=""/>
        <p:cNvGrpSpPr/>
        <p:nvPr/>
      </p:nvGrpSpPr>
      <p:grpSpPr>
        <a:xfrm>
          <a:off x="0" y="0"/>
          <a:ext cx="0" cy="0"/>
          <a:chOff x="0" y="0"/>
          <a:chExt cx="0" cy="0"/>
        </a:xfrm>
      </p:grpSpPr>
      <p:pic>
        <p:nvPicPr>
          <p:cNvPr id="5" name="图片 6"/>
          <p:cNvPicPr>
            <a:picLocks noChangeAspect="1"/>
          </p:cNvPicPr>
          <p:nvPr/>
        </p:nvPicPr>
        <p:blipFill>
          <a:blip r:embed="rId2" cstate="email"/>
          <a:srcRect/>
          <a:stretch>
            <a:fillRect/>
          </a:stretch>
        </p:blipFill>
        <p:spPr bwMode="auto">
          <a:xfrm>
            <a:off x="0" y="6356350"/>
            <a:ext cx="914558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7"/>
          <p:cNvPicPr>
            <a:picLocks noChangeAspect="1"/>
          </p:cNvPicPr>
          <p:nvPr/>
        </p:nvPicPr>
        <p:blipFill>
          <a:blip r:embed="rId3" cstate="email"/>
          <a:srcRect b="-53171"/>
          <a:stretch>
            <a:fillRect/>
          </a:stretch>
        </p:blipFill>
        <p:spPr bwMode="auto">
          <a:xfrm>
            <a:off x="0" y="-1588"/>
            <a:ext cx="91440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10"/>
          <p:cNvPicPr>
            <a:picLocks noChangeAspect="1"/>
          </p:cNvPicPr>
          <p:nvPr/>
        </p:nvPicPr>
        <p:blipFill>
          <a:blip r:embed="rId4" cstate="email"/>
          <a:srcRect/>
          <a:stretch>
            <a:fillRect/>
          </a:stretch>
        </p:blipFill>
        <p:spPr bwMode="auto">
          <a:xfrm>
            <a:off x="7451725" y="5300663"/>
            <a:ext cx="1595438"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KSO_BT1"/>
          <p:cNvSpPr>
            <a:spLocks noGrp="1"/>
          </p:cNvSpPr>
          <p:nvPr>
            <p:ph type="title"/>
          </p:nvPr>
        </p:nvSpPr>
        <p:spPr>
          <a:xfrm>
            <a:off x="827584" y="677418"/>
            <a:ext cx="5153718" cy="663350"/>
          </a:xfrm>
          <a:prstGeom prst="rect">
            <a:avLst/>
          </a:prstGeom>
        </p:spPr>
        <p:txBody>
          <a:bodyPr anchor="b"/>
          <a:lstStyle>
            <a:lvl1pPr>
              <a:defRPr sz="3200" baseline="0">
                <a:ea typeface="黑体" panose="02010609060101010101" pitchFamily="49" charset="-122"/>
              </a:defRPr>
            </a:lvl1pPr>
          </a:lstStyle>
          <a:p>
            <a:r>
              <a:rPr lang="zh-CN" altLang="en-US" smtClean="0"/>
              <a:t>单击此处编辑母版标题样式</a:t>
            </a:r>
            <a:endParaRPr lang="en-US" dirty="0"/>
          </a:p>
        </p:txBody>
      </p:sp>
      <p:sp>
        <p:nvSpPr>
          <p:cNvPr id="4" name="KSO_BC2"/>
          <p:cNvSpPr>
            <a:spLocks noGrp="1"/>
          </p:cNvSpPr>
          <p:nvPr>
            <p:ph type="body" sz="half" idx="2"/>
          </p:nvPr>
        </p:nvSpPr>
        <p:spPr>
          <a:xfrm>
            <a:off x="826642" y="1417612"/>
            <a:ext cx="3673350" cy="3811588"/>
          </a:xfrm>
          <a:prstGeom prst="rect">
            <a:avLst/>
          </a:prstGeom>
        </p:spPr>
        <p:txBody>
          <a:bodyPr/>
          <a:lstStyle>
            <a:lvl1pPr marL="0" indent="0">
              <a:buNone/>
              <a:defRPr sz="2800" baseline="0">
                <a:solidFill>
                  <a:schemeClr val="tx2">
                    <a:lumMod val="50000"/>
                  </a:schemeClr>
                </a:solidFill>
                <a:latin typeface="Arial" panose="020B0604020202020204" pitchFamily="34" charset="0"/>
                <a:ea typeface="黑体" panose="02010609060101010101" pitchFamily="49"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8" name="KSO_FD"/>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ea typeface="+mn-ea"/>
              </a:defRPr>
            </a:lvl1pPr>
          </a:lstStyle>
          <a:p>
            <a:endParaRPr lang="en-US" altLang="zh-CN"/>
          </a:p>
        </p:txBody>
      </p:sp>
      <p:sp>
        <p:nvSpPr>
          <p:cNvPr id="9" name="KSO_FT"/>
          <p:cNvSpPr>
            <a:spLocks noGrp="1"/>
          </p:cNvSpPr>
          <p:nvPr>
            <p:ph type="ftr" sz="quarter" idx="11"/>
          </p:nvPr>
        </p:nvSpPr>
        <p:spPr/>
        <p:txBody>
          <a:bodyPr/>
          <a:lstStyle>
            <a:lvl1pPr>
              <a:defRPr/>
            </a:lvl1pPr>
          </a:lstStyle>
          <a:p>
            <a:endParaRPr lang="en-US" altLang="zh-CN"/>
          </a:p>
        </p:txBody>
      </p:sp>
      <p:sp>
        <p:nvSpPr>
          <p:cNvPr id="10" name="KSO_FN"/>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lstStyle>
            <a:lvl1pPr eaLnBrk="1" hangingPunct="1">
              <a:defRPr/>
            </a:lvl1pPr>
          </a:lstStyle>
          <a:p>
            <a:fld id="{1EB620EA-F0C3-4C88-8478-0D148531E5D9}"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19"/>
          <p:cNvPicPr>
            <a:picLocks noChangeAspect="1"/>
          </p:cNvPicPr>
          <p:nvPr/>
        </p:nvPicPr>
        <p:blipFill>
          <a:blip r:embed="rId14" cstate="email"/>
          <a:srcRect/>
          <a:stretch>
            <a:fillRect/>
          </a:stretch>
        </p:blipFill>
        <p:spPr bwMode="auto">
          <a:xfrm>
            <a:off x="0" y="6356350"/>
            <a:ext cx="914558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图片 18"/>
          <p:cNvPicPr>
            <a:picLocks noChangeAspect="1"/>
          </p:cNvPicPr>
          <p:nvPr/>
        </p:nvPicPr>
        <p:blipFill>
          <a:blip r:embed="rId15" cstate="email"/>
          <a:srcRect b="-53171"/>
          <a:stretch>
            <a:fillRect/>
          </a:stretch>
        </p:blipFill>
        <p:spPr bwMode="auto">
          <a:xfrm>
            <a:off x="0" y="-1588"/>
            <a:ext cx="91440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200" b="1" kern="1200">
          <a:solidFill>
            <a:srgbClr val="1A93C8"/>
          </a:solidFill>
          <a:latin typeface="Arial Black" panose="020B0A04020102020204" pitchFamily="34" charset="0"/>
          <a:ea typeface="微软雅黑" panose="020B0503020204020204" pitchFamily="34" charset="-122"/>
          <a:cs typeface="+mj-cs"/>
        </a:defRPr>
      </a:lvl1pPr>
      <a:lvl2pPr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2pPr>
      <a:lvl3pPr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3pPr>
      <a:lvl4pPr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4pPr>
      <a:lvl5pPr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5pPr>
      <a:lvl6pPr marL="457200"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6pPr>
      <a:lvl7pPr marL="914400"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7pPr>
      <a:lvl8pPr marL="1371600"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8pPr>
      <a:lvl9pPr marL="1828800" algn="l" rtl="0" eaLnBrk="1" fontAlgn="base" hangingPunct="1">
        <a:lnSpc>
          <a:spcPct val="90000"/>
        </a:lnSpc>
        <a:spcBef>
          <a:spcPct val="0"/>
        </a:spcBef>
        <a:spcAft>
          <a:spcPct val="0"/>
        </a:spcAft>
        <a:defRPr sz="3200" b="1">
          <a:solidFill>
            <a:srgbClr val="1A93C8"/>
          </a:solidFill>
          <a:latin typeface="Arial Black" panose="020B0A04020102020204" pitchFamily="34" charset="0"/>
          <a:ea typeface="微软雅黑" panose="020B0503020204020204" pitchFamily="34" charset="-122"/>
        </a:defRPr>
      </a:lvl9pPr>
    </p:titleStyle>
    <p:bodyStyle>
      <a:lvl1pPr marL="357505" indent="-357505" algn="just" rtl="0" eaLnBrk="1" fontAlgn="base" hangingPunct="1">
        <a:lnSpc>
          <a:spcPct val="110000"/>
        </a:lnSpc>
        <a:spcBef>
          <a:spcPts val="1800"/>
        </a:spcBef>
        <a:spcAft>
          <a:spcPct val="0"/>
        </a:spcAft>
        <a:buClr>
          <a:schemeClr val="accent1"/>
        </a:buClr>
        <a:buSzPct val="90000"/>
        <a:buBlip>
          <a:blip r:embed="rId16"/>
        </a:buBlip>
        <a:defRPr sz="2000" kern="1200">
          <a:solidFill>
            <a:srgbClr val="BF9000"/>
          </a:solidFill>
          <a:latin typeface="Arial" panose="020B0604020202020204" pitchFamily="34" charset="0"/>
          <a:ea typeface="微软雅黑" panose="020B0503020204020204" pitchFamily="34" charset="-122"/>
          <a:cs typeface="+mn-cs"/>
        </a:defRPr>
      </a:lvl1pPr>
      <a:lvl2pPr marL="357505" indent="-357505" algn="just" rtl="0" eaLnBrk="1" fontAlgn="base" hangingPunct="1">
        <a:lnSpc>
          <a:spcPct val="130000"/>
        </a:lnSpc>
        <a:spcBef>
          <a:spcPct val="0"/>
        </a:spcBef>
        <a:spcAft>
          <a:spcPts val="600"/>
        </a:spcAft>
        <a:buClr>
          <a:srgbClr val="79E2D8"/>
        </a:buClr>
        <a:buFont typeface="幼圆" panose="02010509060101010101" pitchFamily="49" charset="-122"/>
        <a:buChar char=" "/>
        <a:defRPr sz="1600" kern="1200">
          <a:solidFill>
            <a:srgbClr val="7D7D7D"/>
          </a:solidFill>
          <a:latin typeface="幼圆" panose="02010509060101010101" pitchFamily="49" charset="-122"/>
          <a:ea typeface="幼圆" panose="02010509060101010101" pitchFamily="49" charset="-122"/>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8"/>
          <p:cNvSpPr>
            <a:spLocks noChangeArrowheads="1"/>
          </p:cNvSpPr>
          <p:nvPr/>
        </p:nvSpPr>
        <p:spPr bwMode="auto">
          <a:xfrm>
            <a:off x="0" y="16764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4000" b="1" dirty="0">
                <a:solidFill>
                  <a:srgbClr val="C00000"/>
                </a:solidFill>
                <a:latin typeface="Calibri" panose="020F0502020204030204" pitchFamily="34" charset="0"/>
              </a:rPr>
              <a:t>Unit 1   </a:t>
            </a:r>
            <a:r>
              <a:rPr lang="en-US" altLang="zh-CN" sz="4000" b="1" dirty="0" smtClean="0"/>
              <a:t>Can </a:t>
            </a:r>
            <a:r>
              <a:rPr lang="en-US" altLang="zh-CN" sz="4000" b="1" dirty="0"/>
              <a:t>you play the guitar?</a:t>
            </a:r>
            <a:endParaRPr lang="en-US" altLang="zh-CN" sz="4000" dirty="0">
              <a:latin typeface="Calibri" panose="020F0502020204030204" pitchFamily="34" charset="0"/>
            </a:endParaRPr>
          </a:p>
        </p:txBody>
      </p:sp>
      <p:sp>
        <p:nvSpPr>
          <p:cNvPr id="5" name="矩形 10"/>
          <p:cNvSpPr>
            <a:spLocks noChangeArrowheads="1"/>
          </p:cNvSpPr>
          <p:nvPr/>
        </p:nvSpPr>
        <p:spPr bwMode="auto">
          <a:xfrm>
            <a:off x="2895600" y="3087469"/>
            <a:ext cx="2964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3600" b="1" dirty="0" smtClean="0">
                <a:solidFill>
                  <a:srgbClr val="000000"/>
                </a:solidFill>
                <a:latin typeface="Times New Roman" panose="02020603050405020304" pitchFamily="18" charset="0"/>
              </a:rPr>
              <a:t>单</a:t>
            </a:r>
            <a:r>
              <a:rPr lang="zh-CN" altLang="en-US" sz="3600" b="1" dirty="0">
                <a:solidFill>
                  <a:srgbClr val="000000"/>
                </a:solidFill>
                <a:latin typeface="Times New Roman" panose="02020603050405020304" pitchFamily="18" charset="0"/>
              </a:rPr>
              <a:t>元能力测试</a:t>
            </a:r>
          </a:p>
        </p:txBody>
      </p:sp>
      <p:sp>
        <p:nvSpPr>
          <p:cNvPr id="6" name="矩形 5"/>
          <p:cNvSpPr/>
          <p:nvPr/>
        </p:nvSpPr>
        <p:spPr>
          <a:xfrm>
            <a:off x="1745301" y="5181712"/>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22225" y="-25400"/>
            <a:ext cx="9105900"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get </a:t>
            </a:r>
            <a:r>
              <a:rPr lang="en-US" altLang="zh-CN" sz="2800" dirty="0">
                <a:solidFill>
                  <a:srgbClr val="000000"/>
                </a:solidFill>
                <a:latin typeface="Times New Roman" panose="02020603050405020304" pitchFamily="18" charset="0"/>
              </a:rPr>
              <a:t>29._____</a:t>
            </a:r>
            <a:r>
              <a:rPr lang="en-US" altLang="zh-CN" sz="2800" dirty="0">
                <a:solidFill>
                  <a:srgbClr val="000000"/>
                </a:solidFill>
                <a:latin typeface="Times New Roman" panose="02020603050405020304" pitchFamily="18" charset="0"/>
                <a:cs typeface="Times New Roman" panose="02020603050405020304" pitchFamily="18" charset="0"/>
              </a:rPr>
              <a:t> the bus. Remember, don’t feed the animals. OK, let’s</a:t>
            </a:r>
            <a:r>
              <a:rPr lang="en-US" altLang="zh-CN" sz="2800" dirty="0">
                <a:solidFill>
                  <a:srgbClr val="000000"/>
                </a:solidFill>
                <a:latin typeface="Times New Roman" panose="02020603050405020304" pitchFamily="18" charset="0"/>
              </a:rPr>
              <a:t> </a:t>
            </a:r>
            <a:r>
              <a:rPr lang="en-US" altLang="zh-CN" sz="2800" u="sng" dirty="0">
                <a:solidFill>
                  <a:srgbClr val="000000"/>
                </a:solidFill>
                <a:latin typeface="Times New Roman" panose="02020603050405020304" pitchFamily="18" charset="0"/>
                <a:cs typeface="Times New Roman" panose="02020603050405020304" pitchFamily="18" charset="0"/>
              </a:rPr>
              <a:t>  30   </a:t>
            </a:r>
            <a:r>
              <a:rPr lang="en-US" altLang="zh-CN" sz="2800" dirty="0">
                <a:solidFill>
                  <a:srgbClr val="000000"/>
                </a:solidFill>
                <a:latin typeface="Times New Roman" panose="02020603050405020304" pitchFamily="18" charset="0"/>
                <a:cs typeface="Times New Roman" panose="02020603050405020304" pitchFamily="18" charset="0"/>
              </a:rPr>
              <a:t>! </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21. A. to   	   B. in   	   C. from   	  D. at</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22. A. Listen   B. Listen to  C. Hear   D. Hear of</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23. A. sees      B. look      C. visit 	      D. watch</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24. A. at          B. across   C. in   	      D. to</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25. A. am    	   B. is    	   C. are    D. be</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26. A. a    	   B. an    	   C. the    	      D. /</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27. A. Everyone	            B. Nobody	 </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C. Every one		   D. Any body</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28. A. buy      B. buys      C. to buy    D. buying</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29. A. to    	   B. </a:t>
            </a:r>
            <a:r>
              <a:rPr lang="en-US" altLang="zh-CN" sz="2800" dirty="0">
                <a:solidFill>
                  <a:srgbClr val="000000"/>
                </a:solidFill>
                <a:latin typeface="Times New Roman" panose="02020603050405020304" pitchFamily="18" charset="0"/>
              </a:rPr>
              <a:t>on</a:t>
            </a:r>
            <a:r>
              <a:rPr lang="en-US" altLang="zh-CN" sz="2800" dirty="0">
                <a:solidFill>
                  <a:srgbClr val="000000"/>
                </a:solidFill>
                <a:latin typeface="Times New Roman" panose="02020603050405020304" pitchFamily="18" charset="0"/>
                <a:cs typeface="Times New Roman" panose="02020603050405020304" pitchFamily="18" charset="0"/>
              </a:rPr>
              <a:t>    	    C. </a:t>
            </a:r>
            <a:r>
              <a:rPr lang="en-US" altLang="zh-CN" sz="2800" dirty="0">
                <a:solidFill>
                  <a:srgbClr val="000000"/>
                </a:solidFill>
                <a:latin typeface="Times New Roman" panose="02020603050405020304" pitchFamily="18" charset="0"/>
              </a:rPr>
              <a:t>off</a:t>
            </a:r>
            <a:r>
              <a:rPr lang="en-US" altLang="zh-CN" sz="2800" dirty="0">
                <a:solidFill>
                  <a:srgbClr val="000000"/>
                </a:solidFill>
                <a:latin typeface="Times New Roman" panose="02020603050405020304" pitchFamily="18" charset="0"/>
                <a:cs typeface="Times New Roman" panose="02020603050405020304" pitchFamily="18" charset="0"/>
              </a:rPr>
              <a:t>   	   D. for</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 30. A. have fun    	    B. have some funs    </a:t>
            </a:r>
          </a:p>
          <a:p>
            <a:pPr>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C. have a fun             D. has some funs</a:t>
            </a:r>
            <a:endParaRPr lang="en-US" altLang="zh-CN" sz="2800" dirty="0">
              <a:latin typeface="Times New Roman" panose="02020603050405020304" pitchFamily="18" charset="0"/>
            </a:endParaRPr>
          </a:p>
        </p:txBody>
      </p:sp>
      <p:sp>
        <p:nvSpPr>
          <p:cNvPr id="81923" name="TextBox 14"/>
          <p:cNvSpPr txBox="1">
            <a:spLocks noChangeArrowheads="1"/>
          </p:cNvSpPr>
          <p:nvPr/>
        </p:nvSpPr>
        <p:spPr bwMode="auto">
          <a:xfrm>
            <a:off x="322263" y="6858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A</a:t>
            </a:r>
          </a:p>
        </p:txBody>
      </p:sp>
      <p:sp>
        <p:nvSpPr>
          <p:cNvPr id="81924" name="TextBox 14"/>
          <p:cNvSpPr txBox="1">
            <a:spLocks noChangeArrowheads="1"/>
          </p:cNvSpPr>
          <p:nvPr/>
        </p:nvSpPr>
        <p:spPr bwMode="auto">
          <a:xfrm>
            <a:off x="322263" y="1262063"/>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A</a:t>
            </a:r>
          </a:p>
        </p:txBody>
      </p:sp>
      <p:sp>
        <p:nvSpPr>
          <p:cNvPr id="81925" name="TextBox 14"/>
          <p:cNvSpPr txBox="1">
            <a:spLocks noChangeArrowheads="1"/>
          </p:cNvSpPr>
          <p:nvPr/>
        </p:nvSpPr>
        <p:spPr bwMode="auto">
          <a:xfrm>
            <a:off x="322263" y="17668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1926" name="TextBox 14"/>
          <p:cNvSpPr txBox="1">
            <a:spLocks noChangeArrowheads="1"/>
          </p:cNvSpPr>
          <p:nvPr/>
        </p:nvSpPr>
        <p:spPr bwMode="auto">
          <a:xfrm>
            <a:off x="395288" y="20574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1927" name="TextBox 14"/>
          <p:cNvSpPr txBox="1">
            <a:spLocks noChangeArrowheads="1"/>
          </p:cNvSpPr>
          <p:nvPr/>
        </p:nvSpPr>
        <p:spPr bwMode="auto">
          <a:xfrm>
            <a:off x="395288" y="2557463"/>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1928" name="TextBox 14"/>
          <p:cNvSpPr txBox="1">
            <a:spLocks noChangeArrowheads="1"/>
          </p:cNvSpPr>
          <p:nvPr/>
        </p:nvSpPr>
        <p:spPr bwMode="auto">
          <a:xfrm>
            <a:off x="395288" y="30622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D</a:t>
            </a:r>
          </a:p>
        </p:txBody>
      </p:sp>
      <p:sp>
        <p:nvSpPr>
          <p:cNvPr id="81929" name="TextBox 14"/>
          <p:cNvSpPr txBox="1">
            <a:spLocks noChangeArrowheads="1"/>
          </p:cNvSpPr>
          <p:nvPr/>
        </p:nvSpPr>
        <p:spPr bwMode="auto">
          <a:xfrm>
            <a:off x="395288" y="33528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A</a:t>
            </a:r>
          </a:p>
        </p:txBody>
      </p:sp>
      <p:sp>
        <p:nvSpPr>
          <p:cNvPr id="81930" name="TextBox 14"/>
          <p:cNvSpPr txBox="1">
            <a:spLocks noChangeArrowheads="1"/>
          </p:cNvSpPr>
          <p:nvPr/>
        </p:nvSpPr>
        <p:spPr bwMode="auto">
          <a:xfrm>
            <a:off x="395288" y="4114800"/>
            <a:ext cx="719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C</a:t>
            </a:r>
          </a:p>
        </p:txBody>
      </p:sp>
      <p:sp>
        <p:nvSpPr>
          <p:cNvPr id="81931" name="TextBox 14"/>
          <p:cNvSpPr txBox="1">
            <a:spLocks noChangeArrowheads="1"/>
          </p:cNvSpPr>
          <p:nvPr/>
        </p:nvSpPr>
        <p:spPr bwMode="auto">
          <a:xfrm>
            <a:off x="466725" y="4619625"/>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B</a:t>
            </a:r>
          </a:p>
        </p:txBody>
      </p:sp>
      <p:sp>
        <p:nvSpPr>
          <p:cNvPr id="81932" name="TextBox 14"/>
          <p:cNvSpPr txBox="1">
            <a:spLocks noChangeArrowheads="1"/>
          </p:cNvSpPr>
          <p:nvPr/>
        </p:nvSpPr>
        <p:spPr bwMode="auto">
          <a:xfrm>
            <a:off x="466725" y="5195888"/>
            <a:ext cx="7191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28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blinds(horizontal)">
                                      <p:cBhvr>
                                        <p:cTn id="7" dur="5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blinds(horizontal)">
                                      <p:cBhvr>
                                        <p:cTn id="12" dur="500"/>
                                        <p:tgtEl>
                                          <p:spTgt spid="819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linds(horizontal)">
                                      <p:cBhvr>
                                        <p:cTn id="17" dur="500"/>
                                        <p:tgtEl>
                                          <p:spTgt spid="819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6"/>
                                        </p:tgtEl>
                                        <p:attrNameLst>
                                          <p:attrName>style.visibility</p:attrName>
                                        </p:attrNameLst>
                                      </p:cBhvr>
                                      <p:to>
                                        <p:strVal val="visible"/>
                                      </p:to>
                                    </p:set>
                                    <p:animEffect transition="in" filter="blinds(horizontal)">
                                      <p:cBhvr>
                                        <p:cTn id="22" dur="500"/>
                                        <p:tgtEl>
                                          <p:spTgt spid="819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7"/>
                                        </p:tgtEl>
                                        <p:attrNameLst>
                                          <p:attrName>style.visibility</p:attrName>
                                        </p:attrNameLst>
                                      </p:cBhvr>
                                      <p:to>
                                        <p:strVal val="visible"/>
                                      </p:to>
                                    </p:set>
                                    <p:animEffect transition="in" filter="blinds(horizontal)">
                                      <p:cBhvr>
                                        <p:cTn id="27" dur="500"/>
                                        <p:tgtEl>
                                          <p:spTgt spid="819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8"/>
                                        </p:tgtEl>
                                        <p:attrNameLst>
                                          <p:attrName>style.visibility</p:attrName>
                                        </p:attrNameLst>
                                      </p:cBhvr>
                                      <p:to>
                                        <p:strVal val="visible"/>
                                      </p:to>
                                    </p:set>
                                    <p:animEffect transition="in" filter="blinds(horizontal)">
                                      <p:cBhvr>
                                        <p:cTn id="32" dur="500"/>
                                        <p:tgtEl>
                                          <p:spTgt spid="819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29"/>
                                        </p:tgtEl>
                                        <p:attrNameLst>
                                          <p:attrName>style.visibility</p:attrName>
                                        </p:attrNameLst>
                                      </p:cBhvr>
                                      <p:to>
                                        <p:strVal val="visible"/>
                                      </p:to>
                                    </p:set>
                                    <p:animEffect transition="in" filter="blinds(horizontal)">
                                      <p:cBhvr>
                                        <p:cTn id="37" dur="500"/>
                                        <p:tgtEl>
                                          <p:spTgt spid="8192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30"/>
                                        </p:tgtEl>
                                        <p:attrNameLst>
                                          <p:attrName>style.visibility</p:attrName>
                                        </p:attrNameLst>
                                      </p:cBhvr>
                                      <p:to>
                                        <p:strVal val="visible"/>
                                      </p:to>
                                    </p:set>
                                    <p:animEffect transition="in" filter="blinds(horizontal)">
                                      <p:cBhvr>
                                        <p:cTn id="42" dur="500"/>
                                        <p:tgtEl>
                                          <p:spTgt spid="819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31"/>
                                        </p:tgtEl>
                                        <p:attrNameLst>
                                          <p:attrName>style.visibility</p:attrName>
                                        </p:attrNameLst>
                                      </p:cBhvr>
                                      <p:to>
                                        <p:strVal val="visible"/>
                                      </p:to>
                                    </p:set>
                                    <p:animEffect transition="in" filter="blinds(horizontal)">
                                      <p:cBhvr>
                                        <p:cTn id="47" dur="500"/>
                                        <p:tgtEl>
                                          <p:spTgt spid="8193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32"/>
                                        </p:tgtEl>
                                        <p:attrNameLst>
                                          <p:attrName>style.visibility</p:attrName>
                                        </p:attrNameLst>
                                      </p:cBhvr>
                                      <p:to>
                                        <p:strVal val="visible"/>
                                      </p:to>
                                    </p:set>
                                    <p:animEffect transition="in" filter="blinds(horizontal)">
                                      <p:cBhvr>
                                        <p:cTn id="52" dur="500"/>
                                        <p:tgtEl>
                                          <p:spTgt spid="81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p:bldP spid="81925" grpId="0"/>
      <p:bldP spid="81926" grpId="0"/>
      <p:bldP spid="81927" grpId="0"/>
      <p:bldP spid="81928" grpId="0"/>
      <p:bldP spid="81929" grpId="0"/>
      <p:bldP spid="81930" grpId="0"/>
      <p:bldP spid="81931" grpId="0"/>
      <p:bldP spid="819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323850" y="187325"/>
            <a:ext cx="8486775"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solidFill>
                  <a:srgbClr val="000000"/>
                </a:solidFill>
                <a:latin typeface="Times New Roman" panose="02020603050405020304" pitchFamily="18" charset="0"/>
                <a:cs typeface="Times New Roman" panose="02020603050405020304" pitchFamily="18" charset="0"/>
              </a:rPr>
              <a:t>三、短文填空（</a:t>
            </a:r>
            <a:r>
              <a:rPr lang="en-US" altLang="zh-CN" sz="3200" b="1">
                <a:solidFill>
                  <a:srgbClr val="000000"/>
                </a:solidFill>
                <a:latin typeface="Times New Roman" panose="02020603050405020304" pitchFamily="18" charset="0"/>
                <a:cs typeface="Times New Roman" panose="02020603050405020304" pitchFamily="18" charset="0"/>
              </a:rPr>
              <a:t>10</a:t>
            </a:r>
            <a:r>
              <a:rPr lang="zh-CN" altLang="en-US" sz="3200" b="1">
                <a:solidFill>
                  <a:srgbClr val="000000"/>
                </a:solidFill>
                <a:latin typeface="宋体" panose="02010600030101010101" pitchFamily="2" charset="-122"/>
              </a:rPr>
              <a:t>小题</a:t>
            </a:r>
            <a:r>
              <a:rPr lang="en-US" altLang="zh-CN" sz="3200" b="1">
                <a:solidFill>
                  <a:srgbClr val="000000"/>
                </a:solidFill>
                <a:latin typeface="Times New Roman" panose="02020603050405020304" pitchFamily="18" charset="0"/>
                <a:cs typeface="Times New Roman" panose="02020603050405020304" pitchFamily="18" charset="0"/>
              </a:rPr>
              <a:t>15</a:t>
            </a:r>
            <a:r>
              <a:rPr lang="zh-CN" altLang="en-US" sz="3200" b="1">
                <a:solidFill>
                  <a:srgbClr val="000000"/>
                </a:solidFill>
                <a:latin typeface="宋体" panose="02010600030101010101" pitchFamily="2" charset="-122"/>
              </a:rPr>
              <a:t>分）</a:t>
            </a:r>
            <a:endParaRPr lang="zh-CN" altLang="en-US" sz="3200" b="1">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zh-CN" altLang="en-US" sz="3200">
                <a:solidFill>
                  <a:srgbClr val="000000"/>
                </a:solidFill>
                <a:latin typeface="Times New Roman" panose="02020603050405020304" pitchFamily="18" charset="0"/>
                <a:cs typeface="Times New Roman" panose="02020603050405020304" pitchFamily="18" charset="0"/>
              </a:rPr>
              <a:t>       </a:t>
            </a:r>
            <a:r>
              <a:rPr lang="en-US" altLang="zh-CN" sz="3200">
                <a:solidFill>
                  <a:srgbClr val="000000"/>
                </a:solidFill>
                <a:latin typeface="Times New Roman" panose="02020603050405020304" pitchFamily="18" charset="0"/>
                <a:cs typeface="Times New Roman" panose="02020603050405020304" pitchFamily="18" charset="0"/>
              </a:rPr>
              <a:t>Mary is 31.________ American school girl. She is in Beijing 32.</a:t>
            </a:r>
            <a:r>
              <a:rPr lang="en-US" altLang="zh-CN" sz="3200" u="sng">
                <a:solidFill>
                  <a:srgbClr val="000000"/>
                </a:solidFill>
                <a:latin typeface="Times New Roman" panose="02020603050405020304" pitchFamily="18" charset="0"/>
                <a:cs typeface="Times New Roman" panose="02020603050405020304" pitchFamily="18" charset="0"/>
              </a:rPr>
              <a:t>          </a:t>
            </a:r>
            <a:r>
              <a:rPr lang="en-US" altLang="zh-CN" sz="3200" u="sng">
                <a:solidFill>
                  <a:srgbClr val="000000"/>
                </a:solidFill>
                <a:latin typeface="宋体" panose="02010600030101010101" pitchFamily="2" charset="-122"/>
              </a:rPr>
              <a:t> </a:t>
            </a:r>
            <a:r>
              <a:rPr lang="en-US" altLang="zh-CN" sz="3200">
                <a:solidFill>
                  <a:srgbClr val="000000"/>
                </a:solidFill>
                <a:latin typeface="宋体" panose="02010600030101010101" pitchFamily="2" charset="-122"/>
              </a:rPr>
              <a:t> </a:t>
            </a:r>
            <a:r>
              <a:rPr lang="en-US" altLang="zh-CN" sz="3200">
                <a:solidFill>
                  <a:srgbClr val="000000"/>
                </a:solidFill>
                <a:latin typeface="Times New Roman" panose="02020603050405020304" pitchFamily="18" charset="0"/>
                <a:cs typeface="Times New Roman" panose="02020603050405020304" pitchFamily="18" charset="0"/>
              </a:rPr>
              <a:t>her parents now. Mary just knows about a little Chinese, and she can’t speak Chinese 33.__________. She 34. ____________</a:t>
            </a:r>
            <a:r>
              <a:rPr lang="en-US" altLang="zh-CN" sz="3200">
                <a:solidFill>
                  <a:srgbClr val="000000"/>
                </a:solidFill>
                <a:latin typeface="宋体" panose="02010600030101010101" pitchFamily="2" charset="-122"/>
              </a:rPr>
              <a:t> </a:t>
            </a:r>
            <a:r>
              <a:rPr lang="en-US" altLang="zh-CN" sz="3200">
                <a:solidFill>
                  <a:srgbClr val="000000"/>
                </a:solidFill>
                <a:latin typeface="Times New Roman" panose="02020603050405020304" pitchFamily="18" charset="0"/>
                <a:cs typeface="Times New Roman" panose="02020603050405020304" pitchFamily="18" charset="0"/>
              </a:rPr>
              <a:t>to go to the zoo on Sunday morning, 35.___________ she doesn’t know how to get there. She asks a Chinese boy 36.________ English. But the boy can </a:t>
            </a:r>
            <a:r>
              <a:rPr lang="en-US" altLang="zh-CN" sz="3200">
                <a:solidFill>
                  <a:srgbClr val="000000"/>
                </a:solidFill>
                <a:latin typeface="宋体" panose="02010600030101010101" pitchFamily="2" charset="-122"/>
              </a:rPr>
              <a:t>only </a:t>
            </a:r>
            <a:r>
              <a:rPr lang="en-US" altLang="zh-CN" sz="3200">
                <a:solidFill>
                  <a:srgbClr val="000000"/>
                </a:solidFill>
                <a:latin typeface="Times New Roman" panose="02020603050405020304" pitchFamily="18" charset="0"/>
                <a:cs typeface="Times New Roman" panose="02020603050405020304" pitchFamily="18" charset="0"/>
              </a:rPr>
              <a:t>37.</a:t>
            </a:r>
            <a:r>
              <a:rPr lang="en-US" altLang="zh-CN" sz="3200" u="sng">
                <a:solidFill>
                  <a:srgbClr val="000000"/>
                </a:solidFill>
                <a:latin typeface="Times New Roman" panose="02020603050405020304" pitchFamily="18" charset="0"/>
                <a:cs typeface="Times New Roman" panose="02020603050405020304" pitchFamily="18" charset="0"/>
              </a:rPr>
              <a:t>           </a:t>
            </a:r>
            <a:r>
              <a:rPr lang="en-US" altLang="zh-CN" sz="3200">
                <a:solidFill>
                  <a:srgbClr val="000000"/>
                </a:solidFill>
                <a:latin typeface="宋体" panose="02010600030101010101" pitchFamily="2" charset="-122"/>
              </a:rPr>
              <a:t> </a:t>
            </a:r>
            <a:r>
              <a:rPr lang="en-US" altLang="zh-CN" sz="3200">
                <a:solidFill>
                  <a:srgbClr val="000000"/>
                </a:solidFill>
                <a:latin typeface="Times New Roman" panose="02020603050405020304" pitchFamily="18" charset="0"/>
                <a:cs typeface="Times New Roman" panose="02020603050405020304" pitchFamily="18" charset="0"/>
              </a:rPr>
              <a:t>Chinese. Then she takes out a pen and a piece of paper. She draws a monkey on it, and 38.___________ the picture to the boy. The boy understands (</a:t>
            </a:r>
            <a:r>
              <a:rPr lang="zh-CN" altLang="en-US" sz="3200">
                <a:solidFill>
                  <a:srgbClr val="000000"/>
                </a:solidFill>
                <a:latin typeface="宋体" panose="02010600030101010101" pitchFamily="2" charset="-122"/>
              </a:rPr>
              <a:t>明白</a:t>
            </a:r>
            <a:r>
              <a:rPr lang="en-US" altLang="zh-CN" sz="3200">
                <a:solidFill>
                  <a:srgbClr val="000000"/>
                </a:solidFill>
                <a:latin typeface="Times New Roman" panose="02020603050405020304" pitchFamily="18" charset="0"/>
                <a:cs typeface="Times New Roman" panose="02020603050405020304" pitchFamily="18" charset="0"/>
              </a:rPr>
              <a:t>) now, then he shows Mary the 39.</a:t>
            </a:r>
            <a:r>
              <a:rPr lang="en-US" altLang="zh-CN" sz="3200" u="sng">
                <a:solidFill>
                  <a:srgbClr val="000000"/>
                </a:solidFill>
                <a:latin typeface="Times New Roman" panose="02020603050405020304" pitchFamily="18" charset="0"/>
                <a:cs typeface="Times New Roman" panose="02020603050405020304" pitchFamily="18" charset="0"/>
              </a:rPr>
              <a:t>           </a:t>
            </a:r>
            <a:r>
              <a:rPr lang="en-US" altLang="zh-CN" sz="3200">
                <a:solidFill>
                  <a:srgbClr val="000000"/>
                </a:solidFill>
                <a:latin typeface="Times New Roman" panose="02020603050405020304" pitchFamily="18" charset="0"/>
                <a:cs typeface="Times New Roman" panose="02020603050405020304" pitchFamily="18" charset="0"/>
              </a:rPr>
              <a:t>to the zoo. </a:t>
            </a:r>
            <a:endParaRPr lang="en-US" altLang="zh-CN" sz="3200"/>
          </a:p>
        </p:txBody>
      </p:sp>
      <p:sp>
        <p:nvSpPr>
          <p:cNvPr id="82947" name="TextBox 14"/>
          <p:cNvSpPr txBox="1">
            <a:spLocks noChangeArrowheads="1"/>
          </p:cNvSpPr>
          <p:nvPr/>
        </p:nvSpPr>
        <p:spPr bwMode="auto">
          <a:xfrm>
            <a:off x="3060700" y="620713"/>
            <a:ext cx="1543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a:t>
            </a:r>
          </a:p>
        </p:txBody>
      </p:sp>
      <p:sp>
        <p:nvSpPr>
          <p:cNvPr id="82948" name="TextBox 14"/>
          <p:cNvSpPr txBox="1">
            <a:spLocks noChangeArrowheads="1"/>
          </p:cNvSpPr>
          <p:nvPr/>
        </p:nvSpPr>
        <p:spPr bwMode="auto">
          <a:xfrm>
            <a:off x="3778250" y="1123950"/>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with</a:t>
            </a:r>
          </a:p>
        </p:txBody>
      </p:sp>
      <p:sp>
        <p:nvSpPr>
          <p:cNvPr id="82949" name="TextBox 14"/>
          <p:cNvSpPr txBox="1">
            <a:spLocks noChangeArrowheads="1"/>
          </p:cNvSpPr>
          <p:nvPr/>
        </p:nvSpPr>
        <p:spPr bwMode="auto">
          <a:xfrm>
            <a:off x="4498975" y="2060575"/>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well</a:t>
            </a:r>
          </a:p>
        </p:txBody>
      </p:sp>
      <p:sp>
        <p:nvSpPr>
          <p:cNvPr id="82950" name="TextBox 14"/>
          <p:cNvSpPr txBox="1">
            <a:spLocks noChangeArrowheads="1"/>
          </p:cNvSpPr>
          <p:nvPr/>
        </p:nvSpPr>
        <p:spPr bwMode="auto">
          <a:xfrm>
            <a:off x="971550" y="2565400"/>
            <a:ext cx="15430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wants</a:t>
            </a:r>
          </a:p>
        </p:txBody>
      </p:sp>
      <p:sp>
        <p:nvSpPr>
          <p:cNvPr id="82951" name="TextBox 14"/>
          <p:cNvSpPr txBox="1">
            <a:spLocks noChangeArrowheads="1"/>
          </p:cNvSpPr>
          <p:nvPr/>
        </p:nvSpPr>
        <p:spPr bwMode="auto">
          <a:xfrm>
            <a:off x="3059113" y="3068638"/>
            <a:ext cx="15446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but</a:t>
            </a:r>
          </a:p>
        </p:txBody>
      </p:sp>
      <p:sp>
        <p:nvSpPr>
          <p:cNvPr id="82952" name="TextBox 14"/>
          <p:cNvSpPr txBox="1">
            <a:spLocks noChangeArrowheads="1"/>
          </p:cNvSpPr>
          <p:nvPr/>
        </p:nvSpPr>
        <p:spPr bwMode="auto">
          <a:xfrm>
            <a:off x="6875463" y="3573463"/>
            <a:ext cx="15446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in</a:t>
            </a:r>
          </a:p>
        </p:txBody>
      </p:sp>
      <p:sp>
        <p:nvSpPr>
          <p:cNvPr id="82953" name="TextBox 14"/>
          <p:cNvSpPr txBox="1">
            <a:spLocks noChangeArrowheads="1"/>
          </p:cNvSpPr>
          <p:nvPr/>
        </p:nvSpPr>
        <p:spPr bwMode="auto">
          <a:xfrm>
            <a:off x="5867400" y="4076700"/>
            <a:ext cx="154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speak</a:t>
            </a:r>
          </a:p>
        </p:txBody>
      </p:sp>
      <p:sp>
        <p:nvSpPr>
          <p:cNvPr id="82954" name="TextBox 14"/>
          <p:cNvSpPr txBox="1">
            <a:spLocks noChangeArrowheads="1"/>
          </p:cNvSpPr>
          <p:nvPr/>
        </p:nvSpPr>
        <p:spPr bwMode="auto">
          <a:xfrm>
            <a:off x="5724525" y="5013325"/>
            <a:ext cx="1543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shows</a:t>
            </a:r>
          </a:p>
        </p:txBody>
      </p:sp>
      <p:sp>
        <p:nvSpPr>
          <p:cNvPr id="82955" name="TextBox 14"/>
          <p:cNvSpPr txBox="1">
            <a:spLocks noChangeArrowheads="1"/>
          </p:cNvSpPr>
          <p:nvPr/>
        </p:nvSpPr>
        <p:spPr bwMode="auto">
          <a:xfrm>
            <a:off x="5795963" y="6021388"/>
            <a:ext cx="1543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blinds(horizontal)">
                                      <p:cBhvr>
                                        <p:cTn id="12" dur="500"/>
                                        <p:tgtEl>
                                          <p:spTgt spid="829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blinds(horizontal)">
                                      <p:cBhvr>
                                        <p:cTn id="17" dur="500"/>
                                        <p:tgtEl>
                                          <p:spTgt spid="829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Effect transition="in" filter="blinds(horizontal)">
                                      <p:cBhvr>
                                        <p:cTn id="22" dur="500"/>
                                        <p:tgtEl>
                                          <p:spTgt spid="829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animEffect transition="in" filter="blinds(horizontal)">
                                      <p:cBhvr>
                                        <p:cTn id="27" dur="500"/>
                                        <p:tgtEl>
                                          <p:spTgt spid="8295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952"/>
                                        </p:tgtEl>
                                        <p:attrNameLst>
                                          <p:attrName>style.visibility</p:attrName>
                                        </p:attrNameLst>
                                      </p:cBhvr>
                                      <p:to>
                                        <p:strVal val="visible"/>
                                      </p:to>
                                    </p:set>
                                    <p:animEffect transition="in" filter="blinds(horizontal)">
                                      <p:cBhvr>
                                        <p:cTn id="32" dur="500"/>
                                        <p:tgtEl>
                                          <p:spTgt spid="8295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953"/>
                                        </p:tgtEl>
                                        <p:attrNameLst>
                                          <p:attrName>style.visibility</p:attrName>
                                        </p:attrNameLst>
                                      </p:cBhvr>
                                      <p:to>
                                        <p:strVal val="visible"/>
                                      </p:to>
                                    </p:set>
                                    <p:animEffect transition="in" filter="blinds(horizontal)">
                                      <p:cBhvr>
                                        <p:cTn id="37" dur="500"/>
                                        <p:tgtEl>
                                          <p:spTgt spid="8295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954"/>
                                        </p:tgtEl>
                                        <p:attrNameLst>
                                          <p:attrName>style.visibility</p:attrName>
                                        </p:attrNameLst>
                                      </p:cBhvr>
                                      <p:to>
                                        <p:strVal val="visible"/>
                                      </p:to>
                                    </p:set>
                                    <p:animEffect transition="in" filter="blinds(horizontal)">
                                      <p:cBhvr>
                                        <p:cTn id="42" dur="500"/>
                                        <p:tgtEl>
                                          <p:spTgt spid="8295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955"/>
                                        </p:tgtEl>
                                        <p:attrNameLst>
                                          <p:attrName>style.visibility</p:attrName>
                                        </p:attrNameLst>
                                      </p:cBhvr>
                                      <p:to>
                                        <p:strVal val="visible"/>
                                      </p:to>
                                    </p:set>
                                    <p:animEffect transition="in" filter="blinds(horizontal)">
                                      <p:cBhvr>
                                        <p:cTn id="47" dur="500"/>
                                        <p:tgtEl>
                                          <p:spTgt spid="8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P spid="82950" grpId="0"/>
      <p:bldP spid="82951" grpId="0"/>
      <p:bldP spid="82952" grpId="0"/>
      <p:bldP spid="82953" grpId="0"/>
      <p:bldP spid="82954" grpId="0"/>
      <p:bldP spid="8295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文本框 1"/>
          <p:cNvSpPr txBox="1">
            <a:spLocks noChangeArrowheads="1"/>
          </p:cNvSpPr>
          <p:nvPr/>
        </p:nvSpPr>
        <p:spPr bwMode="auto">
          <a:xfrm>
            <a:off x="323850" y="115888"/>
            <a:ext cx="87503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sym typeface="Arial" panose="020B0604020202020204" pitchFamily="34" charset="0"/>
              </a:rPr>
              <a:t>Mary is 40. _____________ happy that she says “Thank you” to the boy again and again. </a:t>
            </a:r>
          </a:p>
          <a:p>
            <a:pPr algn="l">
              <a:buFont typeface="Arial" panose="020B0604020202020204" pitchFamily="34" charset="0"/>
              <a:buNone/>
            </a:pPr>
            <a:endParaRPr lang="en-US" altLang="zh-CN" sz="3200" b="1">
              <a:solidFill>
                <a:srgbClr val="FF0000"/>
              </a:solidFill>
            </a:endParaRPr>
          </a:p>
          <a:p>
            <a:pPr algn="l">
              <a:buFont typeface="Arial" panose="020B0604020202020204" pitchFamily="34" charset="0"/>
              <a:buNone/>
            </a:pPr>
            <a:r>
              <a:rPr lang="zh-CN" altLang="en-US" sz="3200" b="1">
                <a:latin typeface="Times New Roman" panose="02020603050405020304" pitchFamily="18" charset="0"/>
              </a:rPr>
              <a:t>四、阅读理解（</a:t>
            </a:r>
            <a:r>
              <a:rPr lang="en-US" altLang="zh-CN" sz="3200" b="1">
                <a:latin typeface="Times New Roman" panose="02020603050405020304" pitchFamily="18" charset="0"/>
              </a:rPr>
              <a:t>5</a:t>
            </a:r>
            <a:r>
              <a:rPr lang="zh-CN" altLang="en-US" sz="3200" b="1">
                <a:latin typeface="Times New Roman" panose="02020603050405020304" pitchFamily="18" charset="0"/>
              </a:rPr>
              <a:t>小题，</a:t>
            </a:r>
            <a:r>
              <a:rPr lang="en-US" altLang="zh-CN" sz="3200" b="1">
                <a:latin typeface="Times New Roman" panose="02020603050405020304" pitchFamily="18" charset="0"/>
              </a:rPr>
              <a:t>10</a:t>
            </a:r>
            <a:r>
              <a:rPr lang="zh-CN" altLang="en-US" sz="3200" b="1">
                <a:latin typeface="Times New Roman" panose="02020603050405020304" pitchFamily="18" charset="0"/>
              </a:rPr>
              <a:t>分）</a:t>
            </a:r>
          </a:p>
          <a:p>
            <a:pPr algn="l">
              <a:buFont typeface="Arial" panose="020B0604020202020204" pitchFamily="34" charset="0"/>
              <a:buNone/>
            </a:pPr>
            <a:r>
              <a:rPr lang="zh-CN" altLang="en-US" sz="3200">
                <a:latin typeface="Times New Roman" panose="02020603050405020304" pitchFamily="18" charset="0"/>
              </a:rPr>
              <a:t>配对阅读	根据左栏的介绍，请你在右栏为他们找到相关联的选项。并将答题卡上对应题目所选的选项涂黑。</a:t>
            </a:r>
          </a:p>
        </p:txBody>
      </p:sp>
      <p:sp>
        <p:nvSpPr>
          <p:cNvPr id="83971" name="TextBox 14"/>
          <p:cNvSpPr txBox="1">
            <a:spLocks noChangeArrowheads="1"/>
          </p:cNvSpPr>
          <p:nvPr/>
        </p:nvSpPr>
        <p:spPr bwMode="auto">
          <a:xfrm>
            <a:off x="3059113" y="44450"/>
            <a:ext cx="15446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161925" y="188913"/>
          <a:ext cx="8969375" cy="6721475"/>
        </p:xfrm>
        <a:graphic>
          <a:graphicData uri="http://schemas.openxmlformats.org/drawingml/2006/table">
            <a:tbl>
              <a:tblPr firstRow="1" bandRow="1">
                <a:tableStyleId>{5940675A-B579-460E-94D1-54222C63F5DA}</a:tableStyleId>
              </a:tblPr>
              <a:tblGrid>
                <a:gridCol w="3857625">
                  <a:extLst>
                    <a:ext uri="{9D8B030D-6E8A-4147-A177-3AD203B41FA5}">
                      <a16:colId xmlns:a16="http://schemas.microsoft.com/office/drawing/2014/main" val="20000"/>
                    </a:ext>
                  </a:extLst>
                </a:gridCol>
                <a:gridCol w="5111750">
                  <a:extLst>
                    <a:ext uri="{9D8B030D-6E8A-4147-A177-3AD203B41FA5}">
                      <a16:colId xmlns:a16="http://schemas.microsoft.com/office/drawing/2014/main" val="20001"/>
                    </a:ext>
                  </a:extLst>
                </a:gridCol>
              </a:tblGrid>
              <a:tr h="6721475">
                <a:tc>
                  <a:txBody>
                    <a:bodyPr/>
                    <a:lstStyle/>
                    <a:p>
                      <a:pPr marL="0" indent="0" algn="l">
                        <a:buNone/>
                      </a:pP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 41</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David shows an interest in basketball</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Watching NBA matches is his favorite.</a:t>
                      </a:r>
                    </a:p>
                    <a:p>
                      <a:pPr marL="0" indent="0" algn="l">
                        <a:buNone/>
                      </a:pP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 42</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Cathy is a shy girl, and is afraid to talk with others. She always feels lonely and she wants to change this situation.</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a:t>
                      </a:r>
                    </a:p>
                    <a:p>
                      <a:pPr marL="0" indent="0" algn="l">
                        <a:buNone/>
                      </a:pP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 43</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 Ping would like to learn English well because she will visit England next month. She is free on weekends.</a:t>
                      </a:r>
                    </a:p>
                    <a:p>
                      <a:pPr marL="0" indent="0" algn="l">
                        <a:buNone/>
                      </a:pP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    ) 44</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Tomorrow is Kathy’s friend’s birthday. She wants to buy some birthday presents such as cards and dolls for her. </a:t>
                      </a:r>
                    </a:p>
                    <a:p>
                      <a:pPr marL="0" indent="0" algn="l">
                        <a:buNone/>
                      </a:pP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 45</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Han Meimei plans to buy some new clothes because it’s very cold now.</a:t>
                      </a:r>
                      <a:endPar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33375"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Lily’s gift shop</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There are beautiful cards, cute dolls, nice music boxes, key rings and so on.</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English teachers wanted</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Good English, and be good with kids. Call TPR English Training Center at 7277899.</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Jenny’s clothes shop</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We have the most fashionable coats and sweaters for the season! Come and see for yourself.</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Sale</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Don’t wait! Different kinds of lovely T-shirts are on sale. Many surprises are waiting for your coming.</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 English Corner.</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Every Sunday night, f</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ro</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 8:00 pm to 10:00 pm. Let’s practice our spoken English here.</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The NBA match</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Bulls </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VS</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Rockets</a:t>
                      </a:r>
                      <a:r>
                        <a:rPr lang="en-US" altLang="zh-CN" sz="2000" b="0" u="none">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Time: 6:00 pmPlace: Club of American Association</a:t>
                      </a:r>
                    </a:p>
                    <a:p>
                      <a:pPr marL="0" indent="0" algn="l">
                        <a:buNone/>
                      </a:pPr>
                      <a:r>
                        <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 Youth Club</a:t>
                      </a:r>
                      <a:r>
                        <a:rPr lang="en-US" altLang="zh-CN" sz="2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Hand-in-hand activities in our club. You will feel relaxed and happy when you do them and you can make new friends here.</a:t>
                      </a:r>
                      <a:endParaRPr lang="en-US" altLang="zh-CN" sz="2000" b="1"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5002" name="TextBox 14"/>
          <p:cNvSpPr txBox="1">
            <a:spLocks noChangeArrowheads="1"/>
          </p:cNvSpPr>
          <p:nvPr/>
        </p:nvSpPr>
        <p:spPr bwMode="auto">
          <a:xfrm>
            <a:off x="611188" y="115888"/>
            <a:ext cx="7731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a:t>
            </a:r>
          </a:p>
        </p:txBody>
      </p:sp>
      <p:sp>
        <p:nvSpPr>
          <p:cNvPr id="85003" name="TextBox 14"/>
          <p:cNvSpPr txBox="1">
            <a:spLocks noChangeArrowheads="1"/>
          </p:cNvSpPr>
          <p:nvPr/>
        </p:nvSpPr>
        <p:spPr bwMode="auto">
          <a:xfrm>
            <a:off x="682625" y="1052513"/>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G</a:t>
            </a:r>
          </a:p>
        </p:txBody>
      </p:sp>
      <p:sp>
        <p:nvSpPr>
          <p:cNvPr id="85004" name="TextBox 14"/>
          <p:cNvSpPr txBox="1">
            <a:spLocks noChangeArrowheads="1"/>
          </p:cNvSpPr>
          <p:nvPr/>
        </p:nvSpPr>
        <p:spPr bwMode="auto">
          <a:xfrm>
            <a:off x="682625" y="2349500"/>
            <a:ext cx="7747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a:t>
            </a:r>
          </a:p>
        </p:txBody>
      </p:sp>
      <p:sp>
        <p:nvSpPr>
          <p:cNvPr id="85005" name="TextBox 14"/>
          <p:cNvSpPr txBox="1">
            <a:spLocks noChangeArrowheads="1"/>
          </p:cNvSpPr>
          <p:nvPr/>
        </p:nvSpPr>
        <p:spPr bwMode="auto">
          <a:xfrm>
            <a:off x="611188" y="3573463"/>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85006" name="TextBox 14"/>
          <p:cNvSpPr txBox="1">
            <a:spLocks noChangeArrowheads="1"/>
          </p:cNvSpPr>
          <p:nvPr/>
        </p:nvSpPr>
        <p:spPr bwMode="auto">
          <a:xfrm>
            <a:off x="539750" y="5229225"/>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002"/>
                                        </p:tgtEl>
                                        <p:attrNameLst>
                                          <p:attrName>style.visibility</p:attrName>
                                        </p:attrNameLst>
                                      </p:cBhvr>
                                      <p:to>
                                        <p:strVal val="visible"/>
                                      </p:to>
                                    </p:set>
                                    <p:animEffect transition="in" filter="blinds(horizontal)">
                                      <p:cBhvr>
                                        <p:cTn id="7" dur="500"/>
                                        <p:tgtEl>
                                          <p:spTgt spid="850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5003"/>
                                        </p:tgtEl>
                                        <p:attrNameLst>
                                          <p:attrName>style.visibility</p:attrName>
                                        </p:attrNameLst>
                                      </p:cBhvr>
                                      <p:to>
                                        <p:strVal val="visible"/>
                                      </p:to>
                                    </p:set>
                                    <p:animEffect transition="in" filter="blinds(horizontal)">
                                      <p:cBhvr>
                                        <p:cTn id="12" dur="500"/>
                                        <p:tgtEl>
                                          <p:spTgt spid="850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5004"/>
                                        </p:tgtEl>
                                        <p:attrNameLst>
                                          <p:attrName>style.visibility</p:attrName>
                                        </p:attrNameLst>
                                      </p:cBhvr>
                                      <p:to>
                                        <p:strVal val="visible"/>
                                      </p:to>
                                    </p:set>
                                    <p:animEffect transition="in" filter="blinds(horizontal)">
                                      <p:cBhvr>
                                        <p:cTn id="17" dur="500"/>
                                        <p:tgtEl>
                                          <p:spTgt spid="8500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5005"/>
                                        </p:tgtEl>
                                        <p:attrNameLst>
                                          <p:attrName>style.visibility</p:attrName>
                                        </p:attrNameLst>
                                      </p:cBhvr>
                                      <p:to>
                                        <p:strVal val="visible"/>
                                      </p:to>
                                    </p:set>
                                    <p:animEffect transition="in" filter="blinds(horizontal)">
                                      <p:cBhvr>
                                        <p:cTn id="22" dur="500"/>
                                        <p:tgtEl>
                                          <p:spTgt spid="8500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5006"/>
                                        </p:tgtEl>
                                        <p:attrNameLst>
                                          <p:attrName>style.visibility</p:attrName>
                                        </p:attrNameLst>
                                      </p:cBhvr>
                                      <p:to>
                                        <p:strVal val="visible"/>
                                      </p:to>
                                    </p:set>
                                    <p:animEffect transition="in" filter="blinds(horizontal)">
                                      <p:cBhvr>
                                        <p:cTn id="27" dur="500"/>
                                        <p:tgtEl>
                                          <p:spTgt spid="85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2" grpId="0"/>
      <p:bldP spid="85003" grpId="0"/>
      <p:bldP spid="85004" grpId="0"/>
      <p:bldP spid="85005" grpId="0"/>
      <p:bldP spid="8500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文本框 99"/>
          <p:cNvSpPr txBox="1">
            <a:spLocks noChangeArrowheads="1"/>
          </p:cNvSpPr>
          <p:nvPr/>
        </p:nvSpPr>
        <p:spPr bwMode="auto">
          <a:xfrm>
            <a:off x="179388" y="403225"/>
            <a:ext cx="86741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五、根据所给单词的中文意思或者根据所给单词的适当形式完成句子。</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46. Tony can sing, but he can’t ____________ (</a:t>
            </a:r>
            <a:r>
              <a:rPr lang="zh-CN" altLang="en-US" sz="3200" dirty="0">
                <a:solidFill>
                  <a:srgbClr val="000000"/>
                </a:solidFill>
                <a:latin typeface="宋体" panose="02010600030101010101" pitchFamily="2" charset="-122"/>
              </a:rPr>
              <a:t>游泳</a:t>
            </a:r>
            <a:r>
              <a:rPr lang="en-US" altLang="zh-CN" sz="3200" dirty="0">
                <a:solidFill>
                  <a:srgbClr val="000000"/>
                </a:solidFill>
                <a:latin typeface="Times New Roman" panose="02020603050405020304" pitchFamily="18" charset="0"/>
                <a:cs typeface="Times New Roman" panose="02020603050405020304" pitchFamily="18" charset="0"/>
              </a:rPr>
              <a:t>) well.</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47. Tom often ______________ (</a:t>
            </a:r>
            <a:r>
              <a:rPr lang="zh-CN" altLang="en-US" sz="3200" dirty="0">
                <a:solidFill>
                  <a:srgbClr val="000000"/>
                </a:solidFill>
                <a:latin typeface="宋体" panose="02010600030101010101" pitchFamily="2" charset="-122"/>
              </a:rPr>
              <a:t>画画</a:t>
            </a:r>
            <a:r>
              <a:rPr lang="en-US" altLang="zh-CN" sz="3200" dirty="0">
                <a:solidFill>
                  <a:srgbClr val="000000"/>
                </a:solidFill>
                <a:latin typeface="Times New Roman" panose="02020603050405020304" pitchFamily="18" charset="0"/>
                <a:cs typeface="Times New Roman" panose="02020603050405020304" pitchFamily="18" charset="0"/>
              </a:rPr>
              <a:t>) animals at home.</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48. There are some _____________ (</a:t>
            </a:r>
            <a:r>
              <a:rPr lang="zh-CN" altLang="en-US" sz="3200" dirty="0">
                <a:solidFill>
                  <a:srgbClr val="000000"/>
                </a:solidFill>
                <a:latin typeface="宋体" panose="02010600030101010101" pitchFamily="2" charset="-122"/>
              </a:rPr>
              <a:t>俱乐部</a:t>
            </a:r>
            <a:r>
              <a:rPr lang="en-US" altLang="zh-CN" sz="3200" dirty="0">
                <a:solidFill>
                  <a:srgbClr val="000000"/>
                </a:solidFill>
                <a:latin typeface="Times New Roman" panose="02020603050405020304" pitchFamily="18" charset="0"/>
                <a:cs typeface="Times New Roman" panose="02020603050405020304" pitchFamily="18" charset="0"/>
              </a:rPr>
              <a:t>) are in our school and we all like them.</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49. Miss He ___________ (</a:t>
            </a:r>
            <a:r>
              <a:rPr lang="zh-CN" altLang="en-US" sz="3200" dirty="0">
                <a:solidFill>
                  <a:srgbClr val="000000"/>
                </a:solidFill>
                <a:latin typeface="宋体" panose="02010600030101010101" pitchFamily="2" charset="-122"/>
              </a:rPr>
              <a:t>讲授</a:t>
            </a:r>
            <a:r>
              <a:rPr lang="en-US" altLang="zh-CN" sz="3200" dirty="0">
                <a:solidFill>
                  <a:srgbClr val="000000"/>
                </a:solidFill>
                <a:latin typeface="Times New Roman" panose="02020603050405020304" pitchFamily="18" charset="0"/>
                <a:cs typeface="Times New Roman" panose="02020603050405020304" pitchFamily="18" charset="0"/>
              </a:rPr>
              <a:t>) us math.</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50. How many ____________ (</a:t>
            </a:r>
            <a:r>
              <a:rPr lang="zh-CN" altLang="en-US" sz="3200" dirty="0">
                <a:solidFill>
                  <a:srgbClr val="000000"/>
                </a:solidFill>
                <a:latin typeface="宋体" panose="02010600030101010101" pitchFamily="2" charset="-122"/>
              </a:rPr>
              <a:t>人们</a:t>
            </a:r>
            <a:r>
              <a:rPr lang="en-US" altLang="zh-CN" sz="3200" dirty="0">
                <a:solidFill>
                  <a:srgbClr val="000000"/>
                </a:solidFill>
                <a:latin typeface="Times New Roman" panose="02020603050405020304" pitchFamily="18" charset="0"/>
                <a:cs typeface="Times New Roman" panose="02020603050405020304" pitchFamily="18" charset="0"/>
              </a:rPr>
              <a:t>) are there in Zhanjiang?</a:t>
            </a:r>
          </a:p>
          <a:p>
            <a:pPr algn="l">
              <a:buFont typeface="Arial" panose="020B0604020202020204" pitchFamily="34" charset="0"/>
              <a:buNone/>
            </a:pPr>
            <a:endParaRPr lang="en-US" altLang="zh-CN" sz="3200" dirty="0"/>
          </a:p>
        </p:txBody>
      </p:sp>
      <p:sp>
        <p:nvSpPr>
          <p:cNvPr id="86019" name="TextBox 14"/>
          <p:cNvSpPr txBox="1">
            <a:spLocks noChangeArrowheads="1"/>
          </p:cNvSpPr>
          <p:nvPr/>
        </p:nvSpPr>
        <p:spPr bwMode="auto">
          <a:xfrm>
            <a:off x="5795963" y="1339850"/>
            <a:ext cx="12842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swim</a:t>
            </a:r>
          </a:p>
        </p:txBody>
      </p:sp>
      <p:sp>
        <p:nvSpPr>
          <p:cNvPr id="86020" name="TextBox 14"/>
          <p:cNvSpPr txBox="1">
            <a:spLocks noChangeArrowheads="1"/>
          </p:cNvSpPr>
          <p:nvPr/>
        </p:nvSpPr>
        <p:spPr bwMode="auto">
          <a:xfrm>
            <a:off x="3563938" y="2276475"/>
            <a:ext cx="1684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draws</a:t>
            </a:r>
          </a:p>
        </p:txBody>
      </p:sp>
      <p:sp>
        <p:nvSpPr>
          <p:cNvPr id="86021" name="TextBox 14"/>
          <p:cNvSpPr txBox="1">
            <a:spLocks noChangeArrowheads="1"/>
          </p:cNvSpPr>
          <p:nvPr/>
        </p:nvSpPr>
        <p:spPr bwMode="auto">
          <a:xfrm>
            <a:off x="3995738" y="3284538"/>
            <a:ext cx="12842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clubs</a:t>
            </a:r>
          </a:p>
        </p:txBody>
      </p:sp>
      <p:sp>
        <p:nvSpPr>
          <p:cNvPr id="86022" name="TextBox 14"/>
          <p:cNvSpPr txBox="1">
            <a:spLocks noChangeArrowheads="1"/>
          </p:cNvSpPr>
          <p:nvPr/>
        </p:nvSpPr>
        <p:spPr bwMode="auto">
          <a:xfrm>
            <a:off x="2339975" y="4221163"/>
            <a:ext cx="2692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teaches</a:t>
            </a:r>
          </a:p>
        </p:txBody>
      </p:sp>
      <p:sp>
        <p:nvSpPr>
          <p:cNvPr id="86023" name="TextBox 14"/>
          <p:cNvSpPr txBox="1">
            <a:spLocks noChangeArrowheads="1"/>
          </p:cNvSpPr>
          <p:nvPr/>
        </p:nvSpPr>
        <p:spPr bwMode="auto">
          <a:xfrm>
            <a:off x="3092450" y="4797425"/>
            <a:ext cx="16129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blinds(horizontal)">
                                      <p:cBhvr>
                                        <p:cTn id="17" dur="500"/>
                                        <p:tgtEl>
                                          <p:spTgt spid="86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2"/>
                                        </p:tgtEl>
                                        <p:attrNameLst>
                                          <p:attrName>style.visibility</p:attrName>
                                        </p:attrNameLst>
                                      </p:cBhvr>
                                      <p:to>
                                        <p:strVal val="visible"/>
                                      </p:to>
                                    </p:set>
                                    <p:animEffect transition="in" filter="blinds(horizontal)">
                                      <p:cBhvr>
                                        <p:cTn id="22" dur="500"/>
                                        <p:tgtEl>
                                          <p:spTgt spid="860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3"/>
                                        </p:tgtEl>
                                        <p:attrNameLst>
                                          <p:attrName>style.visibility</p:attrName>
                                        </p:attrNameLst>
                                      </p:cBhvr>
                                      <p:to>
                                        <p:strVal val="visible"/>
                                      </p:to>
                                    </p:set>
                                    <p:animEffect transition="in" filter="blinds(horizontal)">
                                      <p:cBhvr>
                                        <p:cTn id="27" dur="500"/>
                                        <p:tgtEl>
                                          <p:spTgt spid="86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P spid="86021" grpId="0"/>
      <p:bldP spid="86022" grpId="0"/>
      <p:bldP spid="860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79388" y="188913"/>
            <a:ext cx="86741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51. Jay Chou is a famous _______________ (sing).</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52. The girl likes music. She is a famous _______________ (music).</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53. I would like to join the _______________ (swim) club.</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54. These _______________ (kid) are very lovely.</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55. My brother can sing, so he wants _______________ (join) the music club.</a:t>
            </a:r>
            <a:endParaRPr lang="en-US" altLang="zh-CN" sz="3200" dirty="0"/>
          </a:p>
        </p:txBody>
      </p:sp>
      <p:sp>
        <p:nvSpPr>
          <p:cNvPr id="87043" name="TextBox 14"/>
          <p:cNvSpPr txBox="1">
            <a:spLocks noChangeArrowheads="1"/>
          </p:cNvSpPr>
          <p:nvPr/>
        </p:nvSpPr>
        <p:spPr bwMode="auto">
          <a:xfrm>
            <a:off x="5651500" y="620713"/>
            <a:ext cx="1489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singer</a:t>
            </a:r>
          </a:p>
        </p:txBody>
      </p:sp>
      <p:sp>
        <p:nvSpPr>
          <p:cNvPr id="87044" name="TextBox 14"/>
          <p:cNvSpPr txBox="1">
            <a:spLocks noChangeArrowheads="1"/>
          </p:cNvSpPr>
          <p:nvPr/>
        </p:nvSpPr>
        <p:spPr bwMode="auto">
          <a:xfrm>
            <a:off x="485775" y="1628775"/>
            <a:ext cx="2117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musician</a:t>
            </a:r>
          </a:p>
        </p:txBody>
      </p:sp>
      <p:sp>
        <p:nvSpPr>
          <p:cNvPr id="87045" name="TextBox 14"/>
          <p:cNvSpPr txBox="1">
            <a:spLocks noChangeArrowheads="1"/>
          </p:cNvSpPr>
          <p:nvPr/>
        </p:nvSpPr>
        <p:spPr bwMode="auto">
          <a:xfrm>
            <a:off x="4722813" y="2060575"/>
            <a:ext cx="3511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swimming</a:t>
            </a:r>
          </a:p>
        </p:txBody>
      </p:sp>
      <p:sp>
        <p:nvSpPr>
          <p:cNvPr id="87046" name="TextBox 14"/>
          <p:cNvSpPr txBox="1">
            <a:spLocks noChangeArrowheads="1"/>
          </p:cNvSpPr>
          <p:nvPr/>
        </p:nvSpPr>
        <p:spPr bwMode="auto">
          <a:xfrm>
            <a:off x="2698750" y="3068638"/>
            <a:ext cx="1489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kids</a:t>
            </a:r>
          </a:p>
        </p:txBody>
      </p:sp>
      <p:sp>
        <p:nvSpPr>
          <p:cNvPr id="87047" name="TextBox 14"/>
          <p:cNvSpPr txBox="1">
            <a:spLocks noChangeArrowheads="1"/>
          </p:cNvSpPr>
          <p:nvPr/>
        </p:nvSpPr>
        <p:spPr bwMode="auto">
          <a:xfrm>
            <a:off x="1403350" y="4076700"/>
            <a:ext cx="1489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to join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blinds(horizontal)">
                                      <p:cBhvr>
                                        <p:cTn id="12" dur="500"/>
                                        <p:tgtEl>
                                          <p:spTgt spid="870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horizont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blinds(horizontal)">
                                      <p:cBhvr>
                                        <p:cTn id="22" dur="500"/>
                                        <p:tgtEl>
                                          <p:spTgt spid="870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7047"/>
                                        </p:tgtEl>
                                        <p:attrNameLst>
                                          <p:attrName>style.visibility</p:attrName>
                                        </p:attrNameLst>
                                      </p:cBhvr>
                                      <p:to>
                                        <p:strVal val="visible"/>
                                      </p:to>
                                    </p:set>
                                    <p:animEffect transition="in" filter="blinds(horizontal)">
                                      <p:cBhvr>
                                        <p:cTn id="27" dur="500"/>
                                        <p:tgtEl>
                                          <p:spTgt spid="87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文本框 99"/>
          <p:cNvSpPr txBox="1">
            <a:spLocks noChangeArrowheads="1"/>
          </p:cNvSpPr>
          <p:nvPr/>
        </p:nvSpPr>
        <p:spPr bwMode="auto">
          <a:xfrm>
            <a:off x="179388" y="260350"/>
            <a:ext cx="86487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56. </a:t>
            </a:r>
            <a:r>
              <a:rPr lang="zh-CN" altLang="en-US" sz="3200" dirty="0">
                <a:solidFill>
                  <a:srgbClr val="000000"/>
                </a:solidFill>
                <a:latin typeface="宋体" panose="02010600030101010101" pitchFamily="2" charset="-122"/>
              </a:rPr>
              <a:t>我们需要学会与别人好好相处。</a:t>
            </a:r>
            <a:endParaRPr lang="zh-CN" altLang="en-US"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zh-CN" altLang="en-US" sz="3200" dirty="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latin typeface="Times New Roman" panose="02020603050405020304" pitchFamily="18" charset="0"/>
                <a:cs typeface="Times New Roman" panose="02020603050405020304" pitchFamily="18" charset="0"/>
              </a:rPr>
              <a:t>We need to learn to________________________      _________others.</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57. </a:t>
            </a:r>
            <a:r>
              <a:rPr lang="zh-CN" altLang="en-US" sz="3200" dirty="0">
                <a:solidFill>
                  <a:srgbClr val="000000"/>
                </a:solidFill>
                <a:latin typeface="宋体" panose="02010600030101010101" pitchFamily="2" charset="-122"/>
              </a:rPr>
              <a:t>你喜欢和老人交朋友吗</a:t>
            </a:r>
            <a:r>
              <a:rPr lang="en-US" altLang="zh-CN" sz="3200"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Do you like ___________________________ _____________the old people? </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58. </a:t>
            </a:r>
            <a:r>
              <a:rPr lang="zh-CN" altLang="en-US" sz="3200" dirty="0">
                <a:solidFill>
                  <a:srgbClr val="000000"/>
                </a:solidFill>
                <a:latin typeface="宋体" panose="02010600030101010101" pitchFamily="2" charset="-122"/>
              </a:rPr>
              <a:t>我的朋友擅长拉小提琴。 </a:t>
            </a:r>
            <a:endParaRPr lang="zh-CN" altLang="en-US"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My friend _______________________________</a:t>
            </a:r>
          </a:p>
          <a:p>
            <a:pPr algn="l">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______________.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
        <p:nvSpPr>
          <p:cNvPr id="88067" name="TextBox 14"/>
          <p:cNvSpPr txBox="1">
            <a:spLocks noChangeArrowheads="1"/>
          </p:cNvSpPr>
          <p:nvPr/>
        </p:nvSpPr>
        <p:spPr bwMode="auto">
          <a:xfrm>
            <a:off x="3724275" y="1123950"/>
            <a:ext cx="5392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be good with/get on well </a:t>
            </a:r>
          </a:p>
        </p:txBody>
      </p:sp>
      <p:sp>
        <p:nvSpPr>
          <p:cNvPr id="88068" name="TextBox 14"/>
          <p:cNvSpPr txBox="1">
            <a:spLocks noChangeArrowheads="1"/>
          </p:cNvSpPr>
          <p:nvPr/>
        </p:nvSpPr>
        <p:spPr bwMode="auto">
          <a:xfrm>
            <a:off x="252413" y="1628775"/>
            <a:ext cx="1700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with</a:t>
            </a:r>
            <a:endParaRPr lang="en-US" altLang="en-US" sz="3200" b="1">
              <a:solidFill>
                <a:srgbClr val="FF0000"/>
              </a:solidFill>
            </a:endParaRPr>
          </a:p>
        </p:txBody>
      </p:sp>
      <p:sp>
        <p:nvSpPr>
          <p:cNvPr id="88069" name="TextBox 14"/>
          <p:cNvSpPr txBox="1">
            <a:spLocks noChangeArrowheads="1"/>
          </p:cNvSpPr>
          <p:nvPr/>
        </p:nvSpPr>
        <p:spPr bwMode="auto">
          <a:xfrm>
            <a:off x="2563813" y="2636838"/>
            <a:ext cx="59832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making friends with/to make </a:t>
            </a:r>
          </a:p>
        </p:txBody>
      </p:sp>
      <p:sp>
        <p:nvSpPr>
          <p:cNvPr id="88070" name="TextBox 14"/>
          <p:cNvSpPr txBox="1">
            <a:spLocks noChangeArrowheads="1"/>
          </p:cNvSpPr>
          <p:nvPr/>
        </p:nvSpPr>
        <p:spPr bwMode="auto">
          <a:xfrm>
            <a:off x="250825" y="3140075"/>
            <a:ext cx="27035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friends with</a:t>
            </a:r>
            <a:endParaRPr lang="en-US" altLang="en-US" sz="3200" b="1">
              <a:solidFill>
                <a:srgbClr val="FF0000"/>
              </a:solidFill>
            </a:endParaRPr>
          </a:p>
        </p:txBody>
      </p:sp>
      <p:sp>
        <p:nvSpPr>
          <p:cNvPr id="88071" name="TextBox 14"/>
          <p:cNvSpPr txBox="1">
            <a:spLocks noChangeArrowheads="1"/>
          </p:cNvSpPr>
          <p:nvPr/>
        </p:nvSpPr>
        <p:spPr bwMode="auto">
          <a:xfrm>
            <a:off x="1981200" y="4076700"/>
            <a:ext cx="6772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is good at /does well in playing </a:t>
            </a:r>
          </a:p>
        </p:txBody>
      </p:sp>
      <p:sp>
        <p:nvSpPr>
          <p:cNvPr id="88072" name="TextBox 14"/>
          <p:cNvSpPr txBox="1">
            <a:spLocks noChangeArrowheads="1"/>
          </p:cNvSpPr>
          <p:nvPr/>
        </p:nvSpPr>
        <p:spPr bwMode="auto">
          <a:xfrm>
            <a:off x="250825" y="4652963"/>
            <a:ext cx="27035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宋体" panose="02010600030101010101" pitchFamily="2" charset="-122"/>
              </a:rPr>
              <a:t>the violin</a:t>
            </a:r>
            <a:endParaRPr lang="en-US"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blinds(horizontal)">
                                      <p:cBhvr>
                                        <p:cTn id="7" dur="500"/>
                                        <p:tgtEl>
                                          <p:spTgt spid="880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8068"/>
                                        </p:tgtEl>
                                        <p:attrNameLst>
                                          <p:attrName>style.visibility</p:attrName>
                                        </p:attrNameLst>
                                      </p:cBhvr>
                                      <p:to>
                                        <p:strVal val="visible"/>
                                      </p:to>
                                    </p:set>
                                    <p:animEffect transition="in" filter="blinds(horizontal)">
                                      <p:cBhvr>
                                        <p:cTn id="10" dur="500"/>
                                        <p:tgtEl>
                                          <p:spTgt spid="8806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8069"/>
                                        </p:tgtEl>
                                        <p:attrNameLst>
                                          <p:attrName>style.visibility</p:attrName>
                                        </p:attrNameLst>
                                      </p:cBhvr>
                                      <p:to>
                                        <p:strVal val="visible"/>
                                      </p:to>
                                    </p:set>
                                    <p:animEffect transition="in" filter="blinds(horizontal)">
                                      <p:cBhvr>
                                        <p:cTn id="15" dur="500"/>
                                        <p:tgtEl>
                                          <p:spTgt spid="8806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8070"/>
                                        </p:tgtEl>
                                        <p:attrNameLst>
                                          <p:attrName>style.visibility</p:attrName>
                                        </p:attrNameLst>
                                      </p:cBhvr>
                                      <p:to>
                                        <p:strVal val="visible"/>
                                      </p:to>
                                    </p:set>
                                    <p:animEffect transition="in" filter="blinds(horizontal)">
                                      <p:cBhvr>
                                        <p:cTn id="18" dur="500"/>
                                        <p:tgtEl>
                                          <p:spTgt spid="8807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8071"/>
                                        </p:tgtEl>
                                        <p:attrNameLst>
                                          <p:attrName>style.visibility</p:attrName>
                                        </p:attrNameLst>
                                      </p:cBhvr>
                                      <p:to>
                                        <p:strVal val="visible"/>
                                      </p:to>
                                    </p:set>
                                    <p:animEffect transition="in" filter="blinds(horizontal)">
                                      <p:cBhvr>
                                        <p:cTn id="23" dur="500"/>
                                        <p:tgtEl>
                                          <p:spTgt spid="8807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8072"/>
                                        </p:tgtEl>
                                        <p:attrNameLst>
                                          <p:attrName>style.visibility</p:attrName>
                                        </p:attrNameLst>
                                      </p:cBhvr>
                                      <p:to>
                                        <p:strVal val="visible"/>
                                      </p:to>
                                    </p:set>
                                    <p:animEffect transition="in" filter="blinds(horizontal)">
                                      <p:cBhvr>
                                        <p:cTn id="26" dur="500"/>
                                        <p:tgtEl>
                                          <p:spTgt spid="88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p:bldP spid="88068" grpId="0"/>
      <p:bldP spid="88069" grpId="0"/>
      <p:bldP spid="88070" grpId="0"/>
      <p:bldP spid="88071" grpId="0"/>
      <p:bldP spid="8807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179388" y="260350"/>
            <a:ext cx="86487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59. </a:t>
            </a:r>
            <a:r>
              <a:rPr lang="zh-CN" altLang="en-US" sz="3200">
                <a:solidFill>
                  <a:srgbClr val="000000"/>
                </a:solidFill>
                <a:latin typeface="宋体" panose="02010600030101010101" pitchFamily="2" charset="-122"/>
              </a:rPr>
              <a:t>丽莎是一个好</a:t>
            </a:r>
            <a:r>
              <a:rPr lang="zh-CN" altLang="en-US" sz="3200">
                <a:solidFill>
                  <a:srgbClr val="000000"/>
                </a:solidFill>
                <a:latin typeface="Times New Roman" panose="02020603050405020304" pitchFamily="18" charset="0"/>
                <a:cs typeface="Times New Roman" panose="02020603050405020304" pitchFamily="18" charset="0"/>
              </a:rPr>
              <a:t>女孩，因为她经常</a:t>
            </a:r>
            <a:r>
              <a:rPr lang="zh-CN" altLang="en-US" sz="3200">
                <a:solidFill>
                  <a:srgbClr val="000000"/>
                </a:solidFill>
                <a:latin typeface="宋体" panose="02010600030101010101" pitchFamily="2" charset="-122"/>
              </a:rPr>
              <a:t>帮助妈妈做家务</a:t>
            </a:r>
            <a:r>
              <a:rPr lang="zh-CN" altLang="en-US" sz="320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zh-CN" altLang="en-US" sz="3200">
                <a:solidFill>
                  <a:srgbClr val="000000"/>
                </a:solidFill>
                <a:latin typeface="Times New Roman" panose="02020603050405020304" pitchFamily="18" charset="0"/>
                <a:cs typeface="Times New Roman" panose="02020603050405020304" pitchFamily="18" charset="0"/>
              </a:rPr>
              <a:t>    </a:t>
            </a:r>
            <a:r>
              <a:rPr lang="en-US" altLang="zh-CN" sz="3200">
                <a:solidFill>
                  <a:srgbClr val="000000"/>
                </a:solidFill>
                <a:latin typeface="Times New Roman" panose="02020603050405020304" pitchFamily="18" charset="0"/>
                <a:cs typeface="Times New Roman" panose="02020603050405020304" pitchFamily="18" charset="0"/>
              </a:rPr>
              <a:t>Lisa is a </a:t>
            </a:r>
            <a:r>
              <a:rPr lang="en-US" altLang="zh-CN" sz="3200">
                <a:solidFill>
                  <a:srgbClr val="000000"/>
                </a:solidFill>
                <a:latin typeface="Times New Roman" panose="02020603050405020304" pitchFamily="18" charset="0"/>
              </a:rPr>
              <a:t>good</a:t>
            </a:r>
            <a:r>
              <a:rPr lang="en-US" altLang="zh-CN" sz="3200">
                <a:solidFill>
                  <a:srgbClr val="000000"/>
                </a:solidFill>
                <a:latin typeface="Times New Roman" panose="02020603050405020304" pitchFamily="18" charset="0"/>
                <a:cs typeface="Times New Roman" panose="02020603050405020304" pitchFamily="18" charset="0"/>
              </a:rPr>
              <a:t> girl, </a:t>
            </a:r>
            <a:r>
              <a:rPr lang="en-US" altLang="zh-CN" sz="3200">
                <a:solidFill>
                  <a:srgbClr val="000000"/>
                </a:solidFill>
                <a:latin typeface="Times New Roman" panose="02020603050405020304" pitchFamily="18" charset="0"/>
              </a:rPr>
              <a:t>because she often </a:t>
            </a:r>
            <a:r>
              <a:rPr lang="en-US" altLang="zh-CN" sz="3200">
                <a:solidFill>
                  <a:srgbClr val="000000"/>
                </a:solidFill>
                <a:latin typeface="Times New Roman" panose="02020603050405020304" pitchFamily="18" charset="0"/>
                <a:cs typeface="Times New Roman" panose="02020603050405020304" pitchFamily="18" charset="0"/>
              </a:rPr>
              <a:t>_____________________________</a:t>
            </a:r>
            <a:r>
              <a:rPr lang="en-US" altLang="zh-CN" sz="3200">
                <a:solidFill>
                  <a:srgbClr val="000000"/>
                </a:solidFill>
                <a:latin typeface="Times New Roman" panose="02020603050405020304" pitchFamily="18" charset="0"/>
              </a:rPr>
              <a:t> housework</a:t>
            </a:r>
            <a:r>
              <a:rPr lang="en-US" altLang="zh-CN" sz="320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60. </a:t>
            </a:r>
            <a:r>
              <a:rPr lang="zh-CN" altLang="en-US" sz="3200">
                <a:solidFill>
                  <a:srgbClr val="000000"/>
                </a:solidFill>
                <a:latin typeface="Times New Roman" panose="02020603050405020304" pitchFamily="18" charset="0"/>
              </a:rPr>
              <a:t>他周末经常踢足球。</a:t>
            </a:r>
            <a:r>
              <a:rPr lang="en-US" altLang="zh-CN" sz="3200">
                <a:solidFill>
                  <a:srgbClr val="000000"/>
                </a:solidFill>
                <a:latin typeface="Times New Roman" panose="02020603050405020304" pitchFamily="18" charset="0"/>
                <a:cs typeface="Times New Roman" panose="02020603050405020304" pitchFamily="18" charset="0"/>
              </a:rPr>
              <a:t>He often _____________________________.</a:t>
            </a:r>
            <a:endParaRPr lang="en-US" altLang="zh-CN" sz="3200">
              <a:latin typeface="Times New Roman" panose="02020603050405020304" pitchFamily="18" charset="0"/>
            </a:endParaRPr>
          </a:p>
        </p:txBody>
      </p:sp>
      <p:sp>
        <p:nvSpPr>
          <p:cNvPr id="89091" name="TextBox 14"/>
          <p:cNvSpPr txBox="1">
            <a:spLocks noChangeArrowheads="1"/>
          </p:cNvSpPr>
          <p:nvPr/>
        </p:nvSpPr>
        <p:spPr bwMode="auto">
          <a:xfrm>
            <a:off x="539750" y="1700213"/>
            <a:ext cx="5391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helps her mother with/do</a:t>
            </a:r>
          </a:p>
        </p:txBody>
      </p:sp>
      <p:sp>
        <p:nvSpPr>
          <p:cNvPr id="89092" name="TextBox 14"/>
          <p:cNvSpPr txBox="1">
            <a:spLocks noChangeArrowheads="1"/>
          </p:cNvSpPr>
          <p:nvPr/>
        </p:nvSpPr>
        <p:spPr bwMode="auto">
          <a:xfrm>
            <a:off x="323850" y="2636838"/>
            <a:ext cx="5981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plays soccer on weekends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87324" y="533400"/>
            <a:ext cx="88804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2800" b="1" dirty="0">
                <a:solidFill>
                  <a:srgbClr val="000000"/>
                </a:solidFill>
                <a:latin typeface="Times New Roman" panose="02020603050405020304" pitchFamily="18" charset="0"/>
                <a:cs typeface="Times New Roman" panose="02020603050405020304" pitchFamily="18" charset="0"/>
              </a:rPr>
              <a:t>七、读写综合</a:t>
            </a:r>
            <a:r>
              <a:rPr lang="en-US" altLang="zh-CN" sz="2800" b="1" dirty="0">
                <a:solidFill>
                  <a:srgbClr val="000000"/>
                </a:solidFill>
                <a:latin typeface="Times New Roman" panose="02020603050405020304" pitchFamily="18" charset="0"/>
                <a:cs typeface="Times New Roman" panose="02020603050405020304" pitchFamily="18" charset="0"/>
              </a:rPr>
              <a:t>(</a:t>
            </a:r>
            <a:r>
              <a:rPr lang="zh-CN" altLang="en-US" sz="2800" b="1" dirty="0">
                <a:solidFill>
                  <a:srgbClr val="000000"/>
                </a:solidFill>
                <a:latin typeface="宋体" panose="02010600030101010101" pitchFamily="2" charset="-122"/>
              </a:rPr>
              <a:t>本大题分</a:t>
            </a:r>
            <a:r>
              <a:rPr lang="en-US" altLang="zh-CN" sz="2800" b="1" dirty="0">
                <a:solidFill>
                  <a:srgbClr val="000000"/>
                </a:solidFill>
                <a:latin typeface="Times New Roman" panose="02020603050405020304" pitchFamily="18" charset="0"/>
                <a:cs typeface="Times New Roman" panose="02020603050405020304" pitchFamily="18" charset="0"/>
              </a:rPr>
              <a:t>A</a:t>
            </a:r>
            <a:r>
              <a:rPr lang="zh-CN" altLang="en-US" sz="2800" b="1" dirty="0">
                <a:solidFill>
                  <a:srgbClr val="000000"/>
                </a:solidFill>
                <a:latin typeface="宋体" panose="02010600030101010101" pitchFamily="2" charset="-122"/>
              </a:rPr>
              <a:t>、</a:t>
            </a:r>
            <a:r>
              <a:rPr lang="en-US" altLang="zh-CN" sz="2800" b="1" dirty="0">
                <a:solidFill>
                  <a:srgbClr val="000000"/>
                </a:solidFill>
                <a:latin typeface="Times New Roman" panose="02020603050405020304" pitchFamily="18" charset="0"/>
                <a:cs typeface="Times New Roman" panose="02020603050405020304" pitchFamily="18" charset="0"/>
              </a:rPr>
              <a:t>B</a:t>
            </a:r>
            <a:r>
              <a:rPr lang="zh-CN" altLang="en-US" sz="2800" b="1" dirty="0">
                <a:solidFill>
                  <a:srgbClr val="000000"/>
                </a:solidFill>
                <a:latin typeface="宋体" panose="02010600030101010101" pitchFamily="2" charset="-122"/>
              </a:rPr>
              <a:t>两部分，共</a:t>
            </a:r>
            <a:r>
              <a:rPr lang="en-US" altLang="zh-CN" sz="2800" b="1" dirty="0">
                <a:solidFill>
                  <a:srgbClr val="000000"/>
                </a:solidFill>
                <a:latin typeface="Times New Roman" panose="02020603050405020304" pitchFamily="18" charset="0"/>
                <a:cs typeface="Times New Roman" panose="02020603050405020304" pitchFamily="18" charset="0"/>
              </a:rPr>
              <a:t>20</a:t>
            </a:r>
            <a:r>
              <a:rPr lang="zh-CN" altLang="en-US" sz="2800" b="1" dirty="0">
                <a:solidFill>
                  <a:srgbClr val="000000"/>
                </a:solidFill>
                <a:latin typeface="宋体" panose="02010600030101010101" pitchFamily="2" charset="-122"/>
              </a:rPr>
              <a:t>分</a:t>
            </a:r>
            <a:r>
              <a:rPr lang="en-US" altLang="zh-CN" sz="28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2800" b="1" dirty="0">
                <a:solidFill>
                  <a:srgbClr val="000000"/>
                </a:solidFill>
                <a:latin typeface="Times New Roman" panose="02020603050405020304" pitchFamily="18" charset="0"/>
                <a:cs typeface="Times New Roman" panose="02020603050405020304" pitchFamily="18" charset="0"/>
              </a:rPr>
              <a:t>A. </a:t>
            </a:r>
            <a:r>
              <a:rPr lang="zh-CN" altLang="en-US" sz="2800" b="1" dirty="0">
                <a:solidFill>
                  <a:srgbClr val="000000"/>
                </a:solidFill>
                <a:latin typeface="宋体" panose="02010600030101010101" pitchFamily="2" charset="-122"/>
              </a:rPr>
              <a:t>信息归纳</a:t>
            </a:r>
            <a:r>
              <a:rPr lang="en-US" altLang="zh-CN" sz="2800" b="1" dirty="0">
                <a:solidFill>
                  <a:srgbClr val="000000"/>
                </a:solidFill>
                <a:latin typeface="Times New Roman" panose="02020603050405020304" pitchFamily="18" charset="0"/>
                <a:cs typeface="Times New Roman" panose="02020603050405020304" pitchFamily="18" charset="0"/>
              </a:rPr>
              <a:t>(5</a:t>
            </a:r>
            <a:r>
              <a:rPr lang="zh-CN" altLang="en-US" sz="2800" b="1" dirty="0">
                <a:solidFill>
                  <a:srgbClr val="000000"/>
                </a:solidFill>
                <a:latin typeface="宋体" panose="02010600030101010101" pitchFamily="2" charset="-122"/>
              </a:rPr>
              <a:t>小题，共</a:t>
            </a:r>
            <a:r>
              <a:rPr lang="en-US" altLang="zh-CN" sz="2800" b="1" dirty="0">
                <a:solidFill>
                  <a:srgbClr val="000000"/>
                </a:solidFill>
                <a:latin typeface="Times New Roman" panose="02020603050405020304" pitchFamily="18" charset="0"/>
                <a:cs typeface="Times New Roman" panose="02020603050405020304" pitchFamily="18" charset="0"/>
              </a:rPr>
              <a:t>5</a:t>
            </a:r>
            <a:r>
              <a:rPr lang="zh-CN" altLang="en-US" sz="2800" b="1" dirty="0">
                <a:solidFill>
                  <a:srgbClr val="000000"/>
                </a:solidFill>
                <a:latin typeface="宋体" panose="02010600030101010101" pitchFamily="2" charset="-122"/>
              </a:rPr>
              <a:t>分</a:t>
            </a:r>
            <a:r>
              <a:rPr lang="en-US" altLang="zh-CN" sz="28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2800" dirty="0">
                <a:solidFill>
                  <a:srgbClr val="000000"/>
                </a:solidFill>
                <a:latin typeface="Times New Roman" panose="02020603050405020304" pitchFamily="18" charset="0"/>
                <a:cs typeface="Times New Roman" panose="02020603050405020304" pitchFamily="18" charset="0"/>
              </a:rPr>
              <a:t>          I’m Wang Juan. Now I am a student in Class Two, Grade Seven. Twenty-five students are in my class. My classroom is very big and nice. There are many pictures on the wall. I have eight subjects at school. My favorite subject is art. I have art on Friday morning. My art teacher is Mr. Wu.</a:t>
            </a:r>
            <a:r>
              <a:rPr lang="en-US" altLang="zh-CN" sz="2800" dirty="0">
                <a:solidFill>
                  <a:srgbClr val="000000"/>
                </a:solidFill>
                <a:latin typeface="宋体" panose="02010600030101010101" pitchFamily="2" charset="-122"/>
              </a:rPr>
              <a:t> </a:t>
            </a:r>
            <a:r>
              <a:rPr lang="en-US" altLang="zh-CN" sz="2800" dirty="0">
                <a:solidFill>
                  <a:srgbClr val="000000"/>
                </a:solidFill>
                <a:latin typeface="Times New Roman" panose="02020603050405020304" pitchFamily="18" charset="0"/>
                <a:cs typeface="Times New Roman" panose="02020603050405020304" pitchFamily="18" charset="0"/>
              </a:rPr>
              <a:t>He is very nice. He is not only my teacher but also my good friend. He often asks us to show our pictures to other students in class. We can learn from each other. I think it is very interesting. I draw a picture of my school and it wins a prize (</a:t>
            </a:r>
            <a:r>
              <a:rPr lang="zh-CN" altLang="en-US" sz="2800" dirty="0">
                <a:solidFill>
                  <a:srgbClr val="000000"/>
                </a:solidFill>
                <a:latin typeface="宋体" panose="02010600030101010101" pitchFamily="2" charset="-122"/>
              </a:rPr>
              <a:t>得奖</a:t>
            </a:r>
            <a:r>
              <a:rPr lang="en-US" altLang="zh-CN" sz="2800" dirty="0">
                <a:solidFill>
                  <a:srgbClr val="000000"/>
                </a:solidFill>
                <a:latin typeface="Times New Roman" panose="02020603050405020304" pitchFamily="18" charset="0"/>
                <a:cs typeface="Times New Roman" panose="02020603050405020304" pitchFamily="18" charset="0"/>
              </a:rPr>
              <a:t>). Mr. Wu is  </a:t>
            </a:r>
            <a:endParaRPr lang="en-US" altLang="zh-CN"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文本框 1"/>
          <p:cNvSpPr txBox="1">
            <a:spLocks noChangeArrowheads="1"/>
          </p:cNvSpPr>
          <p:nvPr/>
        </p:nvSpPr>
        <p:spPr bwMode="auto">
          <a:xfrm>
            <a:off x="395288" y="762000"/>
            <a:ext cx="822642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happy to know that. I also like science. I have science on Tuesday and Thursday. I join the school science club. I can do experiments(</a:t>
            </a:r>
            <a:r>
              <a:rPr lang="zh-CN" altLang="en-US" sz="3200" dirty="0">
                <a:solidFill>
                  <a:srgbClr val="000000"/>
                </a:solidFill>
                <a:latin typeface="宋体" panose="02010600030101010101" pitchFamily="2" charset="-122"/>
                <a:sym typeface="Arial" panose="020B0604020202020204" pitchFamily="34" charset="0"/>
              </a:rPr>
              <a:t>实验</a:t>
            </a:r>
            <a:r>
              <a:rPr lang="en-US" altLang="zh-CN" sz="3200" dirty="0">
                <a:solidFill>
                  <a:srgbClr val="000000"/>
                </a:solidFill>
                <a:latin typeface="Times New Roman" panose="02020603050405020304" pitchFamily="18" charset="0"/>
                <a:cs typeface="Times New Roman" panose="02020603050405020304" pitchFamily="18" charset="0"/>
                <a:sym typeface="Arial" panose="020B0604020202020204" pitchFamily="34" charset="0"/>
              </a:rPr>
              <a:t>) in the club.</a:t>
            </a:r>
            <a:endParaRPr lang="en-US" altLang="zh-CN" sz="32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147637" y="304800"/>
            <a:ext cx="9072563"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000" b="1" dirty="0"/>
              <a:t>一、单项选择 </a:t>
            </a:r>
            <a:r>
              <a:rPr lang="en-US" altLang="zh-CN" sz="3000" b="1" dirty="0"/>
              <a:t>(20</a:t>
            </a:r>
            <a:r>
              <a:rPr lang="zh-CN" altLang="en-US" sz="3000" b="1" dirty="0"/>
              <a:t>小题，共</a:t>
            </a:r>
            <a:r>
              <a:rPr lang="en-US" altLang="zh-CN" sz="3000" b="1" dirty="0"/>
              <a:t>20</a:t>
            </a:r>
            <a:r>
              <a:rPr lang="zh-CN" altLang="en-US" sz="3000" b="1" dirty="0"/>
              <a:t>分</a:t>
            </a:r>
            <a:r>
              <a:rPr lang="en-US" altLang="zh-CN" sz="3000" b="1" dirty="0"/>
              <a:t>)</a:t>
            </a:r>
          </a:p>
          <a:p>
            <a:pPr algn="l">
              <a:buFont typeface="Arial" panose="020B0604020202020204" pitchFamily="34" charset="0"/>
              <a:buNone/>
            </a:pPr>
            <a:r>
              <a:rPr lang="en-US" altLang="zh-CN" sz="3000" dirty="0"/>
              <a:t>(   ) 1. — Did you do well in English exam? (</a:t>
            </a:r>
            <a:r>
              <a:rPr lang="zh-CN" altLang="en-US" sz="3000" dirty="0"/>
              <a:t>广东省中考题</a:t>
            </a:r>
            <a:r>
              <a:rPr lang="en-US" altLang="zh-CN" sz="3000" dirty="0"/>
              <a:t>)</a:t>
            </a:r>
          </a:p>
          <a:p>
            <a:pPr algn="l">
              <a:buFont typeface="Arial" panose="020B0604020202020204" pitchFamily="34" charset="0"/>
              <a:buNone/>
            </a:pPr>
            <a:r>
              <a:rPr lang="en-US" altLang="zh-CN" sz="3000" dirty="0"/>
              <a:t>	— Yes, I got  "A".</a:t>
            </a:r>
          </a:p>
          <a:p>
            <a:pPr algn="l">
              <a:buFont typeface="Arial" panose="020B0604020202020204" pitchFamily="34" charset="0"/>
              <a:buNone/>
            </a:pPr>
            <a:r>
              <a:rPr lang="en-US" altLang="zh-CN" sz="3000" dirty="0"/>
              <a:t>A. the, an     </a:t>
            </a:r>
            <a:r>
              <a:rPr lang="en-US" altLang="zh-CN" sz="3000" dirty="0" smtClean="0"/>
              <a:t>B</a:t>
            </a:r>
            <a:r>
              <a:rPr lang="en-US" altLang="zh-CN" sz="3000" dirty="0"/>
              <a:t>. an, the			</a:t>
            </a:r>
          </a:p>
          <a:p>
            <a:pPr algn="l">
              <a:buFont typeface="Arial" panose="020B0604020202020204" pitchFamily="34" charset="0"/>
              <a:buNone/>
            </a:pPr>
            <a:r>
              <a:rPr lang="en-US" altLang="zh-CN" sz="3000" dirty="0"/>
              <a:t>C. a, </a:t>
            </a:r>
            <a:r>
              <a:rPr lang="zh-CN" altLang="en-US" sz="3000" dirty="0"/>
              <a:t>不填     </a:t>
            </a:r>
            <a:r>
              <a:rPr lang="en-US" altLang="zh-CN" sz="3000" dirty="0" smtClean="0"/>
              <a:t>D</a:t>
            </a:r>
            <a:r>
              <a:rPr lang="en-US" altLang="zh-CN" sz="3000" dirty="0"/>
              <a:t>. the, a</a:t>
            </a:r>
          </a:p>
          <a:p>
            <a:pPr algn="l">
              <a:buFont typeface="Arial" panose="020B0604020202020204" pitchFamily="34" charset="0"/>
              <a:buNone/>
            </a:pPr>
            <a:endParaRPr lang="en-US" altLang="zh-CN" sz="3000" dirty="0"/>
          </a:p>
          <a:p>
            <a:pPr algn="l">
              <a:buFont typeface="Arial" panose="020B0604020202020204" pitchFamily="34" charset="0"/>
              <a:buNone/>
            </a:pPr>
            <a:r>
              <a:rPr lang="en-US" altLang="zh-CN" sz="3000" dirty="0"/>
              <a:t>(   ) 2. — Can I use your bike for a while? (</a:t>
            </a:r>
            <a:r>
              <a:rPr lang="zh-CN" altLang="en-US" sz="3000" dirty="0"/>
              <a:t>广东省中考题</a:t>
            </a:r>
            <a:r>
              <a:rPr lang="en-US" altLang="zh-CN" sz="3000" dirty="0"/>
              <a:t>)</a:t>
            </a:r>
          </a:p>
          <a:p>
            <a:pPr algn="l">
              <a:buFont typeface="Arial" panose="020B0604020202020204" pitchFamily="34" charset="0"/>
              <a:buNone/>
            </a:pPr>
            <a:r>
              <a:rPr lang="en-US" altLang="zh-CN" sz="3000" dirty="0"/>
              <a:t>	—Yes. You may use bike. Tom's bike is here and I can use________.</a:t>
            </a:r>
          </a:p>
          <a:p>
            <a:pPr algn="l">
              <a:buFont typeface="Arial" panose="020B0604020202020204" pitchFamily="34" charset="0"/>
              <a:buNone/>
            </a:pPr>
            <a:r>
              <a:rPr lang="en-US" altLang="zh-CN" sz="3000" dirty="0"/>
              <a:t>A. my, mine     		B. mine, his    		</a:t>
            </a:r>
          </a:p>
          <a:p>
            <a:pPr algn="l">
              <a:buFont typeface="Arial" panose="020B0604020202020204" pitchFamily="34" charset="0"/>
              <a:buNone/>
            </a:pPr>
            <a:r>
              <a:rPr lang="en-US" altLang="zh-CN" sz="3000" dirty="0"/>
              <a:t>C. my, his      		D. her, </a:t>
            </a:r>
            <a:r>
              <a:rPr lang="en-US" altLang="zh-CN" sz="3000" dirty="0" smtClean="0"/>
              <a:t>hers</a:t>
            </a:r>
            <a:endParaRPr lang="en-US" altLang="zh-CN" sz="3000" dirty="0"/>
          </a:p>
        </p:txBody>
      </p:sp>
      <p:sp>
        <p:nvSpPr>
          <p:cNvPr id="73731" name="TextBox 13"/>
          <p:cNvSpPr txBox="1">
            <a:spLocks noChangeArrowheads="1"/>
          </p:cNvSpPr>
          <p:nvPr/>
        </p:nvSpPr>
        <p:spPr bwMode="auto">
          <a:xfrm>
            <a:off x="250825" y="7810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3732" name="TextBox 14"/>
          <p:cNvSpPr txBox="1">
            <a:spLocks noChangeArrowheads="1"/>
          </p:cNvSpPr>
          <p:nvPr/>
        </p:nvSpPr>
        <p:spPr bwMode="auto">
          <a:xfrm>
            <a:off x="269875" y="3505200"/>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250825" y="1162050"/>
          <a:ext cx="8534400" cy="5399088"/>
        </p:xfrm>
        <a:graphic>
          <a:graphicData uri="http://schemas.openxmlformats.org/drawingml/2006/table">
            <a:tbl>
              <a:tblPr firstRow="1" bandRow="1">
                <a:tableStyleId>{5940675A-B579-460E-94D1-54222C63F5DA}</a:tableStyleId>
              </a:tblPr>
              <a:tblGrid>
                <a:gridCol w="4071952">
                  <a:extLst>
                    <a:ext uri="{9D8B030D-6E8A-4147-A177-3AD203B41FA5}">
                      <a16:colId xmlns:a16="http://schemas.microsoft.com/office/drawing/2014/main" val="20000"/>
                    </a:ext>
                  </a:extLst>
                </a:gridCol>
                <a:gridCol w="4462448">
                  <a:extLst>
                    <a:ext uri="{9D8B030D-6E8A-4147-A177-3AD203B41FA5}">
                      <a16:colId xmlns:a16="http://schemas.microsoft.com/office/drawing/2014/main" val="20001"/>
                    </a:ext>
                  </a:extLst>
                </a:gridCol>
              </a:tblGrid>
              <a:tr h="1038164">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number of students in Wang Juan’s class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61.___________________. </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2298">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subject Wang Jun likes best</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62. __________________.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0231">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art teacher of Wang Jun </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63. __________________.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8164">
                <a:tc>
                  <a:txBody>
                    <a:bodyPr/>
                    <a:lstStyle/>
                    <a:p>
                      <a:pPr marL="0" indent="0" algn="l">
                        <a:buNone/>
                      </a:pPr>
                      <a:r>
                        <a:rPr lang="en-US" altLang="zh-CN" sz="3200" b="0" u="none">
                          <a:solidFill>
                            <a:srgbClr val="000000"/>
                          </a:solidFill>
                          <a:latin typeface="Times New Roman" panose="02020603050405020304" pitchFamily="18" charset="0"/>
                          <a:ea typeface="宋体" panose="02010600030101010101" pitchFamily="2" charset="-122"/>
                          <a:cs typeface="宋体" panose="02010600030101010101" pitchFamily="2" charset="-122"/>
                        </a:rPr>
                        <a:t>The time Wang Jun has science</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64. _______________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90231">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Club Wang Juan joins</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65. __________________</a:t>
                      </a:r>
                    </a:p>
                    <a:p>
                      <a:pPr marL="0" indent="0" algn="l">
                        <a:buNone/>
                      </a:pPr>
                      <a:r>
                        <a:rPr lang="en-US" altLang="zh-CN" sz="32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____________________.</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2182" name="文本框 99"/>
          <p:cNvSpPr txBox="1">
            <a:spLocks noChangeArrowheads="1"/>
          </p:cNvSpPr>
          <p:nvPr/>
        </p:nvSpPr>
        <p:spPr bwMode="auto">
          <a:xfrm>
            <a:off x="2843213" y="333375"/>
            <a:ext cx="508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Information Card</a:t>
            </a:r>
          </a:p>
        </p:txBody>
      </p:sp>
      <p:sp>
        <p:nvSpPr>
          <p:cNvPr id="92183" name="TextBox 14"/>
          <p:cNvSpPr txBox="1">
            <a:spLocks noChangeArrowheads="1"/>
          </p:cNvSpPr>
          <p:nvPr/>
        </p:nvSpPr>
        <p:spPr bwMode="auto">
          <a:xfrm>
            <a:off x="4716463" y="1052513"/>
            <a:ext cx="42624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Twenty-five students</a:t>
            </a:r>
          </a:p>
        </p:txBody>
      </p:sp>
      <p:sp>
        <p:nvSpPr>
          <p:cNvPr id="92184" name="TextBox 14"/>
          <p:cNvSpPr txBox="1">
            <a:spLocks noChangeArrowheads="1"/>
          </p:cNvSpPr>
          <p:nvPr/>
        </p:nvSpPr>
        <p:spPr bwMode="auto">
          <a:xfrm>
            <a:off x="5075238" y="2133600"/>
            <a:ext cx="286861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Art</a:t>
            </a:r>
          </a:p>
        </p:txBody>
      </p:sp>
      <p:sp>
        <p:nvSpPr>
          <p:cNvPr id="92185" name="TextBox 14"/>
          <p:cNvSpPr txBox="1">
            <a:spLocks noChangeArrowheads="1"/>
          </p:cNvSpPr>
          <p:nvPr/>
        </p:nvSpPr>
        <p:spPr bwMode="auto">
          <a:xfrm>
            <a:off x="5075238" y="3284538"/>
            <a:ext cx="31638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Mr. Wu</a:t>
            </a:r>
          </a:p>
        </p:txBody>
      </p:sp>
      <p:sp>
        <p:nvSpPr>
          <p:cNvPr id="92186" name="TextBox 14"/>
          <p:cNvSpPr txBox="1">
            <a:spLocks noChangeArrowheads="1"/>
          </p:cNvSpPr>
          <p:nvPr/>
        </p:nvSpPr>
        <p:spPr bwMode="auto">
          <a:xfrm>
            <a:off x="4787900" y="4365625"/>
            <a:ext cx="36544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On Tuesday and Thursday</a:t>
            </a:r>
          </a:p>
        </p:txBody>
      </p:sp>
      <p:sp>
        <p:nvSpPr>
          <p:cNvPr id="92187" name="TextBox 14"/>
          <p:cNvSpPr txBox="1">
            <a:spLocks noChangeArrowheads="1"/>
          </p:cNvSpPr>
          <p:nvPr/>
        </p:nvSpPr>
        <p:spPr bwMode="auto">
          <a:xfrm>
            <a:off x="4860925" y="5373688"/>
            <a:ext cx="302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The school science club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3"/>
                                        </p:tgtEl>
                                        <p:attrNameLst>
                                          <p:attrName>style.visibility</p:attrName>
                                        </p:attrNameLst>
                                      </p:cBhvr>
                                      <p:to>
                                        <p:strVal val="visible"/>
                                      </p:to>
                                    </p:set>
                                    <p:animEffect transition="in" filter="blinds(horizontal)">
                                      <p:cBhvr>
                                        <p:cTn id="7" dur="500"/>
                                        <p:tgtEl>
                                          <p:spTgt spid="9218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84"/>
                                        </p:tgtEl>
                                        <p:attrNameLst>
                                          <p:attrName>style.visibility</p:attrName>
                                        </p:attrNameLst>
                                      </p:cBhvr>
                                      <p:to>
                                        <p:strVal val="visible"/>
                                      </p:to>
                                    </p:set>
                                    <p:animEffect transition="in" filter="blinds(horizontal)">
                                      <p:cBhvr>
                                        <p:cTn id="12" dur="500"/>
                                        <p:tgtEl>
                                          <p:spTgt spid="921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85"/>
                                        </p:tgtEl>
                                        <p:attrNameLst>
                                          <p:attrName>style.visibility</p:attrName>
                                        </p:attrNameLst>
                                      </p:cBhvr>
                                      <p:to>
                                        <p:strVal val="visible"/>
                                      </p:to>
                                    </p:set>
                                    <p:animEffect transition="in" filter="blinds(horizontal)">
                                      <p:cBhvr>
                                        <p:cTn id="17" dur="500"/>
                                        <p:tgtEl>
                                          <p:spTgt spid="9218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86"/>
                                        </p:tgtEl>
                                        <p:attrNameLst>
                                          <p:attrName>style.visibility</p:attrName>
                                        </p:attrNameLst>
                                      </p:cBhvr>
                                      <p:to>
                                        <p:strVal val="visible"/>
                                      </p:to>
                                    </p:set>
                                    <p:animEffect transition="in" filter="blinds(horizontal)">
                                      <p:cBhvr>
                                        <p:cTn id="22" dur="500"/>
                                        <p:tgtEl>
                                          <p:spTgt spid="921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87"/>
                                        </p:tgtEl>
                                        <p:attrNameLst>
                                          <p:attrName>style.visibility</p:attrName>
                                        </p:attrNameLst>
                                      </p:cBhvr>
                                      <p:to>
                                        <p:strVal val="visible"/>
                                      </p:to>
                                    </p:set>
                                    <p:animEffect transition="in" filter="blinds(horizontal)">
                                      <p:cBhvr>
                                        <p:cTn id="27" dur="500"/>
                                        <p:tgtEl>
                                          <p:spTgt spid="92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3" grpId="0"/>
      <p:bldP spid="92184" grpId="0"/>
      <p:bldP spid="92185" grpId="0"/>
      <p:bldP spid="92186" grpId="0"/>
      <p:bldP spid="9218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文本框 99"/>
          <p:cNvSpPr txBox="1">
            <a:spLocks noChangeArrowheads="1"/>
          </p:cNvSpPr>
          <p:nvPr/>
        </p:nvSpPr>
        <p:spPr bwMode="auto">
          <a:xfrm>
            <a:off x="250825" y="476250"/>
            <a:ext cx="857091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000000"/>
                </a:solidFill>
                <a:latin typeface="Times New Roman" panose="02020603050405020304" pitchFamily="18" charset="0"/>
                <a:cs typeface="Times New Roman" panose="02020603050405020304" pitchFamily="18" charset="0"/>
              </a:rPr>
              <a:t>B. </a:t>
            </a:r>
            <a:r>
              <a:rPr lang="zh-CN" altLang="en-US" sz="3200" b="1" dirty="0">
                <a:solidFill>
                  <a:srgbClr val="000000"/>
                </a:solidFill>
                <a:latin typeface="宋体" panose="02010600030101010101" pitchFamily="2" charset="-122"/>
              </a:rPr>
              <a:t>书面表达</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b="1" dirty="0">
                <a:solidFill>
                  <a:srgbClr val="000000"/>
                </a:solidFill>
                <a:latin typeface="Times New Roman" panose="02020603050405020304" pitchFamily="18" charset="0"/>
                <a:cs typeface="Times New Roman" panose="02020603050405020304" pitchFamily="18" charset="0"/>
              </a:rPr>
              <a:t>    </a:t>
            </a:r>
            <a:r>
              <a:rPr lang="zh-CN" altLang="en-US" sz="3200" dirty="0">
                <a:solidFill>
                  <a:srgbClr val="000000"/>
                </a:solidFill>
                <a:latin typeface="Times New Roman" panose="02020603050405020304" pitchFamily="18" charset="0"/>
                <a:cs typeface="Times New Roman" panose="02020603050405020304" pitchFamily="18" charset="0"/>
              </a:rPr>
              <a:t>下面是学校一个乐队的启事。请先仔细阅读此启事。假设你叫王林，你符合启事中的所有要求并希望加入乐队，请写一封信推荐自己，要求不少于</a:t>
            </a:r>
            <a:r>
              <a:rPr lang="en-US" altLang="zh-CN" sz="3200" dirty="0">
                <a:solidFill>
                  <a:srgbClr val="000000"/>
                </a:solidFill>
                <a:latin typeface="宋体" panose="02010600030101010101" pitchFamily="2" charset="-122"/>
              </a:rPr>
              <a:t>7</a:t>
            </a:r>
            <a:r>
              <a:rPr lang="en-US" altLang="zh-CN" sz="3200" dirty="0">
                <a:solidFill>
                  <a:srgbClr val="000000"/>
                </a:solidFill>
                <a:latin typeface="Times New Roman" panose="02020603050405020304" pitchFamily="18" charset="0"/>
                <a:cs typeface="Times New Roman" panose="02020603050405020304" pitchFamily="18" charset="0"/>
              </a:rPr>
              <a:t>0</a:t>
            </a:r>
            <a:r>
              <a:rPr lang="zh-CN" altLang="en-US" sz="3200" dirty="0">
                <a:solidFill>
                  <a:srgbClr val="000000"/>
                </a:solidFill>
                <a:latin typeface="宋体" panose="02010600030101010101" pitchFamily="2" charset="-122"/>
              </a:rPr>
              <a:t>词。</a:t>
            </a:r>
            <a:endParaRPr lang="zh-CN" altLang="en-US" sz="3200" dirty="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zh-CN" altLang="en-US" sz="3200" dirty="0">
                <a:solidFill>
                  <a:srgbClr val="000000"/>
                </a:solidFill>
                <a:latin typeface="Times New Roman" panose="02020603050405020304" pitchFamily="18" charset="0"/>
                <a:cs typeface="Times New Roman" panose="02020603050405020304" pitchFamily="18" charset="0"/>
              </a:rPr>
              <a:t>          </a:t>
            </a:r>
            <a:r>
              <a:rPr lang="en-US" altLang="zh-CN" sz="3200" dirty="0">
                <a:solidFill>
                  <a:srgbClr val="000000"/>
                </a:solidFill>
                <a:latin typeface="Times New Roman" panose="02020603050405020304" pitchFamily="18" charset="0"/>
                <a:cs typeface="Times New Roman" panose="02020603050405020304" pitchFamily="18" charset="0"/>
              </a:rPr>
              <a:t>Musician Wanted For The Band “Fly”</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Our band is called “Fly”. Now there are four people in our band, and we need another (</a:t>
            </a:r>
            <a:r>
              <a:rPr lang="zh-CN" altLang="en-US" sz="3200" dirty="0">
                <a:solidFill>
                  <a:srgbClr val="000000"/>
                </a:solidFill>
                <a:latin typeface="宋体" panose="02010600030101010101" pitchFamily="2" charset="-122"/>
              </a:rPr>
              <a:t>另一个</a:t>
            </a:r>
            <a:r>
              <a:rPr lang="en-US" altLang="zh-CN" sz="3200" dirty="0">
                <a:solidFill>
                  <a:srgbClr val="000000"/>
                </a:solidFill>
                <a:latin typeface="Times New Roman" panose="02020603050405020304" pitchFamily="18" charset="0"/>
                <a:cs typeface="Times New Roman" panose="02020603050405020304" pitchFamily="18" charset="0"/>
              </a:rPr>
              <a:t>) boy. Do you like English songs? Can you dance? Can you play the guitar or the piano well? Can you play the drums? If you can, please write to Jack.</a:t>
            </a:r>
            <a:endParaRPr lang="en-US" altLang="zh-CN"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文本框 99"/>
          <p:cNvSpPr txBox="1">
            <a:spLocks noChangeArrowheads="1"/>
          </p:cNvSpPr>
          <p:nvPr/>
        </p:nvSpPr>
        <p:spPr bwMode="auto">
          <a:xfrm>
            <a:off x="179388" y="-26988"/>
            <a:ext cx="8628062" cy="691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Dear Jack</a:t>
            </a:r>
            <a:r>
              <a:rPr lang="zh-CN" altLang="en-US" sz="3200">
                <a:solidFill>
                  <a:srgbClr val="000000"/>
                </a:solidFill>
                <a:latin typeface="宋体" panose="02010600030101010101" pitchFamily="2" charset="-122"/>
              </a:rPr>
              <a:t>，</a:t>
            </a:r>
            <a:endParaRPr lang="zh-CN" altLang="en-US"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a:solidFill>
                  <a:srgbClr val="000000"/>
                </a:solidFill>
                <a:latin typeface="宋体" panose="02010600030101010101" pitchFamily="2" charset="-122"/>
              </a:rPr>
              <a:t>___</a:t>
            </a:r>
            <a:endParaRPr lang="en-US" altLang="zh-CN"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a:solidFill>
                  <a:srgbClr val="000000"/>
                </a:solidFill>
                <a:latin typeface="宋体" panose="02010600030101010101" pitchFamily="2" charset="-122"/>
              </a:rPr>
              <a:t>___</a:t>
            </a:r>
            <a:endParaRPr lang="en-US" altLang="zh-CN"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a:solidFill>
                  <a:srgbClr val="000000"/>
                </a:solidFill>
                <a:latin typeface="宋体" panose="02010600030101010101" pitchFamily="2" charset="-122"/>
              </a:rPr>
              <a:t>___</a:t>
            </a:r>
            <a:endParaRPr lang="en-US" altLang="zh-CN"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a:solidFill>
                  <a:srgbClr val="000000"/>
                </a:solidFill>
                <a:latin typeface="宋体" panose="02010600030101010101" pitchFamily="2" charset="-122"/>
              </a:rPr>
              <a:t>___</a:t>
            </a:r>
            <a:endParaRPr lang="en-US" altLang="zh-CN"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a:solidFill>
                  <a:srgbClr val="000000"/>
                </a:solidFill>
                <a:latin typeface="宋体" panose="02010600030101010101" pitchFamily="2" charset="-122"/>
              </a:rPr>
              <a:t>_____________________________________________________________________________________</a:t>
            </a:r>
            <a:endParaRPr lang="en-US" altLang="zh-CN" sz="3200">
              <a:solidFill>
                <a:srgbClr val="000000"/>
              </a:solidFill>
              <a:latin typeface="Times New Roman" panose="02020603050405020304" pitchFamily="18" charset="0"/>
              <a:cs typeface="Times New Roman" panose="02020603050405020304" pitchFamily="18" charset="0"/>
            </a:endParaRPr>
          </a:p>
          <a:p>
            <a:pPr algn="l">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                                                                 Wang Lin</a:t>
            </a:r>
            <a:endParaRPr lang="en-US" altLang="zh-CN" sz="3200"/>
          </a:p>
        </p:txBody>
      </p:sp>
      <p:sp>
        <p:nvSpPr>
          <p:cNvPr id="94211" name="TextBox 14"/>
          <p:cNvSpPr txBox="1">
            <a:spLocks noChangeArrowheads="1"/>
          </p:cNvSpPr>
          <p:nvPr/>
        </p:nvSpPr>
        <p:spPr bwMode="auto">
          <a:xfrm>
            <a:off x="179388" y="477838"/>
            <a:ext cx="8770937"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100" b="1" dirty="0">
                <a:solidFill>
                  <a:srgbClr val="FF0000"/>
                </a:solidFill>
              </a:rPr>
              <a:t>        My name is Wang Lin. I am a boy and I likes music. I want to join your band. First, I like music very much and I can do a lot of things. For example, I can sing many English songs. I often take part in the singing competition and got many awards (</a:t>
            </a:r>
            <a:r>
              <a:rPr lang="en-US" altLang="en-US" sz="3100" b="1" dirty="0" err="1">
                <a:solidFill>
                  <a:srgbClr val="FF0000"/>
                </a:solidFill>
              </a:rPr>
              <a:t>奖项</a:t>
            </a:r>
            <a:r>
              <a:rPr lang="en-US" altLang="en-US" sz="3100" b="1" dirty="0">
                <a:solidFill>
                  <a:srgbClr val="FF0000"/>
                </a:solidFill>
              </a:rPr>
              <a:t>). Besides, I like dancing very much. What</a:t>
            </a:r>
            <a:r>
              <a:rPr lang="en-US" altLang="en-US" sz="3100" b="1" dirty="0">
                <a:solidFill>
                  <a:srgbClr val="FF0000"/>
                </a:solidFill>
                <a:latin typeface="Calibri" panose="020F0502020204030204"/>
              </a:rPr>
              <a:t>’</a:t>
            </a:r>
            <a:r>
              <a:rPr lang="en-US" altLang="en-US" sz="3100" b="1" dirty="0">
                <a:solidFill>
                  <a:srgbClr val="FF0000"/>
                </a:solidFill>
              </a:rPr>
              <a:t>s more, I like playing some kinds of instruments. Playing the guitar is my favorite. And I am good at playing the drums and the piano, too. I really want to be a member of your band</a:t>
            </a:r>
            <a:r>
              <a:rPr lang="en-US" altLang="en-US" sz="3100" b="1" dirty="0" smtClean="0">
                <a:solidFill>
                  <a:srgbClr val="FF0000"/>
                </a:solidFill>
              </a:rPr>
              <a:t>. </a:t>
            </a:r>
            <a:endParaRPr lang="en-US" altLang="en-US" sz="31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blinds(horizontal)">
                                      <p:cBhvr>
                                        <p:cTn id="7" dur="5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355600"/>
            <a:ext cx="90725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endParaRPr lang="en-US" altLang="zh-CN" sz="3200" b="1" dirty="0"/>
          </a:p>
          <a:p>
            <a:pPr algn="l">
              <a:buFont typeface="Arial" panose="020B0604020202020204" pitchFamily="34" charset="0"/>
              <a:buNone/>
            </a:pPr>
            <a:r>
              <a:rPr lang="en-US" altLang="zh-CN" sz="3200" dirty="0"/>
              <a:t>(   ) 3. Doctor Li went to see the patient (</a:t>
            </a:r>
            <a:r>
              <a:rPr lang="zh-CN" altLang="en-US" sz="3200" dirty="0"/>
              <a:t>病人</a:t>
            </a:r>
            <a:r>
              <a:rPr lang="en-US" altLang="zh-CN" sz="3200" dirty="0"/>
              <a:t>)          it was raining heavily. (2004 </a:t>
            </a:r>
            <a:r>
              <a:rPr lang="zh-CN" altLang="en-US" sz="3200" dirty="0"/>
              <a:t>广东省中考题</a:t>
            </a:r>
            <a:r>
              <a:rPr lang="en-US" altLang="zh-CN" sz="3200" dirty="0"/>
              <a:t>)</a:t>
            </a:r>
          </a:p>
          <a:p>
            <a:pPr algn="l">
              <a:buFont typeface="Arial" panose="020B0604020202020204" pitchFamily="34" charset="0"/>
              <a:buNone/>
            </a:pPr>
            <a:r>
              <a:rPr lang="en-US" altLang="zh-CN" sz="3200" dirty="0"/>
              <a:t>A. because     	   B. and      C. but       D. though</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 </a:t>
            </a:r>
            <a:r>
              <a:rPr lang="en-US" altLang="zh-CN" sz="3200" dirty="0">
                <a:latin typeface="Calibri" panose="020F0502020204030204"/>
              </a:rPr>
              <a:t>—</a:t>
            </a:r>
            <a:r>
              <a:rPr lang="en-US" altLang="zh-CN" sz="3200" dirty="0"/>
              <a:t> I have your name, please? </a:t>
            </a:r>
            <a:r>
              <a:rPr lang="en-US" altLang="zh-CN" sz="3200" dirty="0">
                <a:latin typeface="Calibri" panose="020F0502020204030204"/>
              </a:rPr>
              <a:t>—</a:t>
            </a:r>
            <a:r>
              <a:rPr lang="en-US" altLang="zh-CN" sz="3200" dirty="0"/>
              <a:t>Yes, Smith. S-M-I-T-H. (2003 </a:t>
            </a:r>
            <a:r>
              <a:rPr lang="zh-CN" altLang="en-US" sz="3200" dirty="0"/>
              <a:t>广东省中考题</a:t>
            </a:r>
            <a:r>
              <a:rPr lang="en-US" altLang="zh-CN" sz="3200" dirty="0"/>
              <a:t>)</a:t>
            </a:r>
          </a:p>
          <a:p>
            <a:pPr algn="l">
              <a:buFont typeface="Arial" panose="020B0604020202020204" pitchFamily="34" charset="0"/>
              <a:buNone/>
            </a:pPr>
            <a:r>
              <a:rPr lang="en-US" altLang="zh-CN" sz="3200" dirty="0"/>
              <a:t>A. Must        B. May         C. Will      	D. Need</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 He be at home because the light is on. </a:t>
            </a:r>
          </a:p>
          <a:p>
            <a:pPr algn="l">
              <a:buFont typeface="Arial" panose="020B0604020202020204" pitchFamily="34" charset="0"/>
              <a:buNone/>
            </a:pPr>
            <a:r>
              <a:rPr lang="en-US" altLang="zh-CN" sz="3200" dirty="0"/>
              <a:t>A. must           B. could         C. may       D. can</a:t>
            </a:r>
          </a:p>
          <a:p>
            <a:pPr algn="l">
              <a:buFont typeface="Arial" panose="020B0604020202020204" pitchFamily="34" charset="0"/>
              <a:buNone/>
            </a:pPr>
            <a:endParaRPr lang="en-US" altLang="zh-CN" sz="3200" dirty="0"/>
          </a:p>
        </p:txBody>
      </p:sp>
      <p:sp>
        <p:nvSpPr>
          <p:cNvPr id="74755" name="TextBox 13"/>
          <p:cNvSpPr txBox="1">
            <a:spLocks noChangeArrowheads="1"/>
          </p:cNvSpPr>
          <p:nvPr/>
        </p:nvSpPr>
        <p:spPr bwMode="auto">
          <a:xfrm>
            <a:off x="250825" y="9080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4756" name="TextBox 14"/>
          <p:cNvSpPr txBox="1">
            <a:spLocks noChangeArrowheads="1"/>
          </p:cNvSpPr>
          <p:nvPr/>
        </p:nvSpPr>
        <p:spPr bwMode="auto">
          <a:xfrm>
            <a:off x="34925" y="278130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4757" name="TextBox 14"/>
          <p:cNvSpPr txBox="1">
            <a:spLocks noChangeArrowheads="1"/>
          </p:cNvSpPr>
          <p:nvPr/>
        </p:nvSpPr>
        <p:spPr bwMode="auto">
          <a:xfrm>
            <a:off x="179388" y="4797425"/>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355600"/>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6. Ann _________ a photo of her school. It</a:t>
            </a:r>
            <a:r>
              <a:rPr lang="en-US" altLang="zh-CN" sz="3200">
                <a:latin typeface="Calibri" panose="020F0502020204030204"/>
              </a:rPr>
              <a:t>’</a:t>
            </a:r>
            <a:r>
              <a:rPr lang="en-US" altLang="zh-CN" sz="3200"/>
              <a:t>s nice. (2011</a:t>
            </a:r>
            <a:r>
              <a:rPr lang="en-US" altLang="zh-CN" sz="3200">
                <a:latin typeface="Calibri" panose="020F0502020204030204"/>
              </a:rPr>
              <a:t>·</a:t>
            </a:r>
            <a:r>
              <a:rPr lang="zh-CN" altLang="en-US" sz="3200"/>
              <a:t>福建厦门</a:t>
            </a:r>
            <a:r>
              <a:rPr lang="en-US" altLang="zh-CN" sz="3200"/>
              <a:t>)</a:t>
            </a:r>
          </a:p>
          <a:p>
            <a:pPr algn="l">
              <a:buFont typeface="Arial" panose="020B0604020202020204" pitchFamily="34" charset="0"/>
              <a:buNone/>
            </a:pPr>
            <a:r>
              <a:rPr lang="en-US" altLang="zh-CN" sz="3200"/>
              <a:t>A. knows	    B. draws       C. spell        D. calls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7. Mike</a:t>
            </a:r>
            <a:r>
              <a:rPr lang="en-US" altLang="zh-CN" sz="3200">
                <a:latin typeface="Calibri" panose="020F0502020204030204"/>
              </a:rPr>
              <a:t>’</a:t>
            </a:r>
            <a:r>
              <a:rPr lang="en-US" altLang="zh-CN" sz="3200"/>
              <a:t>s favorite fruit is apples, and he ____________ likes pears. (2012</a:t>
            </a:r>
            <a:r>
              <a:rPr lang="en-US" altLang="zh-CN" sz="3200">
                <a:latin typeface="Calibri" panose="020F0502020204030204"/>
              </a:rPr>
              <a:t>·</a:t>
            </a:r>
            <a:r>
              <a:rPr lang="zh-CN" altLang="en-US" sz="3200"/>
              <a:t>广东广州</a:t>
            </a:r>
            <a:r>
              <a:rPr lang="en-US" altLang="zh-CN" sz="3200"/>
              <a:t>)</a:t>
            </a:r>
          </a:p>
          <a:p>
            <a:pPr algn="l">
              <a:buFont typeface="Arial" panose="020B0604020202020204" pitchFamily="34" charset="0"/>
              <a:buNone/>
            </a:pPr>
            <a:r>
              <a:rPr lang="en-US" altLang="zh-CN" sz="3200"/>
              <a:t>A. only      B. too	C. also	D. sure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8. ---Is the girl in red your classmate ___________ your cousin?  ---She is my cousin.</a:t>
            </a:r>
          </a:p>
          <a:p>
            <a:pPr algn="l">
              <a:buFont typeface="Arial" panose="020B0604020202020204" pitchFamily="34" charset="0"/>
              <a:buNone/>
            </a:pPr>
            <a:r>
              <a:rPr lang="en-US" altLang="zh-CN" sz="3200"/>
              <a:t>A. and 	 B. or	C. of	 	D. so</a:t>
            </a:r>
          </a:p>
        </p:txBody>
      </p:sp>
      <p:sp>
        <p:nvSpPr>
          <p:cNvPr id="75779" name="TextBox 13"/>
          <p:cNvSpPr txBox="1">
            <a:spLocks noChangeArrowheads="1"/>
          </p:cNvSpPr>
          <p:nvPr/>
        </p:nvSpPr>
        <p:spPr bwMode="auto">
          <a:xfrm>
            <a:off x="107950" y="476250"/>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75780" name="TextBox 14"/>
          <p:cNvSpPr txBox="1">
            <a:spLocks noChangeArrowheads="1"/>
          </p:cNvSpPr>
          <p:nvPr/>
        </p:nvSpPr>
        <p:spPr bwMode="auto">
          <a:xfrm>
            <a:off x="179388" y="24209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5781" name="TextBox 14"/>
          <p:cNvSpPr txBox="1">
            <a:spLocks noChangeArrowheads="1"/>
          </p:cNvSpPr>
          <p:nvPr/>
        </p:nvSpPr>
        <p:spPr bwMode="auto">
          <a:xfrm>
            <a:off x="107950" y="436562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781"/>
                                        </p:tgtEl>
                                        <p:attrNameLst>
                                          <p:attrName>style.visibility</p:attrName>
                                        </p:attrNameLst>
                                      </p:cBhvr>
                                      <p:to>
                                        <p:strVal val="visible"/>
                                      </p:to>
                                    </p:set>
                                    <p:animEffect transition="in" filter="blinds(horizontal)">
                                      <p:cBhvr>
                                        <p:cTn id="1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0" y="355600"/>
            <a:ext cx="9072563"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9. My mother wants to buy a pair of __________ shoes for me.</a:t>
            </a:r>
          </a:p>
          <a:p>
            <a:pPr algn="l">
              <a:buFont typeface="Arial" panose="020B0604020202020204" pitchFamily="34" charset="0"/>
              <a:buNone/>
            </a:pPr>
            <a:r>
              <a:rPr lang="en-US" altLang="zh-CN" sz="3200"/>
              <a:t> A. sport	  B. sporting 	C. sports	    D. a sport</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10. </a:t>
            </a:r>
            <a:r>
              <a:rPr lang="en-US" altLang="zh-CN" sz="3200">
                <a:latin typeface="Calibri" panose="020F0502020204030204"/>
              </a:rPr>
              <a:t>—</a:t>
            </a:r>
            <a:r>
              <a:rPr lang="en-US" altLang="zh-CN" sz="3200"/>
              <a:t>Rose isn</a:t>
            </a:r>
            <a:r>
              <a:rPr lang="en-US" altLang="zh-CN" sz="3200">
                <a:latin typeface="Calibri" panose="020F0502020204030204"/>
              </a:rPr>
              <a:t>’</a:t>
            </a:r>
            <a:r>
              <a:rPr lang="en-US" altLang="zh-CN" sz="3200"/>
              <a:t>t here today. Is she ill?</a:t>
            </a:r>
          </a:p>
          <a:p>
            <a:pPr algn="l">
              <a:buFont typeface="Arial" panose="020B0604020202020204" pitchFamily="34" charset="0"/>
              <a:buNone/>
            </a:pPr>
            <a:r>
              <a:rPr lang="en-US" altLang="zh-CN" sz="3200"/>
              <a:t>       </a:t>
            </a:r>
            <a:r>
              <a:rPr lang="en-US" altLang="zh-CN" sz="3200">
                <a:latin typeface="Calibri" panose="020F0502020204030204"/>
              </a:rPr>
              <a:t>—</a:t>
            </a:r>
            <a:r>
              <a:rPr lang="en-US" altLang="zh-CN" sz="3200"/>
              <a:t> ________. I saw her at the doctor</a:t>
            </a:r>
            <a:r>
              <a:rPr lang="en-US" altLang="zh-CN" sz="3200">
                <a:latin typeface="Calibri" panose="020F0502020204030204"/>
              </a:rPr>
              <a:t>’</a:t>
            </a:r>
            <a:r>
              <a:rPr lang="en-US" altLang="zh-CN" sz="3200"/>
              <a:t>s this morning. ( 2013</a:t>
            </a:r>
            <a:r>
              <a:rPr lang="zh-CN" altLang="en-US" sz="3200"/>
              <a:t>广东省中考题 </a:t>
            </a:r>
            <a:r>
              <a:rPr lang="en-US" altLang="zh-CN" sz="3200"/>
              <a:t>)</a:t>
            </a:r>
          </a:p>
          <a:p>
            <a:pPr algn="l">
              <a:buFont typeface="Arial" panose="020B0604020202020204" pitchFamily="34" charset="0"/>
              <a:buNone/>
            </a:pPr>
            <a:r>
              <a:rPr lang="en-US" altLang="zh-CN" sz="3200"/>
              <a:t>A. I hope so       		B. I don</a:t>
            </a:r>
            <a:r>
              <a:rPr lang="en-US" altLang="zh-CN" sz="3200">
                <a:latin typeface="Calibri" panose="020F0502020204030204"/>
              </a:rPr>
              <a:t>’</a:t>
            </a:r>
            <a:r>
              <a:rPr lang="en-US" altLang="zh-CN" sz="3200"/>
              <a:t>t mind      	</a:t>
            </a:r>
          </a:p>
          <a:p>
            <a:pPr algn="l">
              <a:buFont typeface="Arial" panose="020B0604020202020204" pitchFamily="34" charset="0"/>
              <a:buNone/>
            </a:pPr>
            <a:r>
              <a:rPr lang="en-US" altLang="zh-CN" sz="3200"/>
              <a:t>C. I am afraid so    	        D. I don</a:t>
            </a:r>
            <a:r>
              <a:rPr lang="en-US" altLang="zh-CN" sz="3200">
                <a:latin typeface="Calibri" panose="020F0502020204030204"/>
              </a:rPr>
              <a:t>’</a:t>
            </a:r>
            <a:r>
              <a:rPr lang="en-US" altLang="zh-CN" sz="3200"/>
              <a:t>t think so</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11. My sister wants _______ the movie club very much.</a:t>
            </a:r>
          </a:p>
          <a:p>
            <a:pPr algn="l">
              <a:buFont typeface="Arial" panose="020B0604020202020204" pitchFamily="34" charset="0"/>
              <a:buNone/>
            </a:pPr>
            <a:r>
              <a:rPr lang="en-US" altLang="zh-CN" sz="3200"/>
              <a:t>A. joins	B. to join  	C. joining</a:t>
            </a:r>
            <a:r>
              <a:rPr lang="zh-CN" altLang="en-US" sz="3200"/>
              <a:t>　</a:t>
            </a:r>
            <a:r>
              <a:rPr lang="en-US" altLang="zh-CN" sz="3200"/>
              <a:t>D. join</a:t>
            </a:r>
          </a:p>
        </p:txBody>
      </p:sp>
      <p:sp>
        <p:nvSpPr>
          <p:cNvPr id="76803"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6804" name="TextBox 14"/>
          <p:cNvSpPr txBox="1">
            <a:spLocks noChangeArrowheads="1"/>
          </p:cNvSpPr>
          <p:nvPr/>
        </p:nvSpPr>
        <p:spPr bwMode="auto">
          <a:xfrm>
            <a:off x="107950" y="2349500"/>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6805" name="TextBox 14"/>
          <p:cNvSpPr txBox="1">
            <a:spLocks noChangeArrowheads="1"/>
          </p:cNvSpPr>
          <p:nvPr/>
        </p:nvSpPr>
        <p:spPr bwMode="auto">
          <a:xfrm>
            <a:off x="322263" y="5229225"/>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blinds(horizontal)">
                                      <p:cBhvr>
                                        <p:cTn id="17"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P spid="768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0" y="355600"/>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12. --- Can you paint?   				</a:t>
            </a:r>
          </a:p>
          <a:p>
            <a:pPr algn="l">
              <a:buFont typeface="Arial" panose="020B0604020202020204" pitchFamily="34" charset="0"/>
              <a:buNone/>
            </a:pPr>
            <a:r>
              <a:rPr lang="en-US" altLang="zh-CN" sz="3200"/>
              <a:t>             --- ________.</a:t>
            </a:r>
          </a:p>
          <a:p>
            <a:pPr algn="l">
              <a:buFont typeface="Arial" panose="020B0604020202020204" pitchFamily="34" charset="0"/>
              <a:buNone/>
            </a:pPr>
            <a:r>
              <a:rPr lang="en-US" altLang="zh-CN" sz="3200"/>
              <a:t>A. Yes, a little			B. Yes, little	</a:t>
            </a:r>
          </a:p>
          <a:p>
            <a:pPr algn="l">
              <a:buFont typeface="Arial" panose="020B0604020202020204" pitchFamily="34" charset="0"/>
              <a:buNone/>
            </a:pPr>
            <a:r>
              <a:rPr lang="en-US" altLang="zh-CN" sz="3200"/>
              <a:t>C. No, a little			D. No, little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13. Most people in China ________ Chinese.</a:t>
            </a:r>
          </a:p>
          <a:p>
            <a:pPr algn="l">
              <a:buFont typeface="Arial" panose="020B0604020202020204" pitchFamily="34" charset="0"/>
              <a:buNone/>
            </a:pPr>
            <a:r>
              <a:rPr lang="en-US" altLang="zh-CN" sz="3200"/>
              <a:t>A. say	B. tell	C. speak		D. talk</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14. Tom can play the guitar, ________ he can</a:t>
            </a:r>
            <a:r>
              <a:rPr lang="en-US" altLang="zh-CN" sz="3200">
                <a:latin typeface="Calibri" panose="020F0502020204030204"/>
              </a:rPr>
              <a:t>’</a:t>
            </a:r>
            <a:r>
              <a:rPr lang="en-US" altLang="zh-CN" sz="3200"/>
              <a:t>t play it well.</a:t>
            </a:r>
          </a:p>
          <a:p>
            <a:pPr algn="l">
              <a:buFont typeface="Arial" panose="020B0604020202020204" pitchFamily="34" charset="0"/>
              <a:buNone/>
            </a:pPr>
            <a:r>
              <a:rPr lang="en-US" altLang="zh-CN" sz="3200"/>
              <a:t>A. and	B. but	C. or		D. because</a:t>
            </a:r>
          </a:p>
        </p:txBody>
      </p:sp>
      <p:sp>
        <p:nvSpPr>
          <p:cNvPr id="77827" name="TextBox 13"/>
          <p:cNvSpPr txBox="1">
            <a:spLocks noChangeArrowheads="1"/>
          </p:cNvSpPr>
          <p:nvPr/>
        </p:nvSpPr>
        <p:spPr bwMode="auto">
          <a:xfrm>
            <a:off x="179388" y="404813"/>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7828" name="TextBox 14"/>
          <p:cNvSpPr txBox="1">
            <a:spLocks noChangeArrowheads="1"/>
          </p:cNvSpPr>
          <p:nvPr/>
        </p:nvSpPr>
        <p:spPr bwMode="auto">
          <a:xfrm>
            <a:off x="107950" y="2924175"/>
            <a:ext cx="719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7829" name="TextBox 14"/>
          <p:cNvSpPr txBox="1">
            <a:spLocks noChangeArrowheads="1"/>
          </p:cNvSpPr>
          <p:nvPr/>
        </p:nvSpPr>
        <p:spPr bwMode="auto">
          <a:xfrm>
            <a:off x="250825" y="429260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29"/>
                                        </p:tgtEl>
                                        <p:attrNameLst>
                                          <p:attrName>style.visibility</p:attrName>
                                        </p:attrNameLst>
                                      </p:cBhvr>
                                      <p:to>
                                        <p:strVal val="visible"/>
                                      </p:to>
                                    </p:set>
                                    <p:animEffect transition="in" filter="blinds(horizontal)">
                                      <p:cBhvr>
                                        <p:cTn id="17" dur="500"/>
                                        <p:tgtEl>
                                          <p:spTgt spid="77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0" y="355600"/>
            <a:ext cx="907256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15. My sister can</a:t>
            </a:r>
            <a:r>
              <a:rPr lang="en-US" altLang="zh-CN" sz="3200">
                <a:latin typeface="Calibri" panose="020F0502020204030204"/>
              </a:rPr>
              <a:t>’</a:t>
            </a:r>
            <a:r>
              <a:rPr lang="en-US" altLang="zh-CN" sz="3200"/>
              <a:t>t ________ a kite. </a:t>
            </a:r>
          </a:p>
          <a:p>
            <a:pPr algn="l">
              <a:buFont typeface="Arial" panose="020B0604020202020204" pitchFamily="34" charset="0"/>
              <a:buNone/>
            </a:pPr>
            <a:r>
              <a:rPr lang="en-US" altLang="zh-CN" sz="3200"/>
              <a:t>A. made	    B. do	     C. to make		D. make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16. Then you can __________ in our school music festival.</a:t>
            </a:r>
          </a:p>
          <a:p>
            <a:pPr algn="l">
              <a:buFont typeface="Arial" panose="020B0604020202020204" pitchFamily="34" charset="0"/>
              <a:buNone/>
            </a:pPr>
            <a:r>
              <a:rPr lang="en-US" altLang="zh-CN" sz="3200"/>
              <a:t>A. be	B. is		C. are	D. am</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17. --- </a:t>
            </a:r>
            <a:r>
              <a:rPr lang="en-US" altLang="zh-CN" sz="3200">
                <a:latin typeface="Calibri" panose="020F0502020204030204"/>
              </a:rPr>
              <a:t>“</a:t>
            </a:r>
            <a:r>
              <a:rPr lang="en-US" altLang="zh-CN" sz="3200"/>
              <a:t>Can I sit here?</a:t>
            </a:r>
            <a:r>
              <a:rPr lang="en-US" altLang="zh-CN" sz="3200">
                <a:latin typeface="Calibri" panose="020F0502020204030204"/>
              </a:rPr>
              <a:t>”</a:t>
            </a:r>
            <a:r>
              <a:rPr lang="en-US" altLang="zh-CN" sz="3200"/>
              <a:t>               </a:t>
            </a:r>
          </a:p>
          <a:p>
            <a:pPr algn="l">
              <a:buFont typeface="Arial" panose="020B0604020202020204" pitchFamily="34" charset="0"/>
              <a:buNone/>
            </a:pPr>
            <a:r>
              <a:rPr lang="en-US" altLang="zh-CN" sz="3200"/>
              <a:t>                --- </a:t>
            </a:r>
            <a:r>
              <a:rPr lang="en-US" altLang="zh-CN" sz="3200">
                <a:latin typeface="Calibri" panose="020F0502020204030204"/>
              </a:rPr>
              <a:t>“</a:t>
            </a:r>
            <a:r>
              <a:rPr lang="en-US" altLang="zh-CN" sz="3200"/>
              <a:t>No,</a:t>
            </a:r>
            <a:r>
              <a:rPr lang="en-US" altLang="zh-CN" sz="3200" u="sng"/>
              <a:t>              </a:t>
            </a:r>
            <a:r>
              <a:rPr lang="en-US" altLang="zh-CN" sz="3200"/>
              <a:t>.</a:t>
            </a:r>
            <a:r>
              <a:rPr lang="en-US" altLang="zh-CN" sz="3200">
                <a:latin typeface="Calibri" panose="020F0502020204030204"/>
              </a:rPr>
              <a:t>”</a:t>
            </a:r>
            <a:endParaRPr lang="en-US" altLang="zh-CN" sz="3200"/>
          </a:p>
          <a:p>
            <a:pPr algn="l">
              <a:buFont typeface="Arial" panose="020B0604020202020204" pitchFamily="34" charset="0"/>
              <a:buNone/>
            </a:pPr>
            <a:r>
              <a:rPr lang="en-US" altLang="zh-CN" sz="3200"/>
              <a:t>A. I can't		        B. you can't			</a:t>
            </a:r>
          </a:p>
          <a:p>
            <a:pPr algn="l">
              <a:buFont typeface="Arial" panose="020B0604020202020204" pitchFamily="34" charset="0"/>
              <a:buNone/>
            </a:pPr>
            <a:r>
              <a:rPr lang="en-US" altLang="zh-CN" sz="3200"/>
              <a:t>C. I don't			D. you don't</a:t>
            </a:r>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D</a:t>
            </a:r>
          </a:p>
        </p:txBody>
      </p:sp>
      <p:sp>
        <p:nvSpPr>
          <p:cNvPr id="78852" name="TextBox 14"/>
          <p:cNvSpPr txBox="1">
            <a:spLocks noChangeArrowheads="1"/>
          </p:cNvSpPr>
          <p:nvPr/>
        </p:nvSpPr>
        <p:spPr bwMode="auto">
          <a:xfrm>
            <a:off x="179388" y="19161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8853" name="TextBox 14"/>
          <p:cNvSpPr txBox="1">
            <a:spLocks noChangeArrowheads="1"/>
          </p:cNvSpPr>
          <p:nvPr/>
        </p:nvSpPr>
        <p:spPr bwMode="auto">
          <a:xfrm>
            <a:off x="250825" y="378936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175"/>
            <a:ext cx="9072563" cy="691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t>(   ) 18. --- Hi, can I help you?   			--- ___________.</a:t>
            </a:r>
          </a:p>
          <a:p>
            <a:pPr algn="l">
              <a:buFont typeface="Arial" panose="020B0604020202020204" pitchFamily="34" charset="0"/>
              <a:buNone/>
            </a:pPr>
            <a:r>
              <a:rPr lang="en-US" altLang="zh-CN" sz="3200"/>
              <a:t>A. Yes, please			B. No, I can</a:t>
            </a:r>
            <a:r>
              <a:rPr lang="en-US" altLang="zh-CN" sz="3200">
                <a:latin typeface="Calibri" panose="020F0502020204030204"/>
              </a:rPr>
              <a:t>’</a:t>
            </a:r>
            <a:r>
              <a:rPr lang="en-US" altLang="zh-CN" sz="3200"/>
              <a:t>t	</a:t>
            </a:r>
          </a:p>
          <a:p>
            <a:pPr algn="l">
              <a:buFont typeface="Arial" panose="020B0604020202020204" pitchFamily="34" charset="0"/>
              <a:buNone/>
            </a:pPr>
            <a:r>
              <a:rPr lang="en-US" altLang="zh-CN" sz="3200"/>
              <a:t>C. Yes, I can			D. You are welcome</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19. Do you like ________? Come and join ________.</a:t>
            </a:r>
          </a:p>
          <a:p>
            <a:pPr algn="l">
              <a:buFont typeface="Arial" panose="020B0604020202020204" pitchFamily="34" charset="0"/>
              <a:buNone/>
            </a:pPr>
            <a:r>
              <a:rPr lang="en-US" altLang="zh-CN" sz="3200"/>
              <a:t>A. dancing, we			B. to dance, our	</a:t>
            </a:r>
          </a:p>
          <a:p>
            <a:pPr algn="l">
              <a:buFont typeface="Arial" panose="020B0604020202020204" pitchFamily="34" charset="0"/>
              <a:buNone/>
            </a:pPr>
            <a:r>
              <a:rPr lang="en-US" altLang="zh-CN" sz="3200"/>
              <a:t>C. dancing, us			D. dance, ours</a:t>
            </a:r>
          </a:p>
          <a:p>
            <a:pPr algn="l">
              <a:buFont typeface="Arial" panose="020B0604020202020204" pitchFamily="34" charset="0"/>
              <a:buNone/>
            </a:pPr>
            <a:endParaRPr lang="en-US" altLang="zh-CN" sz="3200"/>
          </a:p>
          <a:p>
            <a:pPr algn="l">
              <a:buFont typeface="Arial" panose="020B0604020202020204" pitchFamily="34" charset="0"/>
              <a:buNone/>
            </a:pPr>
            <a:r>
              <a:rPr lang="en-US" altLang="zh-CN" sz="3200"/>
              <a:t>(   ) 20. Little Tom draws ________. His drawings are very ________.</a:t>
            </a:r>
          </a:p>
          <a:p>
            <a:pPr algn="l">
              <a:buFont typeface="Arial" panose="020B0604020202020204" pitchFamily="34" charset="0"/>
              <a:buNone/>
            </a:pPr>
            <a:r>
              <a:rPr lang="en-US" altLang="zh-CN" sz="3200"/>
              <a:t>A. good, well   			B. well, good    	</a:t>
            </a:r>
          </a:p>
          <a:p>
            <a:pPr algn="l">
              <a:buFont typeface="Arial" panose="020B0604020202020204" pitchFamily="34" charset="0"/>
              <a:buNone/>
            </a:pPr>
            <a:r>
              <a:rPr lang="en-US" altLang="zh-CN" sz="3200"/>
              <a:t>C. good, good 		        D. well, well</a:t>
            </a:r>
          </a:p>
        </p:txBody>
      </p:sp>
      <p:sp>
        <p:nvSpPr>
          <p:cNvPr id="79875" name="TextBox 13"/>
          <p:cNvSpPr txBox="1">
            <a:spLocks noChangeArrowheads="1"/>
          </p:cNvSpPr>
          <p:nvPr/>
        </p:nvSpPr>
        <p:spPr bwMode="auto">
          <a:xfrm>
            <a:off x="250825" y="117475"/>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a:t>
            </a:r>
          </a:p>
        </p:txBody>
      </p:sp>
      <p:sp>
        <p:nvSpPr>
          <p:cNvPr id="79876" name="TextBox 14"/>
          <p:cNvSpPr txBox="1">
            <a:spLocks noChangeArrowheads="1"/>
          </p:cNvSpPr>
          <p:nvPr/>
        </p:nvSpPr>
        <p:spPr bwMode="auto">
          <a:xfrm>
            <a:off x="179388" y="24225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79877" name="TextBox 14"/>
          <p:cNvSpPr txBox="1">
            <a:spLocks noChangeArrowheads="1"/>
          </p:cNvSpPr>
          <p:nvPr/>
        </p:nvSpPr>
        <p:spPr bwMode="auto">
          <a:xfrm>
            <a:off x="179388" y="486886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文本框 99"/>
          <p:cNvSpPr txBox="1">
            <a:spLocks noChangeArrowheads="1"/>
          </p:cNvSpPr>
          <p:nvPr/>
        </p:nvSpPr>
        <p:spPr bwMode="auto">
          <a:xfrm>
            <a:off x="323850" y="115888"/>
            <a:ext cx="841375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二、完形填空</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15</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Welcome </a:t>
            </a:r>
            <a:r>
              <a:rPr lang="en-US" altLang="zh-CN" sz="3200" u="sng" dirty="0">
                <a:solidFill>
                  <a:srgbClr val="000000"/>
                </a:solidFill>
                <a:latin typeface="Times New Roman" panose="02020603050405020304" pitchFamily="18" charset="0"/>
                <a:cs typeface="Times New Roman" panose="02020603050405020304" pitchFamily="18" charset="0"/>
              </a:rPr>
              <a:t>  21   </a:t>
            </a:r>
            <a:r>
              <a:rPr lang="en-US" altLang="zh-CN" sz="3200" dirty="0">
                <a:solidFill>
                  <a:srgbClr val="000000"/>
                </a:solidFill>
                <a:latin typeface="Times New Roman" panose="02020603050405020304" pitchFamily="18" charset="0"/>
                <a:cs typeface="Times New Roman" panose="02020603050405020304" pitchFamily="18" charset="0"/>
              </a:rPr>
              <a:t>the zoo, everyone! Here is our tour plan. </a:t>
            </a:r>
            <a:r>
              <a:rPr lang="en-US" altLang="zh-CN" sz="3200" u="sng" dirty="0">
                <a:solidFill>
                  <a:srgbClr val="000000"/>
                </a:solidFill>
                <a:latin typeface="Times New Roman" panose="02020603050405020304" pitchFamily="18" charset="0"/>
                <a:cs typeface="Times New Roman" panose="02020603050405020304" pitchFamily="18" charset="0"/>
              </a:rPr>
              <a:t>  22   </a:t>
            </a:r>
            <a:r>
              <a:rPr lang="en-US" altLang="zh-CN" sz="3200" dirty="0">
                <a:solidFill>
                  <a:srgbClr val="000000"/>
                </a:solidFill>
                <a:latin typeface="Times New Roman" panose="02020603050405020304" pitchFamily="18" charset="0"/>
                <a:cs typeface="Times New Roman" panose="02020603050405020304" pitchFamily="18" charset="0"/>
              </a:rPr>
              <a:t>carefully. First we will</a:t>
            </a:r>
            <a:r>
              <a:rPr lang="en-US" altLang="zh-CN" sz="3200" u="sng" dirty="0">
                <a:solidFill>
                  <a:srgbClr val="000000"/>
                </a:solidFill>
                <a:latin typeface="Times New Roman" panose="02020603050405020304" pitchFamily="18" charset="0"/>
                <a:cs typeface="Times New Roman" panose="02020603050405020304" pitchFamily="18" charset="0"/>
              </a:rPr>
              <a:t>  23   </a:t>
            </a:r>
            <a:r>
              <a:rPr lang="en-US" altLang="zh-CN" sz="3200" dirty="0">
                <a:solidFill>
                  <a:srgbClr val="000000"/>
                </a:solidFill>
                <a:latin typeface="Times New Roman" panose="02020603050405020304" pitchFamily="18" charset="0"/>
                <a:cs typeface="Times New Roman" panose="02020603050405020304" pitchFamily="18" charset="0"/>
              </a:rPr>
              <a:t>the Children’s zoo. After that, we will walk </a:t>
            </a:r>
            <a:r>
              <a:rPr lang="en-US" altLang="zh-CN" sz="3200" u="sng" dirty="0">
                <a:solidFill>
                  <a:srgbClr val="000000"/>
                </a:solidFill>
                <a:latin typeface="Times New Roman" panose="02020603050405020304" pitchFamily="18" charset="0"/>
                <a:cs typeface="Times New Roman" panose="02020603050405020304" pitchFamily="18" charset="0"/>
              </a:rPr>
              <a:t>  24   </a:t>
            </a:r>
            <a:r>
              <a:rPr lang="en-US" altLang="zh-CN" sz="3200" dirty="0">
                <a:solidFill>
                  <a:srgbClr val="000000"/>
                </a:solidFill>
                <a:latin typeface="Times New Roman" panose="02020603050405020304" pitchFamily="18" charset="0"/>
                <a:cs typeface="Times New Roman" panose="02020603050405020304" pitchFamily="18" charset="0"/>
              </a:rPr>
              <a:t>the Bird World. Next is the African Area. There are elephants and lions! Don’t </a:t>
            </a:r>
            <a:r>
              <a:rPr lang="en-US" altLang="zh-CN" sz="3200" u="sng" dirty="0">
                <a:solidFill>
                  <a:srgbClr val="000000"/>
                </a:solidFill>
                <a:latin typeface="Times New Roman" panose="02020603050405020304" pitchFamily="18" charset="0"/>
                <a:cs typeface="Times New Roman" panose="02020603050405020304" pitchFamily="18" charset="0"/>
              </a:rPr>
              <a:t>  25   </a:t>
            </a:r>
            <a:r>
              <a:rPr lang="en-US" altLang="zh-CN" sz="3200" dirty="0">
                <a:solidFill>
                  <a:srgbClr val="000000"/>
                </a:solidFill>
                <a:latin typeface="Times New Roman" panose="02020603050405020304" pitchFamily="18" charset="0"/>
                <a:cs typeface="Times New Roman" panose="02020603050405020304" pitchFamily="18" charset="0"/>
              </a:rPr>
              <a:t>afraid, </a:t>
            </a:r>
            <a:r>
              <a:rPr lang="en-US" altLang="zh-CN" sz="3200" dirty="0">
                <a:solidFill>
                  <a:srgbClr val="000000"/>
                </a:solidFill>
                <a:latin typeface="宋体" panose="02010600030101010101" pitchFamily="2" charset="-122"/>
              </a:rPr>
              <a:t>because </a:t>
            </a:r>
            <a:r>
              <a:rPr lang="en-US" altLang="zh-CN" sz="3200" dirty="0">
                <a:solidFill>
                  <a:srgbClr val="000000"/>
                </a:solidFill>
                <a:latin typeface="Times New Roman" panose="02020603050405020304" pitchFamily="18" charset="0"/>
                <a:cs typeface="Times New Roman" panose="02020603050405020304" pitchFamily="18" charset="0"/>
              </a:rPr>
              <a:t>the cages are safe. </a:t>
            </a:r>
          </a:p>
          <a:p>
            <a:pPr algn="l">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    Then, we will have</a:t>
            </a:r>
            <a:r>
              <a:rPr lang="en-US" altLang="zh-CN" sz="3200" u="sng" dirty="0">
                <a:solidFill>
                  <a:srgbClr val="000000"/>
                </a:solidFill>
                <a:latin typeface="Times New Roman" panose="02020603050405020304" pitchFamily="18" charset="0"/>
                <a:cs typeface="Times New Roman" panose="02020603050405020304" pitchFamily="18" charset="0"/>
              </a:rPr>
              <a:t>  26   </a:t>
            </a:r>
            <a:r>
              <a:rPr lang="en-US" altLang="zh-CN" sz="3200" dirty="0">
                <a:solidFill>
                  <a:srgbClr val="000000"/>
                </a:solidFill>
                <a:latin typeface="Times New Roman" panose="02020603050405020304" pitchFamily="18" charset="0"/>
                <a:cs typeface="Times New Roman" panose="02020603050405020304" pitchFamily="18" charset="0"/>
              </a:rPr>
              <a:t>lunch.</a:t>
            </a:r>
            <a:r>
              <a:rPr lang="en-US" altLang="zh-CN" sz="3200" dirty="0">
                <a:solidFill>
                  <a:srgbClr val="000000"/>
                </a:solidFill>
                <a:latin typeface="宋体" panose="02010600030101010101" pitchFamily="2" charset="-122"/>
              </a:rPr>
              <a:t> </a:t>
            </a:r>
            <a:r>
              <a:rPr lang="en-US" altLang="zh-CN" sz="3200" u="sng" dirty="0">
                <a:solidFill>
                  <a:srgbClr val="000000"/>
                </a:solidFill>
                <a:latin typeface="Times New Roman" panose="02020603050405020304" pitchFamily="18" charset="0"/>
                <a:cs typeface="Times New Roman" panose="02020603050405020304" pitchFamily="18" charset="0"/>
              </a:rPr>
              <a:t>  27   </a:t>
            </a:r>
            <a:r>
              <a:rPr lang="en-US" altLang="zh-CN" sz="3200" dirty="0">
                <a:solidFill>
                  <a:srgbClr val="000000"/>
                </a:solidFill>
                <a:latin typeface="Times New Roman" panose="02020603050405020304" pitchFamily="18" charset="0"/>
                <a:cs typeface="Times New Roman" panose="02020603050405020304" pitchFamily="18" charset="0"/>
              </a:rPr>
              <a:t>brought</a:t>
            </a:r>
            <a:r>
              <a:rPr lang="zh-CN" altLang="en-US" sz="3200" dirty="0">
                <a:solidFill>
                  <a:srgbClr val="000000"/>
                </a:solidFill>
                <a:latin typeface="宋体" panose="02010600030101010101" pitchFamily="2" charset="-122"/>
              </a:rPr>
              <a:t>（带）</a:t>
            </a:r>
            <a:r>
              <a:rPr lang="en-US" altLang="zh-CN" sz="3200" dirty="0">
                <a:solidFill>
                  <a:srgbClr val="000000"/>
                </a:solidFill>
                <a:latin typeface="Times New Roman" panose="02020603050405020304" pitchFamily="18" charset="0"/>
                <a:cs typeface="Times New Roman" panose="02020603050405020304" pitchFamily="18" charset="0"/>
              </a:rPr>
              <a:t>your lunch, right? Some of you don’t have drinks. There are many places </a:t>
            </a:r>
            <a:r>
              <a:rPr lang="en-US" altLang="zh-CN" sz="3200" u="sng" dirty="0">
                <a:solidFill>
                  <a:srgbClr val="000000"/>
                </a:solidFill>
                <a:latin typeface="Times New Roman" panose="02020603050405020304" pitchFamily="18" charset="0"/>
                <a:cs typeface="Times New Roman" panose="02020603050405020304" pitchFamily="18" charset="0"/>
              </a:rPr>
              <a:t>  28   </a:t>
            </a:r>
            <a:r>
              <a:rPr lang="en-US" altLang="zh-CN" sz="3200" dirty="0">
                <a:solidFill>
                  <a:srgbClr val="000000"/>
                </a:solidFill>
                <a:latin typeface="Times New Roman" panose="02020603050405020304" pitchFamily="18" charset="0"/>
                <a:cs typeface="Times New Roman" panose="02020603050405020304" pitchFamily="18" charset="0"/>
              </a:rPr>
              <a:t>drinks. </a:t>
            </a:r>
          </a:p>
          <a:p>
            <a:pPr algn="l">
              <a:buFont typeface="Arial" panose="020B0604020202020204" pitchFamily="34" charset="0"/>
              <a:buNone/>
            </a:pPr>
            <a:r>
              <a:rPr lang="en-US" altLang="zh-CN" sz="3200" dirty="0">
                <a:latin typeface="Times New Roman" panose="02020603050405020304" pitchFamily="18" charset="0"/>
              </a:rPr>
              <a:t>After that, we will go to the Asian Area. At last, there is the Butterfly Park. It’s across from the Snake Park. Then, we will come back</a:t>
            </a:r>
            <a:r>
              <a:rPr lang="en-US" altLang="zh-CN" sz="3200" dirty="0"/>
              <a:t> </a:t>
            </a:r>
            <a:r>
              <a:rPr lang="en-US" altLang="zh-CN" sz="3200" dirty="0">
                <a:latin typeface="Times New Roman" panose="02020603050405020304" pitchFamily="18" charset="0"/>
              </a:rPr>
              <a:t>here and</a:t>
            </a:r>
          </a:p>
        </p:txBody>
      </p:sp>
    </p:spTree>
  </p:cSld>
  <p:clrMapOvr>
    <a:masterClrMapping/>
  </p:clrMapOvr>
</p:sld>
</file>

<file path=ppt/theme/theme1.xml><?xml version="1.0" encoding="utf-8"?>
<a:theme xmlns:a="http://schemas.openxmlformats.org/drawingml/2006/main" name="WWW.2PPT.COM&#10;">
  <a:themeElements>
    <a:clrScheme name="自定义 58">
      <a:dk1>
        <a:srgbClr val="3D3F41"/>
      </a:dk1>
      <a:lt1>
        <a:srgbClr val="FFFFFF"/>
      </a:lt1>
      <a:dk2>
        <a:srgbClr val="3D3F41"/>
      </a:dk2>
      <a:lt2>
        <a:srgbClr val="EAF5FC"/>
      </a:lt2>
      <a:accent1>
        <a:srgbClr val="47B6E7"/>
      </a:accent1>
      <a:accent2>
        <a:srgbClr val="2BC3B5"/>
      </a:accent2>
      <a:accent3>
        <a:srgbClr val="92D050"/>
      </a:accent3>
      <a:accent4>
        <a:srgbClr val="FFC000"/>
      </a:accent4>
      <a:accent5>
        <a:srgbClr val="CEB9A3"/>
      </a:accent5>
      <a:accent6>
        <a:srgbClr val="7030A0"/>
      </a:accent6>
      <a:hlink>
        <a:srgbClr val="00B0F0"/>
      </a:hlink>
      <a:folHlink>
        <a:srgbClr val="AFB2B4"/>
      </a:folHlink>
    </a:clrScheme>
    <a:fontScheme name="自定义 13">
      <a:majorFont>
        <a:latin typeface="Castellar"/>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主题16</Template>
  <TotalTime>0</TotalTime>
  <Words>1633</Words>
  <Application>Microsoft Office PowerPoint</Application>
  <PresentationFormat>全屏显示(4:3)</PresentationFormat>
  <Paragraphs>227</Paragraphs>
  <Slides>22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黑体</vt:lpstr>
      <vt:lpstr>宋体</vt:lpstr>
      <vt:lpstr>微软雅黑</vt:lpstr>
      <vt:lpstr>幼圆</vt:lpstr>
      <vt:lpstr>Arial</vt:lpstr>
      <vt:lpstr>Arial Black</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2023-01-16T15:58:54Z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A1D80EF37FFB4FEBBE0BE0597749E835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