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0" r:id="rId2"/>
    <p:sldId id="277" r:id="rId3"/>
    <p:sldId id="297" r:id="rId4"/>
    <p:sldId id="296" r:id="rId5"/>
    <p:sldId id="295" r:id="rId6"/>
    <p:sldId id="294" r:id="rId7"/>
    <p:sldId id="293" r:id="rId8"/>
    <p:sldId id="292" r:id="rId9"/>
    <p:sldId id="291" r:id="rId10"/>
    <p:sldId id="290" r:id="rId11"/>
    <p:sldId id="289" r:id="rId12"/>
    <p:sldId id="288" r:id="rId13"/>
    <p:sldId id="268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E569404-E709-43A3-AA47-C7E2A4817D3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B8045B2-F212-48C0-B901-9D266B4EE18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22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C0CBC8CC-2511-4F2C-A573-147DBA925D0A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8C4CB31C-BF3A-42A4-9420-B0BD17BB8D81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13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1" y="876300"/>
            <a:ext cx="6107906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dirty="0" smtClean="0"/>
            </a:p>
          </p:txBody>
        </p:sp>
        <p:pic>
          <p:nvPicPr>
            <p:cNvPr id="9" name="图片 28"/>
            <p:cNvPicPr>
              <a:picLocks noChangeAspect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4899" y="1536701"/>
            <a:ext cx="6108338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0" y="171612"/>
            <a:ext cx="9144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 bwMode="auto">
          <a:xfrm>
            <a:off x="1675210" y="182564"/>
            <a:ext cx="746879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4635" y="252414"/>
            <a:ext cx="392906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9144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0" y="2127510"/>
            <a:ext cx="9144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985011" y="2373631"/>
            <a:ext cx="5827871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840302"/>
            <a:ext cx="9144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dirty="0" smtClean="0"/>
          </a:p>
        </p:txBody>
      </p:sp>
      <p:grpSp>
        <p:nvGrpSpPr>
          <p:cNvPr id="11267" name="组合 8"/>
          <p:cNvGrpSpPr/>
          <p:nvPr/>
        </p:nvGrpSpPr>
        <p:grpSpPr bwMode="auto">
          <a:xfrm>
            <a:off x="463138" y="1766358"/>
            <a:ext cx="5474524" cy="1770256"/>
            <a:chOff x="-431002" y="1793006"/>
            <a:chExt cx="7298999" cy="1770210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079660" y="1793006"/>
              <a:ext cx="3974077" cy="6611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Unit 2  Lesson11</a:t>
              </a:r>
              <a:endPara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-431002" y="2732241"/>
              <a:ext cx="7298999" cy="8309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4800" b="1" dirty="0" smtClean="0"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rPr>
                <a:t>Shopping </a:t>
              </a:r>
              <a:r>
                <a:rPr lang="en-US" altLang="zh-CN" sz="4800" b="1" dirty="0">
                  <a:latin typeface="Times New Roman" panose="02020603050405020304" pitchFamily="18" charset="0"/>
                  <a:ea typeface="黑体" panose="02010609060101010101" pitchFamily="2" charset="-122"/>
                  <a:sym typeface="+mn-ea"/>
                </a:rPr>
                <a:t>in Beijing</a:t>
              </a:r>
              <a:endParaRPr lang="en-US" altLang="zh-CN" sz="4800" b="1" spc="300" dirty="0" smtClean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9" name="图片 1" descr="英语冀教（三起）五年级下册（2014年新编）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3860" y="1517650"/>
            <a:ext cx="3034903" cy="456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51627" y="551584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81943" y="996951"/>
            <a:ext cx="4667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Read and write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.</a:t>
            </a:r>
            <a:endParaRPr lang="en-US" altLang="zh-CN" sz="3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6274" y="1737942"/>
            <a:ext cx="756883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What do you want to buy for your family?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I want to buy 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__________________ for my mother.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__________________ for my father.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_______________________________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_______________________________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zh-CN" altLang="en-US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28105" y="1571686"/>
            <a:ext cx="5667005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重点词汇：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for  busy </a:t>
            </a:r>
            <a:endParaRPr lang="zh-CN" altLang="en-US" sz="32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重点句子：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Jenny buys … for …</a:t>
            </a:r>
            <a:endParaRPr lang="en-US" altLang="zh-CN" sz="32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—What time is it?</a:t>
            </a:r>
            <a:endParaRPr lang="en-US" altLang="zh-CN" sz="32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—It’s two o’clock.</a:t>
            </a:r>
            <a:endParaRPr lang="zh-CN" altLang="en-US" sz="32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3129" y="1171576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Summary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4" name="文本框 1"/>
          <p:cNvSpPr txBox="1">
            <a:spLocks noChangeArrowheads="1"/>
          </p:cNvSpPr>
          <p:nvPr/>
        </p:nvSpPr>
        <p:spPr bwMode="auto">
          <a:xfrm>
            <a:off x="863280" y="2583151"/>
            <a:ext cx="806696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回家用</a:t>
            </a:r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What time …?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向家长询问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3280" y="1363899"/>
            <a:ext cx="214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Homework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4" name="图片 2" descr="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5347" y="3025775"/>
            <a:ext cx="4080272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1520042" y="2115396"/>
            <a:ext cx="69750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4400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Role play </a:t>
            </a:r>
            <a:r>
              <a:rPr lang="en-US" altLang="zh-CN" sz="4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On the Great Wall!</a:t>
            </a:r>
            <a:endParaRPr lang="zh-CN" altLang="en-US" sz="4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3758" y="1171576"/>
            <a:ext cx="2039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Let's review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8" name="文本框 2"/>
          <p:cNvSpPr txBox="1">
            <a:spLocks noChangeArrowheads="1"/>
          </p:cNvSpPr>
          <p:nvPr/>
        </p:nvSpPr>
        <p:spPr bwMode="auto">
          <a:xfrm>
            <a:off x="3598225" y="1433186"/>
            <a:ext cx="5301002" cy="48320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Danny, Jenny, Li Ming and Mrs. Li are Shopping on </a:t>
            </a:r>
            <a:r>
              <a:rPr lang="en-US" altLang="zh-CN" sz="2800" dirty="0" err="1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Wangfujing</a:t>
            </a:r>
            <a:r>
              <a:rPr lang="en-US" altLang="zh-CN" sz="28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 Street.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Danny’s tail hurts, but he loves shopping. Jenny buys a scarf for her mother, some tea for her father, a kite for her sister and a cap for her brother. 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Danny is so busy. 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He looks in fifteen shops.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Mrs. Li, Li Ming and Jenny sit down</a:t>
            </a:r>
            <a:r>
              <a:rPr lang="en-US" altLang="zh-CN" sz="2800" dirty="0" smtClean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.</a:t>
            </a:r>
            <a:endParaRPr lang="en-US" altLang="zh-CN" sz="2800" dirty="0">
              <a:latin typeface="Times New Roman" panose="02020603050405020304" pitchFamily="18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4339" name="图片 3" descr="图片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567" y="2297114"/>
            <a:ext cx="2845594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63129" y="1171576"/>
            <a:ext cx="2113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Presentation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22619" y="2493715"/>
            <a:ext cx="482138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What time is it, Li Ming?</a:t>
            </a:r>
            <a:endParaRPr lang="zh-CN" altLang="en-US" sz="3200" b="1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It’s 2:30.</a:t>
            </a:r>
            <a:endParaRPr lang="zh-CN" altLang="en-US" sz="3200" b="1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63" name="图片 2" descr="图片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444" y="1773447"/>
            <a:ext cx="3805238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6" name="图片 1" descr="图片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930" y="1584325"/>
            <a:ext cx="4342209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4883139" y="2383106"/>
            <a:ext cx="397906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What time is it now?</a:t>
            </a:r>
            <a:endParaRPr lang="en-US" altLang="zh-CN" sz="3200" b="1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It’s 3:00.</a:t>
            </a:r>
            <a:endParaRPr lang="en-US" altLang="zh-CN" sz="3200" b="1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84897" y="1009650"/>
            <a:ext cx="3861197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Here’s Danny! </a:t>
            </a:r>
            <a:endParaRPr lang="en-US" altLang="zh-CN" sz="3200" b="1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What does he have? </a:t>
            </a:r>
            <a:endParaRPr lang="en-US" altLang="zh-CN" sz="3200" b="1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It’s a big panda! </a:t>
            </a:r>
            <a:endParaRPr lang="en-US" altLang="zh-CN" sz="3200" b="1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1" name="图片 2" descr="图片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3372" y="3424238"/>
            <a:ext cx="4718447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4" name="图片 1" descr="图片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3272" y="1798638"/>
            <a:ext cx="364331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792956" y="2568575"/>
            <a:ext cx="4195763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But you don’t have a tail, Mrs. Li. You can walk with it!</a:t>
            </a:r>
            <a:endParaRPr lang="en-US" altLang="zh-CN" sz="3200" b="1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You are so kind.</a:t>
            </a:r>
            <a:endParaRPr lang="en-US" altLang="zh-CN" sz="3200" b="1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46860" y="1423988"/>
            <a:ext cx="3150394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32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What time is it?</a:t>
            </a:r>
            <a:endParaRPr lang="en-US" altLang="zh-CN" sz="3200" b="1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zh-CN" altLang="en-US" sz="3200" b="1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zh-CN" altLang="en-US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9459" name="图片 3" descr="图片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1301" y="2079625"/>
            <a:ext cx="3707606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图片 5" descr="图片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3635" y="3476625"/>
            <a:ext cx="1235869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图片 6" descr="图片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4140000">
            <a:off x="3652838" y="3428207"/>
            <a:ext cx="16478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图片 7" descr="图片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52838" y="3476625"/>
            <a:ext cx="1421606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465009" y="1171576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Practice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13485" y="1279525"/>
            <a:ext cx="5847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Read Part1. Answer the questions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.</a:t>
            </a:r>
            <a:endParaRPr lang="en-US" altLang="zh-CN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483" name="图片 2" descr="图片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714" y="2546350"/>
            <a:ext cx="3258741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3654601" y="2510600"/>
            <a:ext cx="54893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Does Danny go shopping?</a:t>
            </a:r>
            <a:endParaRPr lang="en-US" altLang="zh-CN" sz="3200" b="1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What does Jenny buy?</a:t>
            </a:r>
            <a:endParaRPr lang="en-US" altLang="zh-CN" sz="3200" b="1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Is Danny busy?</a:t>
            </a:r>
            <a:endParaRPr lang="en-US" altLang="zh-CN" sz="3200" b="1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What does Danny buy</a:t>
            </a:r>
            <a:r>
              <a:rPr lang="en-US" altLang="zh-CN" sz="32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+mn-ea"/>
              </a:rPr>
              <a:t>?</a:t>
            </a:r>
            <a:endParaRPr lang="zh-CN" altLang="en-US" sz="3200" b="1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全屏显示(4:3)</PresentationFormat>
  <Paragraphs>57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Batang</vt:lpstr>
      <vt:lpstr>黑体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2023-01-16T15:59:24Z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4825DE574BB84453878FC1FC0F610500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