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458" r:id="rId2"/>
    <p:sldId id="463" r:id="rId3"/>
    <p:sldId id="464" r:id="rId4"/>
    <p:sldId id="462" r:id="rId5"/>
    <p:sldId id="465" r:id="rId6"/>
    <p:sldId id="466" r:id="rId7"/>
    <p:sldId id="467" r:id="rId8"/>
    <p:sldId id="468" r:id="rId9"/>
    <p:sldId id="469" r:id="rId10"/>
    <p:sldId id="470" r:id="rId11"/>
    <p:sldId id="479" r:id="rId12"/>
    <p:sldId id="471" r:id="rId13"/>
    <p:sldId id="480" r:id="rId14"/>
    <p:sldId id="472" r:id="rId15"/>
    <p:sldId id="481" r:id="rId16"/>
    <p:sldId id="473" r:id="rId17"/>
    <p:sldId id="474" r:id="rId18"/>
    <p:sldId id="475" r:id="rId19"/>
    <p:sldId id="476" r:id="rId20"/>
    <p:sldId id="477" r:id="rId2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06">
          <p15:clr>
            <a:srgbClr val="A4A3A4"/>
          </p15:clr>
        </p15:guide>
        <p15:guide id="2" pos="28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4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2086"/>
    <a:srgbClr val="B60A9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68" autoAdjust="0"/>
    <p:restoredTop sz="94660"/>
  </p:normalViewPr>
  <p:slideViewPr>
    <p:cSldViewPr>
      <p:cViewPr>
        <p:scale>
          <a:sx n="100" d="100"/>
          <a:sy n="100" d="100"/>
        </p:scale>
        <p:origin x="-468" y="-264"/>
      </p:cViewPr>
      <p:guideLst>
        <p:guide orient="horz" pos="2006"/>
        <p:guide pos="280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246" y="-102"/>
      </p:cViewPr>
      <p:guideLst>
        <p:guide orient="horz" pos="2674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haroni" panose="02010803020104030203" charset="0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haroni" panose="02010803020104030203" charset="0"/>
              </a:defRPr>
            </a:lvl1pPr>
          </a:lstStyle>
          <a:p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haroni" panose="02010803020104030203" charset="0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haroni" panose="02010803020104030203" charset="0"/>
              </a:defRPr>
            </a:lvl1pPr>
          </a:lstStyle>
          <a:p>
            <a:fld id="{126FEB5E-BC6D-41BE-BB09-784541D8D4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haroni" panose="02010803020104030203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haroni" panose="02010803020104030203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haroni" panose="02010803020104030203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haroni" panose="02010803020104030203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haroni" panose="02010803020104030203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4819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ctr"/>
          <a:lstStyle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3482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en-US" altLang="zh-CN" sz="1200" dirty="0"/>
              <a:t>2</a:t>
            </a:fld>
            <a:endParaRPr lang="en-US" altLang="zh-CN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5843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ctr"/>
          <a:lstStyle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3584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en-US" altLang="zh-CN" sz="1200" dirty="0"/>
              <a:t>3</a:t>
            </a:fld>
            <a:endParaRPr lang="en-US" altLang="zh-CN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4343400"/>
            <a:ext cx="7772400" cy="1009650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5562600"/>
            <a:ext cx="6400800" cy="7620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0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3988"/>
            <a:ext cx="2057400" cy="5972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3988"/>
            <a:ext cx="6019800" cy="5972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7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8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9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0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7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8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3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3988"/>
            <a:ext cx="82296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6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•"/>
        <a:defRPr sz="16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4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file:///F:\&#35838;&#20214;\&#12298;&#35299;&#35835;&#12299;&#25945;&#24072;&#29992;&#20070;\&#20864;&#25945;\&#20061;&#19979;\&#20864;&#25945;&#33521;&#35821;&#20061;&#24180;&#32423;&#19979;&#20876;&#31532;&#21313;&#21333;&#20803;\&#20864;&#25945;&#33521;&#35821;&#20061;&#24180;&#32423;&#19979;&#20876;&#31532;&#21313;&#21333;&#20803;&#31532;&#20116;&#35838;&#26102;\&#21516;&#26700;&#30340;&#20320;.mp3" TargetMode="External"/><Relationship Id="rId1" Type="http://schemas.microsoft.com/office/2007/relationships/media" Target="file:///F:\&#35838;&#20214;\&#12298;&#35299;&#35835;&#12299;&#25945;&#24072;&#29992;&#20070;\&#20864;&#25945;\&#20061;&#19979;\&#20864;&#25945;&#33521;&#35821;&#20061;&#24180;&#32423;&#19979;&#20876;&#31532;&#21313;&#21333;&#20803;\&#20864;&#25945;&#33521;&#35821;&#20061;&#24180;&#32423;&#19979;&#20876;&#31532;&#21313;&#21333;&#20803;&#31532;&#20116;&#35838;&#26102;\&#21516;&#26700;&#30340;&#20320;.mp3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audio" Target="file:///F:\&#35838;&#20214;\&#12298;&#35299;&#35835;&#12299;&#25945;&#24072;&#29992;&#20070;\&#20864;&#25945;\&#20061;&#19979;\&#20864;&#25945;&#33521;&#35821;&#20061;&#24180;&#32423;&#19979;&#20876;&#31532;&#21313;&#21333;&#20803;\&#20864;&#25945;&#33521;&#35821;&#20061;&#24180;&#32423;&#19979;&#20876;&#31532;&#21313;&#21333;&#20803;&#31532;&#20116;&#35838;&#26102;\Seasons-In-The-Sun.mp3" TargetMode="External"/><Relationship Id="rId1" Type="http://schemas.microsoft.com/office/2007/relationships/media" Target="file:///F:\&#35838;&#20214;\&#12298;&#35299;&#35835;&#12299;&#25945;&#24072;&#29992;&#20070;\&#20864;&#25945;\&#20061;&#19979;\&#20864;&#25945;&#33521;&#35821;&#20061;&#24180;&#32423;&#19979;&#20876;&#31532;&#21313;&#21333;&#20803;\&#20864;&#25945;&#33521;&#35821;&#20061;&#24180;&#32423;&#19979;&#20876;&#31532;&#21313;&#21333;&#20803;&#31532;&#20116;&#35838;&#26102;\Seasons-In-The-Sun.mp3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audio" Target="file:///F:\&#35838;&#20214;\&#12298;&#35299;&#35835;&#12299;&#25945;&#24072;&#29992;&#20070;\&#20864;&#25945;\&#20061;&#19979;\&#20864;&#25945;&#33521;&#35821;&#20061;&#24180;&#32423;&#19979;&#20876;&#31532;&#21313;&#21333;&#20803;\&#20864;&#25945;&#33521;&#35821;&#20061;&#24180;&#32423;&#19979;&#20876;&#31532;&#21313;&#21333;&#20803;&#31532;&#20116;&#35838;&#26102;\Lesson59_&#35838;&#25991;&#24405;&#38899;_128k.mp3" TargetMode="External"/><Relationship Id="rId1" Type="http://schemas.microsoft.com/office/2007/relationships/media" Target="file:///F:\&#35838;&#20214;\&#12298;&#35299;&#35835;&#12299;&#25945;&#24072;&#29992;&#20070;\&#20864;&#25945;\&#20061;&#19979;\&#20864;&#25945;&#33521;&#35821;&#20061;&#24180;&#32423;&#19979;&#20876;&#31532;&#21313;&#21333;&#20803;\&#20864;&#25945;&#33521;&#35821;&#20061;&#24180;&#32423;&#19979;&#20876;&#31532;&#21313;&#21333;&#20803;&#31532;&#20116;&#35838;&#26102;\Lesson59_&#35838;&#25991;&#24405;&#38899;_128k.mp3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audio" Target="file:///F:\&#35838;&#20214;\&#12298;&#35299;&#35835;&#12299;&#25945;&#24072;&#29992;&#20070;\&#20864;&#25945;\&#20061;&#19979;\&#20864;&#25945;&#33521;&#35821;&#20061;&#24180;&#32423;&#19979;&#20876;&#31532;&#21313;&#21333;&#20803;\&#20864;&#25945;&#33521;&#35821;&#20061;&#24180;&#32423;&#19979;&#20876;&#31532;&#21313;&#21333;&#20803;&#31532;&#20116;&#35838;&#26102;\Lesson59_&#35838;&#25991;&#24405;&#38899;_128k.mp3" TargetMode="External"/><Relationship Id="rId1" Type="http://schemas.microsoft.com/office/2007/relationships/media" Target="file:///F:\&#35838;&#20214;\&#12298;&#35299;&#35835;&#12299;&#25945;&#24072;&#29992;&#20070;\&#20864;&#25945;\&#20061;&#19979;\&#20864;&#25945;&#33521;&#35821;&#20061;&#24180;&#32423;&#19979;&#20876;&#31532;&#21313;&#21333;&#20803;\&#20864;&#25945;&#33521;&#35821;&#20061;&#24180;&#32423;&#19979;&#20876;&#31532;&#21313;&#21333;&#20803;&#31532;&#20116;&#35838;&#26102;\Lesson59_&#35838;&#25991;&#24405;&#38899;_128k.mp3" TargetMode="Externa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1484784"/>
            <a:ext cx="9144000" cy="589280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b"/>
          <a:lstStyle/>
          <a:p>
            <a:pPr algn="ctr"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Unit 10  Get Ready for the 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Future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04458" y="2564904"/>
            <a:ext cx="824484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48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Keep </a:t>
            </a:r>
            <a:r>
              <a:rPr kumimoji="1" lang="en-US" altLang="zh-CN" sz="4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Your Choices Open</a:t>
            </a:r>
            <a:r>
              <a:rPr kumimoji="1" lang="en-US" altLang="zh-CN" sz="7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285728"/>
            <a:ext cx="65008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九年级英语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·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下    新课标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[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冀教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]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97145" y="5642143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984885" y="563880"/>
            <a:ext cx="4804410" cy="450659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indent="0"/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☆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黑体_GBK" charset="0"/>
                <a:cs typeface="方正黑体_GBK" charset="0"/>
              </a:rPr>
              <a:t>教材解读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☆</a:t>
            </a:r>
          </a:p>
          <a:p>
            <a:pPr marL="0" indent="0"/>
            <a:r>
              <a:rPr lang="en-US" altLang="zh-CN" sz="2400" b="1" dirty="0" smtClean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     </a:t>
            </a:r>
            <a:r>
              <a:rPr lang="en-US" altLang="zh-CN" sz="2400" b="1" u="sng" dirty="0" smtClean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1.You</a:t>
            </a:r>
            <a:r>
              <a:rPr lang="en-US" altLang="zh-CN" sz="2400" b="1" u="sng" dirty="0" smtClean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want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to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keep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your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choices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open. </a:t>
            </a:r>
          </a:p>
          <a:p>
            <a:r>
              <a:rPr lang="en-US" altLang="zh-CN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  ◆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这句话的主语是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want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是谓语动词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后面的不定式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keep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your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choices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open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作宾语。在不定式中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keep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是动词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your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choices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是宾语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open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是形容词作宾语补足语。</a:t>
            </a:r>
            <a:endParaRPr lang="zh-CN" altLang="en-US" sz="2400" b="1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pPr marL="0" indent="0"/>
            <a:r>
              <a:rPr lang="en-US" altLang="zh-CN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 ◆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choice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为可数名词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意为“选择”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复数形式为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choices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。</a:t>
            </a:r>
            <a:endParaRPr lang="zh-CN" altLang="en-US" sz="2400" b="1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pPr marL="0" indent="0"/>
            <a:r>
              <a:rPr lang="en-US" altLang="zh-CN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 ◆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open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在此处意为“正在考虑的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悬而未决的”。</a:t>
            </a:r>
            <a:endParaRPr lang="zh-CN" altLang="en-US" sz="2400" b="1" dirty="0">
              <a:latin typeface="Times New Roman" panose="02020603050405020304" pitchFamily="18" charset="0"/>
            </a:endParaRPr>
          </a:p>
        </p:txBody>
      </p:sp>
      <p:pic>
        <p:nvPicPr>
          <p:cNvPr id="3" name="图片 2" descr="图片10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4990" y="3512820"/>
            <a:ext cx="1905000" cy="142875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08405" y="757555"/>
            <a:ext cx="4411345" cy="301752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 anchor="t">
            <a:spAutoFit/>
          </a:bodyPr>
          <a:lstStyle/>
          <a:p>
            <a:pPr algn="l"/>
            <a:r>
              <a:rPr lang="en-US" altLang="zh-CN" sz="2400" b="1" dirty="0" smtClean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    </a:t>
            </a:r>
            <a:r>
              <a:rPr lang="en-US" altLang="zh-CN" sz="2400" b="1" u="sng" dirty="0" smtClean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2.So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when you grow up,you can be what you want. </a:t>
            </a:r>
            <a:endParaRPr lang="en-US" altLang="zh-CN" sz="2400" b="1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algn="l"/>
            <a:r>
              <a:rPr lang="zh-CN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  本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句是一个含有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时间状语从句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的复合句。当主句是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一般将来时态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时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从句用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一般现在时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表示将来。当主句是祈使句或主句中含有情态动词时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从句要用一般现在时。</a:t>
            </a:r>
            <a:endParaRPr lang="zh-CN" altLang="en-US" dirty="0"/>
          </a:p>
        </p:txBody>
      </p:sp>
      <p:pic>
        <p:nvPicPr>
          <p:cNvPr id="3" name="图片 2" descr="图片10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51475" y="2858135"/>
            <a:ext cx="1905000" cy="142875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259840" y="627380"/>
            <a:ext cx="4464685" cy="344969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indent="228600"/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3.Do well in school,and the decision will be yours! </a:t>
            </a:r>
          </a:p>
          <a:p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◆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decision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为可数名词,意为“决定,决议”,复数形式是decisions,可用在短语make a decision中,意为“做出决定”。</a:t>
            </a:r>
          </a:p>
          <a:p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【</a:t>
            </a:r>
            <a:r>
              <a:rPr lang="zh-CN" altLang="en-US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拓展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】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decision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的动词形式为decide,为及物动词,意为“决定”,后面多加不定式或宾语从句。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pic>
        <p:nvPicPr>
          <p:cNvPr id="3" name="图片 2" descr="图片10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56250" y="3460115"/>
            <a:ext cx="1905000" cy="142875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55700" y="447040"/>
            <a:ext cx="5248910" cy="414083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 anchor="t">
            <a:spAutoFit/>
          </a:bodyPr>
          <a:lstStyle/>
          <a:p>
            <a:pPr indent="228600" algn="l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◆“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祈使句+and/or+陈述句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”是常见的句型。</a:t>
            </a:r>
            <a:endParaRPr lang="zh-CN" altLang="en-US" sz="2400" b="1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indent="228600" algn="l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(1)在“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祈使句+and+陈述句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”中祈使句必须是肯定的,表示条件或假设,相当于if引导的条件状语从句,and后的陈述句表示结果,常用一般将来时。</a:t>
            </a:r>
            <a:endParaRPr lang="zh-CN" altLang="en-US" sz="2400" b="1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indent="228600" algn="l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(2)在“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祈使句+or+陈述句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”中祈使句可以是肯定的或否定的,表示条件或假设,相当于if引导的条件状语从句,or后表示的是一种相反的结果,意为“不然的话,否则”,也常用一般将来时。</a:t>
            </a:r>
            <a:endParaRPr lang="zh-CN" altLang="en-US" dirty="0"/>
          </a:p>
        </p:txBody>
      </p:sp>
      <p:pic>
        <p:nvPicPr>
          <p:cNvPr id="3" name="图片 2" descr="图片10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84900" y="3408045"/>
            <a:ext cx="1905000" cy="142875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971550" y="662940"/>
            <a:ext cx="5184140" cy="448056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indent="228600" algn="l"/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4.There are certain rules for job words. </a:t>
            </a:r>
          </a:p>
          <a:p>
            <a:r>
              <a:rPr lang="zh-CN" altLang="en-US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certain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作形容词,且表示对事物的肯定性时,意为“确信,确定,肯定”,常用结构有:certain that…,certain to do sth.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endParaRPr lang="en-US" altLang="zh-CN" sz="2400" b="1" u="none" dirty="0" smtClean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certain 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of sth./doing sth.。</a:t>
            </a:r>
          </a:p>
          <a:p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【</a:t>
            </a:r>
            <a:r>
              <a:rPr lang="zh-CN" altLang="en-US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拓展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】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(1)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certain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作形容词,且表示主语很确定时,意为“确信,确定,无疑”,常用结构有:certain that…,certain of/about sth.。</a:t>
            </a:r>
          </a:p>
          <a:p>
            <a:pPr marL="0" indent="228600" algn="l"/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(2)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certain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作形容词还可意为“(不提及细节时)某事,某人,某种”。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pic>
        <p:nvPicPr>
          <p:cNvPr id="3" name="图片 2" descr="图片10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40755" y="3839845"/>
            <a:ext cx="1905000" cy="142875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09040" y="812800"/>
            <a:ext cx="4816475" cy="377507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 anchor="t">
            <a:spAutoFit/>
          </a:bodyPr>
          <a:lstStyle/>
          <a:p>
            <a:pPr indent="228600" algn="l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辨析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】　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certain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,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sure</a:t>
            </a:r>
            <a:endParaRPr lang="zh-CN" altLang="en-US" sz="2400" b="1" u="none" dirty="0">
              <a:solidFill>
                <a:srgbClr val="FF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  <a:sym typeface="+mn-ea"/>
            </a:endParaRPr>
          </a:p>
          <a:p>
            <a:pPr indent="228600" algn="l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在表示“主语很确信”和“说话人很确信”时,certain和sure用法相同。sure表示的是主观上的确信,而certain则更强调以客观确定性为描述的前提。因此,在口语中表达自己的主观确信而非依据客观事实时(特别是主语为人的情况下),sure更为常用。在“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It is certain+that从句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”中,certain可以由sure代替。</a:t>
            </a:r>
            <a:endParaRPr lang="zh-CN" altLang="en-US" dirty="0"/>
          </a:p>
        </p:txBody>
      </p:sp>
      <p:pic>
        <p:nvPicPr>
          <p:cNvPr id="3" name="图片 2" descr="图片10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9945" y="3329305"/>
            <a:ext cx="1905000" cy="142875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793750" y="1050290"/>
            <a:ext cx="7467600" cy="4206240"/>
          </a:xfrm>
          <a:prstGeom prst="rect">
            <a:avLst/>
          </a:prstGeom>
          <a:noFill/>
          <a:ln w="28575">
            <a:noFill/>
            <a:prstDash val="sysDash"/>
            <a:miter lim="800000"/>
          </a:ln>
          <a:extLst>
            <a:ext uri="{909E8E84-426E-40DD-AFC4-6F175D3DCCD1}">
              <a14:hiddenFill xmlns:a14="http://schemas.microsoft.com/office/drawing/2010/main">
                <a:gradFill>
                  <a:gsLst>
                    <a:gs pos="0">
                      <a:schemeClr val="accent1">
                        <a:tint val="66000"/>
                        <a:satMod val="160000"/>
                        <a:alpha val="16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14:hiddenFill>
            </a:ext>
          </a:extLst>
        </p:spPr>
        <p:txBody>
          <a:bodyPr>
            <a:spAutoFit/>
          </a:bodyPr>
          <a:lstStyle/>
          <a:p>
            <a:pPr marL="71755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baseline="0" noProof="0" dirty="0">
                <a:ln>
                  <a:noFill/>
                </a:ln>
                <a:solidFill>
                  <a:srgbClr val="B60A9F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Work in groups. Do a survey and find out what your classmates want to do in the future. </a:t>
            </a:r>
          </a:p>
          <a:p>
            <a:pPr marL="71755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1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Tips:</a:t>
            </a:r>
          </a:p>
          <a:p>
            <a:pPr marL="586105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u"/>
              <a:defRPr/>
            </a:pPr>
            <a:r>
              <a:rPr kumimoji="0" lang="en-US" altLang="zh-CN" sz="2800" b="1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What do you want to do/be in the future?</a:t>
            </a:r>
          </a:p>
          <a:p>
            <a:pPr marL="586105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u"/>
              <a:defRPr/>
            </a:pPr>
            <a:r>
              <a:rPr kumimoji="0" lang="en-US" altLang="zh-CN" sz="2800" b="1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Why do you want to </a:t>
            </a:r>
            <a:r>
              <a:rPr kumimoji="0" lang="en-US" altLang="zh-CN" sz="2800" b="1" i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be a/an…?</a:t>
            </a:r>
            <a:endParaRPr kumimoji="0" lang="en-US" altLang="zh-CN" sz="2800" b="1" i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939165" y="1932305"/>
            <a:ext cx="7252335" cy="43586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/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.They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have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different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dishes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menu.There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are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many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　　　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 </a:t>
            </a:r>
            <a:endParaRPr lang="en-US" altLang="zh-CN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2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.If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want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　　　     </a:t>
            </a:r>
            <a:r>
              <a:rPr lang="en-US" altLang="zh-CN" sz="28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school</a:t>
            </a:r>
            <a:r>
              <a:rPr lang="en-US" altLang="zh-CN" sz="28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must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study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hard. </a:t>
            </a:r>
            <a:endParaRPr lang="en-US" altLang="zh-CN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3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.She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　　　   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from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high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school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and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went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university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last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year. </a:t>
            </a:r>
            <a:endParaRPr lang="en-US" altLang="zh-CN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4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most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　　　     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people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are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those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who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fail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most</a:t>
            </a:r>
            <a:r>
              <a:rPr lang="en-US" altLang="zh-CN" sz="28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but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try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most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! </a:t>
            </a:r>
            <a:endParaRPr lang="en-US" altLang="zh-CN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5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.I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know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that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　　　        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leave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here</a:t>
            </a:r>
            <a:r>
              <a:rPr lang="en-US" altLang="zh-CN" sz="28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but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please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reconsider. 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39165" y="147320"/>
            <a:ext cx="7683500" cy="944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800" b="1" dirty="0" err="1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Ⅰ.Fill</a:t>
            </a:r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in</a:t>
            </a:r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the</a:t>
            </a:r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blanks</a:t>
            </a:r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with</a:t>
            </a:r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the</a:t>
            </a:r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correct</a:t>
            </a:r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forms</a:t>
            </a:r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of</a:t>
            </a:r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the</a:t>
            </a:r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words</a:t>
            </a:r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or</a:t>
            </a:r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phrases</a:t>
            </a:r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in</a:t>
            </a:r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the</a:t>
            </a:r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box.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657860" y="1211580"/>
            <a:ext cx="8205470" cy="602202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successful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　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do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well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in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　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choice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　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decide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　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graduate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4839970" y="2345055"/>
            <a:ext cx="1270000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choices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3513455" y="2777490"/>
            <a:ext cx="1645285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do well in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1906905" y="3641090"/>
            <a:ext cx="1743075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graduated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2827020" y="4452620"/>
            <a:ext cx="1684655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successful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3706495" y="5329555"/>
            <a:ext cx="2148840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have decided</a:t>
            </a:r>
            <a:endParaRPr lang="zh-CN" alt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899795" y="418465"/>
            <a:ext cx="7343775" cy="56388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/>
            <a:r>
              <a:rPr lang="en-US" altLang="zh-CN" sz="2800" b="1" u="none" dirty="0" err="1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Ⅱ.Choose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the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correct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answers.</a:t>
            </a:r>
          </a:p>
          <a:p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6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.The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girl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does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well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　　　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piano. </a:t>
            </a:r>
            <a:endParaRPr lang="en-US" altLang="zh-CN" sz="2400" b="1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marL="0" indent="0"/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A.play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	</a:t>
            </a:r>
            <a:r>
              <a:rPr lang="en-US" altLang="zh-CN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  </a:t>
            </a:r>
            <a:r>
              <a:rPr lang="en-US" altLang="zh-CN" sz="2400" b="1" u="non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B.playing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	</a:t>
            </a:r>
            <a:r>
              <a:rPr lang="en-US" altLang="zh-CN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 </a:t>
            </a:r>
            <a:r>
              <a:rPr lang="en-US" altLang="zh-CN" sz="2400" b="1" u="non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C.to</a:t>
            </a:r>
            <a:r>
              <a:rPr lang="en-US" altLang="zh-CN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play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	</a:t>
            </a:r>
            <a:r>
              <a:rPr lang="en-US" altLang="zh-CN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</a:t>
            </a:r>
            <a:r>
              <a:rPr lang="en-US" altLang="zh-CN" sz="2400" b="1" u="non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D.played</a:t>
            </a:r>
            <a:endParaRPr lang="en-US" altLang="zh-CN" sz="24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7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.My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father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graduated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　　　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university. </a:t>
            </a:r>
          </a:p>
          <a:p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A.of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	</a:t>
            </a:r>
            <a:r>
              <a:rPr lang="en-US" altLang="zh-CN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</a:t>
            </a:r>
            <a:r>
              <a:rPr lang="en-US" altLang="zh-CN" sz="2400" b="1" u="non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B.in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	</a:t>
            </a:r>
            <a:r>
              <a:rPr lang="en-US" altLang="zh-CN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  </a:t>
            </a:r>
            <a:r>
              <a:rPr lang="en-US" altLang="zh-CN" sz="2400" b="1" u="non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C.at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</a:t>
            </a: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    </a:t>
            </a:r>
            <a:r>
              <a:rPr lang="en-US" altLang="zh-CN" sz="2400" b="1" u="non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D.from</a:t>
            </a:r>
            <a:endParaRPr lang="en-US" altLang="zh-CN" sz="24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8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.He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is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strange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man.He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always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keeps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window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　　　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summer</a:t>
            </a:r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but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keeps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them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　　　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winter. </a:t>
            </a:r>
          </a:p>
          <a:p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A.close</a:t>
            </a:r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open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	</a:t>
            </a:r>
            <a:r>
              <a:rPr lang="en-US" altLang="zh-CN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        </a:t>
            </a:r>
            <a:r>
              <a:rPr lang="en-US" altLang="zh-CN" sz="2400" b="1" u="non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B.closed</a:t>
            </a:r>
            <a:r>
              <a:rPr lang="en-US" altLang="zh-CN" sz="2400" b="1" u="non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400" b="1" u="non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opened</a:t>
            </a:r>
            <a:endParaRPr lang="en-US" altLang="zh-CN" sz="2400" b="1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C.closed</a:t>
            </a:r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open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	</a:t>
            </a:r>
            <a:r>
              <a:rPr lang="en-US" altLang="zh-CN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        </a:t>
            </a:r>
            <a:r>
              <a:rPr lang="en-US" altLang="zh-CN" sz="2400" b="1" u="non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D.close</a:t>
            </a:r>
            <a:r>
              <a:rPr lang="en-US" altLang="zh-CN" sz="2400" b="1" u="non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400" b="1" u="non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opened</a:t>
            </a:r>
            <a:endParaRPr lang="en-US" altLang="zh-CN" sz="24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9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.You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must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make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　　　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among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majors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before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go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university. </a:t>
            </a:r>
          </a:p>
          <a:p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A.decision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	</a:t>
            </a:r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B.study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	</a:t>
            </a:r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C.choice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	</a:t>
            </a:r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D.choose</a:t>
            </a:r>
            <a:endParaRPr lang="en-US" altLang="zh-CN" sz="24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10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.I’m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not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strong.I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decide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　　　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more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exercise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from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now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on. </a:t>
            </a:r>
          </a:p>
          <a:p>
            <a:r>
              <a:rPr lang="en-US" altLang="zh-CN" sz="24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A.take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	</a:t>
            </a:r>
            <a:r>
              <a:rPr lang="en-US" altLang="zh-CN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   </a:t>
            </a:r>
            <a:r>
              <a:rPr lang="en-US" altLang="zh-CN" sz="2400" b="1" u="non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B.to</a:t>
            </a:r>
            <a:r>
              <a:rPr lang="en-US" altLang="zh-CN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take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	</a:t>
            </a:r>
            <a:r>
              <a:rPr lang="en-US" altLang="zh-CN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  </a:t>
            </a:r>
            <a:r>
              <a:rPr lang="en-US" altLang="zh-CN" sz="2400" b="1" u="non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C.taking</a:t>
            </a:r>
            <a:r>
              <a:rPr lang="en-US" altLang="zh-CN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	</a:t>
            </a:r>
            <a:r>
              <a:rPr lang="en-US" altLang="zh-CN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 </a:t>
            </a:r>
            <a:r>
              <a:rPr lang="en-US" altLang="zh-CN" sz="2400" b="1" u="non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D.took</a:t>
            </a:r>
            <a:endParaRPr lang="zh-CN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169410" y="844550"/>
            <a:ext cx="386080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B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4370070" y="1524635"/>
            <a:ext cx="403225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D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4773295" y="2637790"/>
            <a:ext cx="403225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3766185" y="3776345"/>
            <a:ext cx="403225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4773295" y="4875530"/>
            <a:ext cx="386080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B</a:t>
            </a:r>
            <a:endParaRPr lang="zh-CN" alt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115695" y="401320"/>
            <a:ext cx="7212330" cy="490728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indent="0"/>
            <a:r>
              <a:rPr lang="en-US" altLang="zh-CN" sz="2800" b="1" u="none" dirty="0" err="1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Ⅲ.Rewrite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the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following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sentences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as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required.</a:t>
            </a:r>
          </a:p>
          <a:p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11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.Tony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wants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an</a:t>
            </a:r>
            <a:r>
              <a:rPr lang="en-US" altLang="zh-CN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actor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对画线部分提问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 </a:t>
            </a:r>
            <a:endParaRPr lang="en-US" altLang="zh-CN" sz="2400" b="1" u="sng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marL="0" indent="0"/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　　　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　　　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Tony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　　　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? </a:t>
            </a:r>
            <a:endParaRPr lang="en-US" altLang="zh-CN" sz="24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12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.Helen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does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well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playing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volleyball.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同义句转换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endParaRPr lang="en-US" altLang="zh-CN" sz="2400" b="1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Helen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　　　　　　　　　　　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playing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volleyball. </a:t>
            </a:r>
            <a:endParaRPr lang="en-US" altLang="zh-CN" sz="24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13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.There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are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some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jobs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for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choose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from.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改为一般疑问句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endParaRPr lang="en-US" altLang="zh-CN" sz="2400" b="1" u="sng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marL="0" indent="0"/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　　　　　　　　　　　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jobs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for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choose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from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? </a:t>
            </a:r>
            <a:endParaRPr lang="en-US" altLang="zh-CN" sz="24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14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.What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do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mean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by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this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word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?(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同义句转换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endParaRPr lang="en-US" altLang="zh-CN" sz="2400" b="1" u="sng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marL="0" indent="0"/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　　　　　　　　　　　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of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this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word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? </a:t>
            </a:r>
            <a:endParaRPr lang="en-US" altLang="zh-CN" sz="24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15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.I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can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find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some</a:t>
            </a:r>
            <a:r>
              <a:rPr lang="en-US" altLang="zh-CN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words</a:t>
            </a:r>
            <a:r>
              <a:rPr lang="en-US" altLang="zh-CN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with</a:t>
            </a:r>
            <a:r>
              <a:rPr lang="en-US" altLang="zh-CN" sz="2400" b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“</a:t>
            </a:r>
            <a:r>
              <a:rPr lang="en-US" altLang="zh-CN" sz="2400" b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er</a:t>
            </a:r>
            <a:r>
              <a:rPr lang="en-US" altLang="zh-CN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”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对画线部分提问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 </a:t>
            </a:r>
            <a:endParaRPr lang="en-US" altLang="zh-CN" sz="2400" b="1" u="sng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marL="0" indent="0"/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　　　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　　　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　　　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? </a:t>
            </a:r>
            <a:endParaRPr lang="zh-CN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500166" y="1171575"/>
            <a:ext cx="4357718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What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     does                   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want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2806065" y="1904365"/>
            <a:ext cx="1419225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is good at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1731010" y="2978150"/>
            <a:ext cx="1965960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Are there any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1563370" y="4116705"/>
            <a:ext cx="2796540" cy="4572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What’s the meaning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1563370" y="4851400"/>
            <a:ext cx="3759362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What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      can                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find</a:t>
            </a:r>
            <a:endParaRPr lang="zh-CN" altLang="en-US" dirty="0"/>
          </a:p>
        </p:txBody>
      </p:sp>
      <p:pic>
        <p:nvPicPr>
          <p:cNvPr id="8" name="图片 7" descr="123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67120" y="5006975"/>
            <a:ext cx="1600200" cy="137160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5"/>
          <p:cNvSpPr/>
          <p:nvPr/>
        </p:nvSpPr>
        <p:spPr>
          <a:xfrm>
            <a:off x="990600" y="1371600"/>
            <a:ext cx="7086600" cy="8382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>
            <a:outerShdw blurRad="965200" dist="38100" dir="2700000" algn="tl" rotWithShape="0">
              <a:prstClr val="black">
                <a:alpha val="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gradFill flip="none" rotWithShape="1">
                  <a:gsLst>
                    <a:gs pos="0">
                      <a:sysClr val="window" lastClr="FFFFFF"/>
                    </a:gs>
                    <a:gs pos="100000">
                      <a:sysClr val="window" lastClr="FFFFFF">
                        <a:lumMod val="85000"/>
                        <a:shade val="100000"/>
                        <a:satMod val="115000"/>
                      </a:sys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14:hiddenFill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</a:rPr>
              <a:t>Do you know any graduation songs? What are they?</a:t>
            </a:r>
          </a:p>
        </p:txBody>
      </p:sp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1999" y="2514600"/>
            <a:ext cx="4461469" cy="2819400"/>
          </a:xfrm>
          <a:prstGeom prst="round2Diag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5"/>
          <p:cNvSpPr/>
          <p:nvPr/>
        </p:nvSpPr>
        <p:spPr>
          <a:xfrm>
            <a:off x="5410200" y="3617913"/>
            <a:ext cx="1828800" cy="496887"/>
          </a:xfrm>
          <a:prstGeom prst="rect">
            <a:avLst/>
          </a:prstGeom>
          <a:noFill/>
          <a:ln w="38100" cap="flat" cmpd="sng">
            <a:solidFill>
              <a:schemeClr val="accent1"/>
            </a:solidFill>
            <a:prstDash val="sysDash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lvl="0" algn="ctr"/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同桌的你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9" name="同桌的你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7380312" y="3501008"/>
            <a:ext cx="584448" cy="584448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229643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7" grpId="0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129030" y="620395"/>
            <a:ext cx="6990715" cy="271272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indent="0"/>
            <a:r>
              <a:rPr lang="en-US" altLang="zh-CN" sz="6000" b="1" u="none" dirty="0">
                <a:solidFill>
                  <a:srgbClr val="FF00FF"/>
                </a:solidFill>
                <a:latin typeface="Times New Roman" panose="02020603050405020304" pitchFamily="18" charset="0"/>
                <a:ea typeface="NEU-F5-S92" charset="0"/>
                <a:cs typeface="NEU-F5-S92" charset="0"/>
              </a:rPr>
              <a:t>Homework</a:t>
            </a:r>
            <a:endParaRPr lang="en-US" altLang="zh-CN" sz="6000" b="1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1.Finish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off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remaining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exercises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activity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book.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2.The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students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are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required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read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next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text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student’s</a:t>
            </a:r>
            <a:r>
              <a:rPr lang="en-US" altLang="zh-CN" sz="28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book</a:t>
            </a:r>
            <a:r>
              <a:rPr lang="en-US" altLang="zh-CN" sz="28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 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pic>
        <p:nvPicPr>
          <p:cNvPr id="2" name="图片 1" descr="图片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9305" y="3662045"/>
            <a:ext cx="2066925" cy="2124075"/>
          </a:xfrm>
          <a:prstGeom prst="rect">
            <a:avLst/>
          </a:prstGeom>
        </p:spPr>
      </p:pic>
      <p:sp>
        <p:nvSpPr>
          <p:cNvPr id="3" name="动作按钮: 后退或前一项 2">
            <a:hlinkClick r:id="" action="ppaction://hlinkshowjump?jump=firstslide"/>
          </p:cNvPr>
          <p:cNvSpPr/>
          <p:nvPr/>
        </p:nvSpPr>
        <p:spPr>
          <a:xfrm>
            <a:off x="7020560" y="5013325"/>
            <a:ext cx="503555" cy="503555"/>
          </a:xfrm>
          <a:prstGeom prst="actionButtonBackPrevio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62000" y="1600200"/>
            <a:ext cx="4267200" cy="2993315"/>
          </a:xfrm>
          <a:prstGeom prst="round2Diag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181600" y="2895600"/>
            <a:ext cx="2971800" cy="496888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ysDash"/>
            <a:miter lim="800000"/>
          </a:ln>
        </p:spPr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黑体" panose="02010609060101010101" pitchFamily="49" charset="-122"/>
                <a:cs typeface="+mn-cs"/>
              </a:rPr>
              <a:t>Seasons in the sun</a:t>
            </a:r>
          </a:p>
        </p:txBody>
      </p:sp>
      <p:sp>
        <p:nvSpPr>
          <p:cNvPr id="10" name="圆角矩形 9"/>
          <p:cNvSpPr/>
          <p:nvPr/>
        </p:nvSpPr>
        <p:spPr>
          <a:xfrm>
            <a:off x="914400" y="5029200"/>
            <a:ext cx="6553200" cy="8382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>
            <a:outerShdw blurRad="660400" dist="38100" dir="2700000" algn="tl" rotWithShape="0">
              <a:prstClr val="black">
                <a:alpha val="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gradFill flip="none" rotWithShape="1">
                  <a:gsLst>
                    <a:gs pos="0">
                      <a:sysClr val="window" lastClr="FFFFFF"/>
                    </a:gs>
                    <a:gs pos="100000">
                      <a:sysClr val="window" lastClr="FFFFFF">
                        <a:lumMod val="85000"/>
                        <a:shade val="100000"/>
                        <a:satMod val="115000"/>
                      </a:sys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14:hiddenFill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</a:rPr>
              <a:t>What other graduation songs do you know?</a:t>
            </a:r>
          </a:p>
        </p:txBody>
      </p:sp>
      <p:pic>
        <p:nvPicPr>
          <p:cNvPr id="6" name="Seasons-In-The-Sun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8388424" y="2924944"/>
            <a:ext cx="584448" cy="584448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5012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8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圆角矩形 10"/>
          <p:cNvSpPr/>
          <p:nvPr/>
        </p:nvSpPr>
        <p:spPr>
          <a:xfrm>
            <a:off x="1169035" y="963295"/>
            <a:ext cx="6096000" cy="8382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gradFill flip="none" rotWithShape="1">
                  <a:gsLst>
                    <a:gs pos="0">
                      <a:sysClr val="window" lastClr="FFFFFF"/>
                    </a:gs>
                    <a:gs pos="100000">
                      <a:sysClr val="window" lastClr="FFFFFF">
                        <a:lumMod val="85000"/>
                        <a:shade val="100000"/>
                        <a:satMod val="115000"/>
                      </a:sys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14:hiddenFill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902086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</a:rPr>
              <a:t>Let’s learn a song like this: Keep Your Choices Open. And try to sing this song.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0100" y="2366010"/>
            <a:ext cx="7543800" cy="3291840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sysDash"/>
          </a:ln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charset="-122"/>
                <a:cs typeface="+mn-cs"/>
              </a:rPr>
              <a:t>You want to keep choices open.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charset="-122"/>
                <a:cs typeface="+mn-cs"/>
              </a:rPr>
              <a:t>Your education keeps your choices open.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charset="-122"/>
                <a:cs typeface="+mn-cs"/>
              </a:rPr>
              <a:t>So when you grow up, you can be what you want.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……</a:t>
            </a:r>
          </a:p>
        </p:txBody>
      </p:sp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629400" y="4953000"/>
            <a:ext cx="2286000" cy="106680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Lesson59_课文录音_128k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7452320" y="1412776"/>
            <a:ext cx="584448" cy="584448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966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2240915" y="1633538"/>
            <a:ext cx="5080000" cy="15544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indent="0"/>
            <a:r>
              <a:rPr lang="en-US" altLang="zh-CN" sz="3200" b="1" u="none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New</a:t>
            </a:r>
            <a:r>
              <a:rPr lang="en-US" altLang="zh-CN" sz="3200" b="1" u="none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sz="3200" b="1" u="none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Word</a:t>
            </a:r>
          </a:p>
          <a:p>
            <a:pPr marL="0" indent="0"/>
            <a:endParaRPr lang="en-US" altLang="zh-CN" sz="3200" b="1" u="none" dirty="0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NEU-BZ-S92" charset="0"/>
            </a:endParaRPr>
          </a:p>
          <a:p>
            <a:r>
              <a:rPr lang="en-US" altLang="zh-CN" sz="3200" b="1" u="none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merchant</a:t>
            </a:r>
            <a:r>
              <a:rPr lang="en-US" altLang="zh-CN" sz="32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  </a:t>
            </a:r>
            <a:r>
              <a:rPr lang="en-US" altLang="zh-CN" sz="3200" b="1" i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n.</a:t>
            </a:r>
            <a:r>
              <a:rPr lang="zh-CN" altLang="en-US" sz="32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商人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7"/>
          <p:cNvSpPr>
            <a:spLocks noChangeArrowheads="1"/>
          </p:cNvSpPr>
          <p:nvPr/>
        </p:nvSpPr>
        <p:spPr bwMode="auto">
          <a:xfrm>
            <a:off x="1432560" y="1311275"/>
            <a:ext cx="6705600" cy="4480560"/>
          </a:xfrm>
          <a:prstGeom prst="rect">
            <a:avLst/>
          </a:prstGeom>
          <a:noFill/>
          <a:ln w="28575">
            <a:noFill/>
            <a:prstDash val="dash"/>
            <a:miter lim="800000"/>
          </a:ln>
        </p:spPr>
        <p:txBody>
          <a:bodyPr>
            <a:spAutoFit/>
          </a:bodyPr>
          <a:lstStyle/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Education keeps your choices open.</a:t>
            </a: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When you grow up, you can be a merchant.</a:t>
            </a: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Do well in school, and the decision will be yours.</a:t>
            </a: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Study hard, and you will do well.</a:t>
            </a: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You may decide to be a professor.</a:t>
            </a: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Maybe a police officer is the job for you.</a:t>
            </a: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You could be a successful cook.</a:t>
            </a: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You could be a successful farmer.</a:t>
            </a:r>
          </a:p>
        </p:txBody>
      </p:sp>
      <p:sp>
        <p:nvSpPr>
          <p:cNvPr id="20" name="KSO_Shape"/>
          <p:cNvSpPr/>
          <p:nvPr/>
        </p:nvSpPr>
        <p:spPr>
          <a:xfrm>
            <a:off x="899160" y="1387475"/>
            <a:ext cx="554038" cy="457200"/>
          </a:xfrm>
          <a:custGeom>
            <a:avLst/>
            <a:gdLst>
              <a:gd name="txL" fmla="*/ 0 w 1360"/>
              <a:gd name="txT" fmla="*/ 0 h 1358"/>
              <a:gd name="txR" fmla="*/ 1360 w 1360"/>
              <a:gd name="txB" fmla="*/ 1358 h 1358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360" h="1358">
                <a:moveTo>
                  <a:pt x="1331" y="0"/>
                </a:moveTo>
                <a:lnTo>
                  <a:pt x="1360" y="54"/>
                </a:lnTo>
                <a:lnTo>
                  <a:pt x="1287" y="109"/>
                </a:lnTo>
                <a:lnTo>
                  <a:pt x="1216" y="169"/>
                </a:lnTo>
                <a:lnTo>
                  <a:pt x="1145" y="232"/>
                </a:lnTo>
                <a:lnTo>
                  <a:pt x="1076" y="299"/>
                </a:lnTo>
                <a:lnTo>
                  <a:pt x="1007" y="368"/>
                </a:lnTo>
                <a:lnTo>
                  <a:pt x="941" y="443"/>
                </a:lnTo>
                <a:lnTo>
                  <a:pt x="876" y="520"/>
                </a:lnTo>
                <a:lnTo>
                  <a:pt x="813" y="602"/>
                </a:lnTo>
                <a:lnTo>
                  <a:pt x="751" y="685"/>
                </a:lnTo>
                <a:lnTo>
                  <a:pt x="693" y="765"/>
                </a:lnTo>
                <a:lnTo>
                  <a:pt x="642" y="848"/>
                </a:lnTo>
                <a:lnTo>
                  <a:pt x="594" y="930"/>
                </a:lnTo>
                <a:lnTo>
                  <a:pt x="551" y="1011"/>
                </a:lnTo>
                <a:lnTo>
                  <a:pt x="511" y="1091"/>
                </a:lnTo>
                <a:lnTo>
                  <a:pt x="476" y="1172"/>
                </a:lnTo>
                <a:lnTo>
                  <a:pt x="446" y="1251"/>
                </a:lnTo>
                <a:lnTo>
                  <a:pt x="401" y="1281"/>
                </a:lnTo>
                <a:lnTo>
                  <a:pt x="375" y="1300"/>
                </a:lnTo>
                <a:lnTo>
                  <a:pt x="348" y="1320"/>
                </a:lnTo>
                <a:lnTo>
                  <a:pt x="325" y="1339"/>
                </a:lnTo>
                <a:lnTo>
                  <a:pt x="304" y="1358"/>
                </a:lnTo>
                <a:lnTo>
                  <a:pt x="298" y="1337"/>
                </a:lnTo>
                <a:lnTo>
                  <a:pt x="290" y="1310"/>
                </a:lnTo>
                <a:lnTo>
                  <a:pt x="279" y="1276"/>
                </a:lnTo>
                <a:lnTo>
                  <a:pt x="263" y="1237"/>
                </a:lnTo>
                <a:lnTo>
                  <a:pt x="240" y="1178"/>
                </a:lnTo>
                <a:lnTo>
                  <a:pt x="221" y="1132"/>
                </a:lnTo>
                <a:lnTo>
                  <a:pt x="204" y="1088"/>
                </a:lnTo>
                <a:lnTo>
                  <a:pt x="186" y="1049"/>
                </a:lnTo>
                <a:lnTo>
                  <a:pt x="171" y="1013"/>
                </a:lnTo>
                <a:lnTo>
                  <a:pt x="156" y="982"/>
                </a:lnTo>
                <a:lnTo>
                  <a:pt x="140" y="953"/>
                </a:lnTo>
                <a:lnTo>
                  <a:pt x="125" y="928"/>
                </a:lnTo>
                <a:lnTo>
                  <a:pt x="111" y="907"/>
                </a:lnTo>
                <a:lnTo>
                  <a:pt x="100" y="890"/>
                </a:lnTo>
                <a:lnTo>
                  <a:pt x="86" y="873"/>
                </a:lnTo>
                <a:lnTo>
                  <a:pt x="71" y="859"/>
                </a:lnTo>
                <a:lnTo>
                  <a:pt x="58" y="848"/>
                </a:lnTo>
                <a:lnTo>
                  <a:pt x="44" y="838"/>
                </a:lnTo>
                <a:lnTo>
                  <a:pt x="29" y="832"/>
                </a:lnTo>
                <a:lnTo>
                  <a:pt x="15" y="827"/>
                </a:lnTo>
                <a:lnTo>
                  <a:pt x="0" y="825"/>
                </a:lnTo>
                <a:lnTo>
                  <a:pt x="19" y="806"/>
                </a:lnTo>
                <a:lnTo>
                  <a:pt x="38" y="790"/>
                </a:lnTo>
                <a:lnTo>
                  <a:pt x="58" y="777"/>
                </a:lnTo>
                <a:lnTo>
                  <a:pt x="77" y="765"/>
                </a:lnTo>
                <a:lnTo>
                  <a:pt x="94" y="758"/>
                </a:lnTo>
                <a:lnTo>
                  <a:pt x="109" y="752"/>
                </a:lnTo>
                <a:lnTo>
                  <a:pt x="127" y="748"/>
                </a:lnTo>
                <a:lnTo>
                  <a:pt x="142" y="746"/>
                </a:lnTo>
                <a:lnTo>
                  <a:pt x="163" y="750"/>
                </a:lnTo>
                <a:lnTo>
                  <a:pt x="184" y="761"/>
                </a:lnTo>
                <a:lnTo>
                  <a:pt x="207" y="779"/>
                </a:lnTo>
                <a:lnTo>
                  <a:pt x="231" y="806"/>
                </a:lnTo>
                <a:lnTo>
                  <a:pt x="254" y="838"/>
                </a:lnTo>
                <a:lnTo>
                  <a:pt x="277" y="878"/>
                </a:lnTo>
                <a:lnTo>
                  <a:pt x="302" y="924"/>
                </a:lnTo>
                <a:lnTo>
                  <a:pt x="327" y="980"/>
                </a:lnTo>
                <a:lnTo>
                  <a:pt x="363" y="1063"/>
                </a:lnTo>
                <a:lnTo>
                  <a:pt x="409" y="982"/>
                </a:lnTo>
                <a:lnTo>
                  <a:pt x="457" y="901"/>
                </a:lnTo>
                <a:lnTo>
                  <a:pt x="507" y="823"/>
                </a:lnTo>
                <a:lnTo>
                  <a:pt x="561" y="744"/>
                </a:lnTo>
                <a:lnTo>
                  <a:pt x="615" y="669"/>
                </a:lnTo>
                <a:lnTo>
                  <a:pt x="672" y="596"/>
                </a:lnTo>
                <a:lnTo>
                  <a:pt x="732" y="524"/>
                </a:lnTo>
                <a:lnTo>
                  <a:pt x="795" y="453"/>
                </a:lnTo>
                <a:lnTo>
                  <a:pt x="859" y="385"/>
                </a:lnTo>
                <a:lnTo>
                  <a:pt x="924" y="320"/>
                </a:lnTo>
                <a:lnTo>
                  <a:pt x="989" y="259"/>
                </a:lnTo>
                <a:lnTo>
                  <a:pt x="1055" y="199"/>
                </a:lnTo>
                <a:lnTo>
                  <a:pt x="1124" y="144"/>
                </a:lnTo>
                <a:lnTo>
                  <a:pt x="1191" y="92"/>
                </a:lnTo>
                <a:lnTo>
                  <a:pt x="1260" y="44"/>
                </a:lnTo>
                <a:lnTo>
                  <a:pt x="1331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/>
            <a:endParaRPr lang="zh-CN" altLang="en-US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" name="KSO_Shape"/>
          <p:cNvSpPr/>
          <p:nvPr/>
        </p:nvSpPr>
        <p:spPr>
          <a:xfrm>
            <a:off x="899160" y="2000241"/>
            <a:ext cx="554038" cy="428628"/>
          </a:xfrm>
          <a:custGeom>
            <a:avLst/>
            <a:gdLst>
              <a:gd name="txL" fmla="*/ 0 w 1360"/>
              <a:gd name="txT" fmla="*/ 0 h 1358"/>
              <a:gd name="txR" fmla="*/ 1360 w 1360"/>
              <a:gd name="txB" fmla="*/ 1358 h 1358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360" h="1358">
                <a:moveTo>
                  <a:pt x="1331" y="0"/>
                </a:moveTo>
                <a:lnTo>
                  <a:pt x="1360" y="54"/>
                </a:lnTo>
                <a:lnTo>
                  <a:pt x="1287" y="109"/>
                </a:lnTo>
                <a:lnTo>
                  <a:pt x="1216" y="169"/>
                </a:lnTo>
                <a:lnTo>
                  <a:pt x="1145" y="232"/>
                </a:lnTo>
                <a:lnTo>
                  <a:pt x="1076" y="299"/>
                </a:lnTo>
                <a:lnTo>
                  <a:pt x="1007" y="368"/>
                </a:lnTo>
                <a:lnTo>
                  <a:pt x="941" y="443"/>
                </a:lnTo>
                <a:lnTo>
                  <a:pt x="876" y="520"/>
                </a:lnTo>
                <a:lnTo>
                  <a:pt x="813" y="602"/>
                </a:lnTo>
                <a:lnTo>
                  <a:pt x="751" y="685"/>
                </a:lnTo>
                <a:lnTo>
                  <a:pt x="693" y="765"/>
                </a:lnTo>
                <a:lnTo>
                  <a:pt x="642" y="848"/>
                </a:lnTo>
                <a:lnTo>
                  <a:pt x="594" y="930"/>
                </a:lnTo>
                <a:lnTo>
                  <a:pt x="551" y="1011"/>
                </a:lnTo>
                <a:lnTo>
                  <a:pt x="511" y="1091"/>
                </a:lnTo>
                <a:lnTo>
                  <a:pt x="476" y="1172"/>
                </a:lnTo>
                <a:lnTo>
                  <a:pt x="446" y="1251"/>
                </a:lnTo>
                <a:lnTo>
                  <a:pt x="401" y="1281"/>
                </a:lnTo>
                <a:lnTo>
                  <a:pt x="375" y="1300"/>
                </a:lnTo>
                <a:lnTo>
                  <a:pt x="348" y="1320"/>
                </a:lnTo>
                <a:lnTo>
                  <a:pt x="325" y="1339"/>
                </a:lnTo>
                <a:lnTo>
                  <a:pt x="304" y="1358"/>
                </a:lnTo>
                <a:lnTo>
                  <a:pt x="298" y="1337"/>
                </a:lnTo>
                <a:lnTo>
                  <a:pt x="290" y="1310"/>
                </a:lnTo>
                <a:lnTo>
                  <a:pt x="279" y="1276"/>
                </a:lnTo>
                <a:lnTo>
                  <a:pt x="263" y="1237"/>
                </a:lnTo>
                <a:lnTo>
                  <a:pt x="240" y="1178"/>
                </a:lnTo>
                <a:lnTo>
                  <a:pt x="221" y="1132"/>
                </a:lnTo>
                <a:lnTo>
                  <a:pt x="204" y="1088"/>
                </a:lnTo>
                <a:lnTo>
                  <a:pt x="186" y="1049"/>
                </a:lnTo>
                <a:lnTo>
                  <a:pt x="171" y="1013"/>
                </a:lnTo>
                <a:lnTo>
                  <a:pt x="156" y="982"/>
                </a:lnTo>
                <a:lnTo>
                  <a:pt x="140" y="953"/>
                </a:lnTo>
                <a:lnTo>
                  <a:pt x="125" y="928"/>
                </a:lnTo>
                <a:lnTo>
                  <a:pt x="111" y="907"/>
                </a:lnTo>
                <a:lnTo>
                  <a:pt x="100" y="890"/>
                </a:lnTo>
                <a:lnTo>
                  <a:pt x="86" y="873"/>
                </a:lnTo>
                <a:lnTo>
                  <a:pt x="71" y="859"/>
                </a:lnTo>
                <a:lnTo>
                  <a:pt x="58" y="848"/>
                </a:lnTo>
                <a:lnTo>
                  <a:pt x="44" y="838"/>
                </a:lnTo>
                <a:lnTo>
                  <a:pt x="29" y="832"/>
                </a:lnTo>
                <a:lnTo>
                  <a:pt x="15" y="827"/>
                </a:lnTo>
                <a:lnTo>
                  <a:pt x="0" y="825"/>
                </a:lnTo>
                <a:lnTo>
                  <a:pt x="19" y="806"/>
                </a:lnTo>
                <a:lnTo>
                  <a:pt x="38" y="790"/>
                </a:lnTo>
                <a:lnTo>
                  <a:pt x="58" y="777"/>
                </a:lnTo>
                <a:lnTo>
                  <a:pt x="77" y="765"/>
                </a:lnTo>
                <a:lnTo>
                  <a:pt x="94" y="758"/>
                </a:lnTo>
                <a:lnTo>
                  <a:pt x="109" y="752"/>
                </a:lnTo>
                <a:lnTo>
                  <a:pt x="127" y="748"/>
                </a:lnTo>
                <a:lnTo>
                  <a:pt x="142" y="746"/>
                </a:lnTo>
                <a:lnTo>
                  <a:pt x="163" y="750"/>
                </a:lnTo>
                <a:lnTo>
                  <a:pt x="184" y="761"/>
                </a:lnTo>
                <a:lnTo>
                  <a:pt x="207" y="779"/>
                </a:lnTo>
                <a:lnTo>
                  <a:pt x="231" y="806"/>
                </a:lnTo>
                <a:lnTo>
                  <a:pt x="254" y="838"/>
                </a:lnTo>
                <a:lnTo>
                  <a:pt x="277" y="878"/>
                </a:lnTo>
                <a:lnTo>
                  <a:pt x="302" y="924"/>
                </a:lnTo>
                <a:lnTo>
                  <a:pt x="327" y="980"/>
                </a:lnTo>
                <a:lnTo>
                  <a:pt x="363" y="1063"/>
                </a:lnTo>
                <a:lnTo>
                  <a:pt x="409" y="982"/>
                </a:lnTo>
                <a:lnTo>
                  <a:pt x="457" y="901"/>
                </a:lnTo>
                <a:lnTo>
                  <a:pt x="507" y="823"/>
                </a:lnTo>
                <a:lnTo>
                  <a:pt x="561" y="744"/>
                </a:lnTo>
                <a:lnTo>
                  <a:pt x="615" y="669"/>
                </a:lnTo>
                <a:lnTo>
                  <a:pt x="672" y="596"/>
                </a:lnTo>
                <a:lnTo>
                  <a:pt x="732" y="524"/>
                </a:lnTo>
                <a:lnTo>
                  <a:pt x="795" y="453"/>
                </a:lnTo>
                <a:lnTo>
                  <a:pt x="859" y="385"/>
                </a:lnTo>
                <a:lnTo>
                  <a:pt x="924" y="320"/>
                </a:lnTo>
                <a:lnTo>
                  <a:pt x="989" y="259"/>
                </a:lnTo>
                <a:lnTo>
                  <a:pt x="1055" y="199"/>
                </a:lnTo>
                <a:lnTo>
                  <a:pt x="1124" y="144"/>
                </a:lnTo>
                <a:lnTo>
                  <a:pt x="1191" y="92"/>
                </a:lnTo>
                <a:lnTo>
                  <a:pt x="1260" y="44"/>
                </a:lnTo>
                <a:lnTo>
                  <a:pt x="1331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/>
            <a:endParaRPr lang="zh-CN" altLang="en-US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" name="KSO_Shape"/>
          <p:cNvSpPr/>
          <p:nvPr/>
        </p:nvSpPr>
        <p:spPr>
          <a:xfrm>
            <a:off x="857224" y="2571744"/>
            <a:ext cx="554038" cy="457200"/>
          </a:xfrm>
          <a:custGeom>
            <a:avLst/>
            <a:gdLst>
              <a:gd name="txL" fmla="*/ 0 w 1360"/>
              <a:gd name="txT" fmla="*/ 0 h 1358"/>
              <a:gd name="txR" fmla="*/ 1360 w 1360"/>
              <a:gd name="txB" fmla="*/ 1358 h 1358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360" h="1358">
                <a:moveTo>
                  <a:pt x="1331" y="0"/>
                </a:moveTo>
                <a:lnTo>
                  <a:pt x="1360" y="54"/>
                </a:lnTo>
                <a:lnTo>
                  <a:pt x="1287" y="109"/>
                </a:lnTo>
                <a:lnTo>
                  <a:pt x="1216" y="169"/>
                </a:lnTo>
                <a:lnTo>
                  <a:pt x="1145" y="232"/>
                </a:lnTo>
                <a:lnTo>
                  <a:pt x="1076" y="299"/>
                </a:lnTo>
                <a:lnTo>
                  <a:pt x="1007" y="368"/>
                </a:lnTo>
                <a:lnTo>
                  <a:pt x="941" y="443"/>
                </a:lnTo>
                <a:lnTo>
                  <a:pt x="876" y="520"/>
                </a:lnTo>
                <a:lnTo>
                  <a:pt x="813" y="602"/>
                </a:lnTo>
                <a:lnTo>
                  <a:pt x="751" y="685"/>
                </a:lnTo>
                <a:lnTo>
                  <a:pt x="693" y="765"/>
                </a:lnTo>
                <a:lnTo>
                  <a:pt x="642" y="848"/>
                </a:lnTo>
                <a:lnTo>
                  <a:pt x="594" y="930"/>
                </a:lnTo>
                <a:lnTo>
                  <a:pt x="551" y="1011"/>
                </a:lnTo>
                <a:lnTo>
                  <a:pt x="511" y="1091"/>
                </a:lnTo>
                <a:lnTo>
                  <a:pt x="476" y="1172"/>
                </a:lnTo>
                <a:lnTo>
                  <a:pt x="446" y="1251"/>
                </a:lnTo>
                <a:lnTo>
                  <a:pt x="401" y="1281"/>
                </a:lnTo>
                <a:lnTo>
                  <a:pt x="375" y="1300"/>
                </a:lnTo>
                <a:lnTo>
                  <a:pt x="348" y="1320"/>
                </a:lnTo>
                <a:lnTo>
                  <a:pt x="325" y="1339"/>
                </a:lnTo>
                <a:lnTo>
                  <a:pt x="304" y="1358"/>
                </a:lnTo>
                <a:lnTo>
                  <a:pt x="298" y="1337"/>
                </a:lnTo>
                <a:lnTo>
                  <a:pt x="290" y="1310"/>
                </a:lnTo>
                <a:lnTo>
                  <a:pt x="279" y="1276"/>
                </a:lnTo>
                <a:lnTo>
                  <a:pt x="263" y="1237"/>
                </a:lnTo>
                <a:lnTo>
                  <a:pt x="240" y="1178"/>
                </a:lnTo>
                <a:lnTo>
                  <a:pt x="221" y="1132"/>
                </a:lnTo>
                <a:lnTo>
                  <a:pt x="204" y="1088"/>
                </a:lnTo>
                <a:lnTo>
                  <a:pt x="186" y="1049"/>
                </a:lnTo>
                <a:lnTo>
                  <a:pt x="171" y="1013"/>
                </a:lnTo>
                <a:lnTo>
                  <a:pt x="156" y="982"/>
                </a:lnTo>
                <a:lnTo>
                  <a:pt x="140" y="953"/>
                </a:lnTo>
                <a:lnTo>
                  <a:pt x="125" y="928"/>
                </a:lnTo>
                <a:lnTo>
                  <a:pt x="111" y="907"/>
                </a:lnTo>
                <a:lnTo>
                  <a:pt x="100" y="890"/>
                </a:lnTo>
                <a:lnTo>
                  <a:pt x="86" y="873"/>
                </a:lnTo>
                <a:lnTo>
                  <a:pt x="71" y="859"/>
                </a:lnTo>
                <a:lnTo>
                  <a:pt x="58" y="848"/>
                </a:lnTo>
                <a:lnTo>
                  <a:pt x="44" y="838"/>
                </a:lnTo>
                <a:lnTo>
                  <a:pt x="29" y="832"/>
                </a:lnTo>
                <a:lnTo>
                  <a:pt x="15" y="827"/>
                </a:lnTo>
                <a:lnTo>
                  <a:pt x="0" y="825"/>
                </a:lnTo>
                <a:lnTo>
                  <a:pt x="19" y="806"/>
                </a:lnTo>
                <a:lnTo>
                  <a:pt x="38" y="790"/>
                </a:lnTo>
                <a:lnTo>
                  <a:pt x="58" y="777"/>
                </a:lnTo>
                <a:lnTo>
                  <a:pt x="77" y="765"/>
                </a:lnTo>
                <a:lnTo>
                  <a:pt x="94" y="758"/>
                </a:lnTo>
                <a:lnTo>
                  <a:pt x="109" y="752"/>
                </a:lnTo>
                <a:lnTo>
                  <a:pt x="127" y="748"/>
                </a:lnTo>
                <a:lnTo>
                  <a:pt x="142" y="746"/>
                </a:lnTo>
                <a:lnTo>
                  <a:pt x="163" y="750"/>
                </a:lnTo>
                <a:lnTo>
                  <a:pt x="184" y="761"/>
                </a:lnTo>
                <a:lnTo>
                  <a:pt x="207" y="779"/>
                </a:lnTo>
                <a:lnTo>
                  <a:pt x="231" y="806"/>
                </a:lnTo>
                <a:lnTo>
                  <a:pt x="254" y="838"/>
                </a:lnTo>
                <a:lnTo>
                  <a:pt x="277" y="878"/>
                </a:lnTo>
                <a:lnTo>
                  <a:pt x="302" y="924"/>
                </a:lnTo>
                <a:lnTo>
                  <a:pt x="327" y="980"/>
                </a:lnTo>
                <a:lnTo>
                  <a:pt x="363" y="1063"/>
                </a:lnTo>
                <a:lnTo>
                  <a:pt x="409" y="982"/>
                </a:lnTo>
                <a:lnTo>
                  <a:pt x="457" y="901"/>
                </a:lnTo>
                <a:lnTo>
                  <a:pt x="507" y="823"/>
                </a:lnTo>
                <a:lnTo>
                  <a:pt x="561" y="744"/>
                </a:lnTo>
                <a:lnTo>
                  <a:pt x="615" y="669"/>
                </a:lnTo>
                <a:lnTo>
                  <a:pt x="672" y="596"/>
                </a:lnTo>
                <a:lnTo>
                  <a:pt x="732" y="524"/>
                </a:lnTo>
                <a:lnTo>
                  <a:pt x="795" y="453"/>
                </a:lnTo>
                <a:lnTo>
                  <a:pt x="859" y="385"/>
                </a:lnTo>
                <a:lnTo>
                  <a:pt x="924" y="320"/>
                </a:lnTo>
                <a:lnTo>
                  <a:pt x="989" y="259"/>
                </a:lnTo>
                <a:lnTo>
                  <a:pt x="1055" y="199"/>
                </a:lnTo>
                <a:lnTo>
                  <a:pt x="1124" y="144"/>
                </a:lnTo>
                <a:lnTo>
                  <a:pt x="1191" y="92"/>
                </a:lnTo>
                <a:lnTo>
                  <a:pt x="1260" y="44"/>
                </a:lnTo>
                <a:lnTo>
                  <a:pt x="1331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/>
            <a:endParaRPr lang="zh-CN" altLang="en-US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607" name="Rectangle 5"/>
          <p:cNvSpPr/>
          <p:nvPr/>
        </p:nvSpPr>
        <p:spPr>
          <a:xfrm>
            <a:off x="899160" y="1463675"/>
            <a:ext cx="457200" cy="420688"/>
          </a:xfrm>
          <a:prstGeom prst="rect">
            <a:avLst/>
          </a:prstGeom>
          <a:noFill/>
          <a:ln w="9525" cap="flat" cmpd="sng">
            <a:solidFill>
              <a:srgbClr val="CC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</a:p>
        </p:txBody>
      </p:sp>
      <p:sp>
        <p:nvSpPr>
          <p:cNvPr id="23" name="圆角矩形 22"/>
          <p:cNvSpPr/>
          <p:nvPr/>
        </p:nvSpPr>
        <p:spPr>
          <a:xfrm>
            <a:off x="822960" y="549275"/>
            <a:ext cx="7543800" cy="6858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gradFill flip="none" rotWithShape="1">
                  <a:gsLst>
                    <a:gs pos="0">
                      <a:sysClr val="window" lastClr="FFFFFF"/>
                    </a:gs>
                    <a:gs pos="100000">
                      <a:sysClr val="window" lastClr="FFFFFF">
                        <a:lumMod val="85000"/>
                        <a:shade val="100000"/>
                        <a:satMod val="115000"/>
                      </a:sys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14:hiddenFill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B60A9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</a:rPr>
              <a:t>Listen and tick the statements that are mentioned.</a:t>
            </a:r>
          </a:p>
        </p:txBody>
      </p:sp>
      <p:sp>
        <p:nvSpPr>
          <p:cNvPr id="25611" name="Rectangle 5"/>
          <p:cNvSpPr/>
          <p:nvPr/>
        </p:nvSpPr>
        <p:spPr>
          <a:xfrm>
            <a:off x="899160" y="1997075"/>
            <a:ext cx="457200" cy="420688"/>
          </a:xfrm>
          <a:prstGeom prst="rect">
            <a:avLst/>
          </a:prstGeom>
          <a:noFill/>
          <a:ln w="9525" cap="flat" cmpd="sng">
            <a:solidFill>
              <a:srgbClr val="CC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</a:p>
        </p:txBody>
      </p:sp>
      <p:sp>
        <p:nvSpPr>
          <p:cNvPr id="25612" name="Rectangle 5"/>
          <p:cNvSpPr/>
          <p:nvPr/>
        </p:nvSpPr>
        <p:spPr>
          <a:xfrm>
            <a:off x="899160" y="2566988"/>
            <a:ext cx="457200" cy="420687"/>
          </a:xfrm>
          <a:prstGeom prst="rect">
            <a:avLst/>
          </a:prstGeom>
          <a:noFill/>
          <a:ln w="9525" cap="flat" cmpd="sng">
            <a:solidFill>
              <a:srgbClr val="CC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</a:p>
        </p:txBody>
      </p:sp>
      <p:sp>
        <p:nvSpPr>
          <p:cNvPr id="25613" name="Rectangle 5"/>
          <p:cNvSpPr/>
          <p:nvPr/>
        </p:nvSpPr>
        <p:spPr>
          <a:xfrm>
            <a:off x="899160" y="3140075"/>
            <a:ext cx="457200" cy="420688"/>
          </a:xfrm>
          <a:prstGeom prst="rect">
            <a:avLst/>
          </a:prstGeom>
          <a:noFill/>
          <a:ln w="9525" cap="flat" cmpd="sng">
            <a:solidFill>
              <a:srgbClr val="CC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</a:p>
        </p:txBody>
      </p:sp>
      <p:sp>
        <p:nvSpPr>
          <p:cNvPr id="25614" name="Rectangle 5"/>
          <p:cNvSpPr/>
          <p:nvPr/>
        </p:nvSpPr>
        <p:spPr>
          <a:xfrm>
            <a:off x="899160" y="3673475"/>
            <a:ext cx="457200" cy="420688"/>
          </a:xfrm>
          <a:prstGeom prst="rect">
            <a:avLst/>
          </a:prstGeom>
          <a:noFill/>
          <a:ln w="9525" cap="flat" cmpd="sng">
            <a:solidFill>
              <a:srgbClr val="CC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</a:p>
        </p:txBody>
      </p:sp>
      <p:sp>
        <p:nvSpPr>
          <p:cNvPr id="25616" name="Rectangle 5"/>
          <p:cNvSpPr/>
          <p:nvPr/>
        </p:nvSpPr>
        <p:spPr>
          <a:xfrm>
            <a:off x="899160" y="4740275"/>
            <a:ext cx="457200" cy="420688"/>
          </a:xfrm>
          <a:prstGeom prst="rect">
            <a:avLst/>
          </a:prstGeom>
          <a:noFill/>
          <a:ln w="9525" cap="flat" cmpd="sng">
            <a:solidFill>
              <a:srgbClr val="CC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</a:p>
        </p:txBody>
      </p:sp>
      <p:sp>
        <p:nvSpPr>
          <p:cNvPr id="25617" name="Rectangle 5"/>
          <p:cNvSpPr/>
          <p:nvPr/>
        </p:nvSpPr>
        <p:spPr>
          <a:xfrm>
            <a:off x="899160" y="5273675"/>
            <a:ext cx="457200" cy="420688"/>
          </a:xfrm>
          <a:prstGeom prst="rect">
            <a:avLst/>
          </a:prstGeom>
          <a:noFill/>
          <a:ln w="9525" cap="flat" cmpd="sng">
            <a:solidFill>
              <a:srgbClr val="CC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</a:p>
        </p:txBody>
      </p:sp>
      <p:sp>
        <p:nvSpPr>
          <p:cNvPr id="31" name="KSO_Shape"/>
          <p:cNvSpPr/>
          <p:nvPr/>
        </p:nvSpPr>
        <p:spPr>
          <a:xfrm>
            <a:off x="857224" y="3643314"/>
            <a:ext cx="554038" cy="457200"/>
          </a:xfrm>
          <a:custGeom>
            <a:avLst/>
            <a:gdLst>
              <a:gd name="txL" fmla="*/ 0 w 1360"/>
              <a:gd name="txT" fmla="*/ 0 h 1358"/>
              <a:gd name="txR" fmla="*/ 1360 w 1360"/>
              <a:gd name="txB" fmla="*/ 1358 h 1358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360" h="1358">
                <a:moveTo>
                  <a:pt x="1331" y="0"/>
                </a:moveTo>
                <a:lnTo>
                  <a:pt x="1360" y="54"/>
                </a:lnTo>
                <a:lnTo>
                  <a:pt x="1287" y="109"/>
                </a:lnTo>
                <a:lnTo>
                  <a:pt x="1216" y="169"/>
                </a:lnTo>
                <a:lnTo>
                  <a:pt x="1145" y="232"/>
                </a:lnTo>
                <a:lnTo>
                  <a:pt x="1076" y="299"/>
                </a:lnTo>
                <a:lnTo>
                  <a:pt x="1007" y="368"/>
                </a:lnTo>
                <a:lnTo>
                  <a:pt x="941" y="443"/>
                </a:lnTo>
                <a:lnTo>
                  <a:pt x="876" y="520"/>
                </a:lnTo>
                <a:lnTo>
                  <a:pt x="813" y="602"/>
                </a:lnTo>
                <a:lnTo>
                  <a:pt x="751" y="685"/>
                </a:lnTo>
                <a:lnTo>
                  <a:pt x="693" y="765"/>
                </a:lnTo>
                <a:lnTo>
                  <a:pt x="642" y="848"/>
                </a:lnTo>
                <a:lnTo>
                  <a:pt x="594" y="930"/>
                </a:lnTo>
                <a:lnTo>
                  <a:pt x="551" y="1011"/>
                </a:lnTo>
                <a:lnTo>
                  <a:pt x="511" y="1091"/>
                </a:lnTo>
                <a:lnTo>
                  <a:pt x="476" y="1172"/>
                </a:lnTo>
                <a:lnTo>
                  <a:pt x="446" y="1251"/>
                </a:lnTo>
                <a:lnTo>
                  <a:pt x="401" y="1281"/>
                </a:lnTo>
                <a:lnTo>
                  <a:pt x="375" y="1300"/>
                </a:lnTo>
                <a:lnTo>
                  <a:pt x="348" y="1320"/>
                </a:lnTo>
                <a:lnTo>
                  <a:pt x="325" y="1339"/>
                </a:lnTo>
                <a:lnTo>
                  <a:pt x="304" y="1358"/>
                </a:lnTo>
                <a:lnTo>
                  <a:pt x="298" y="1337"/>
                </a:lnTo>
                <a:lnTo>
                  <a:pt x="290" y="1310"/>
                </a:lnTo>
                <a:lnTo>
                  <a:pt x="279" y="1276"/>
                </a:lnTo>
                <a:lnTo>
                  <a:pt x="263" y="1237"/>
                </a:lnTo>
                <a:lnTo>
                  <a:pt x="240" y="1178"/>
                </a:lnTo>
                <a:lnTo>
                  <a:pt x="221" y="1132"/>
                </a:lnTo>
                <a:lnTo>
                  <a:pt x="204" y="1088"/>
                </a:lnTo>
                <a:lnTo>
                  <a:pt x="186" y="1049"/>
                </a:lnTo>
                <a:lnTo>
                  <a:pt x="171" y="1013"/>
                </a:lnTo>
                <a:lnTo>
                  <a:pt x="156" y="982"/>
                </a:lnTo>
                <a:lnTo>
                  <a:pt x="140" y="953"/>
                </a:lnTo>
                <a:lnTo>
                  <a:pt x="125" y="928"/>
                </a:lnTo>
                <a:lnTo>
                  <a:pt x="111" y="907"/>
                </a:lnTo>
                <a:lnTo>
                  <a:pt x="100" y="890"/>
                </a:lnTo>
                <a:lnTo>
                  <a:pt x="86" y="873"/>
                </a:lnTo>
                <a:lnTo>
                  <a:pt x="71" y="859"/>
                </a:lnTo>
                <a:lnTo>
                  <a:pt x="58" y="848"/>
                </a:lnTo>
                <a:lnTo>
                  <a:pt x="44" y="838"/>
                </a:lnTo>
                <a:lnTo>
                  <a:pt x="29" y="832"/>
                </a:lnTo>
                <a:lnTo>
                  <a:pt x="15" y="827"/>
                </a:lnTo>
                <a:lnTo>
                  <a:pt x="0" y="825"/>
                </a:lnTo>
                <a:lnTo>
                  <a:pt x="19" y="806"/>
                </a:lnTo>
                <a:lnTo>
                  <a:pt x="38" y="790"/>
                </a:lnTo>
                <a:lnTo>
                  <a:pt x="58" y="777"/>
                </a:lnTo>
                <a:lnTo>
                  <a:pt x="77" y="765"/>
                </a:lnTo>
                <a:lnTo>
                  <a:pt x="94" y="758"/>
                </a:lnTo>
                <a:lnTo>
                  <a:pt x="109" y="752"/>
                </a:lnTo>
                <a:lnTo>
                  <a:pt x="127" y="748"/>
                </a:lnTo>
                <a:lnTo>
                  <a:pt x="142" y="746"/>
                </a:lnTo>
                <a:lnTo>
                  <a:pt x="163" y="750"/>
                </a:lnTo>
                <a:lnTo>
                  <a:pt x="184" y="761"/>
                </a:lnTo>
                <a:lnTo>
                  <a:pt x="207" y="779"/>
                </a:lnTo>
                <a:lnTo>
                  <a:pt x="231" y="806"/>
                </a:lnTo>
                <a:lnTo>
                  <a:pt x="254" y="838"/>
                </a:lnTo>
                <a:lnTo>
                  <a:pt x="277" y="878"/>
                </a:lnTo>
                <a:lnTo>
                  <a:pt x="302" y="924"/>
                </a:lnTo>
                <a:lnTo>
                  <a:pt x="327" y="980"/>
                </a:lnTo>
                <a:lnTo>
                  <a:pt x="363" y="1063"/>
                </a:lnTo>
                <a:lnTo>
                  <a:pt x="409" y="982"/>
                </a:lnTo>
                <a:lnTo>
                  <a:pt x="457" y="901"/>
                </a:lnTo>
                <a:lnTo>
                  <a:pt x="507" y="823"/>
                </a:lnTo>
                <a:lnTo>
                  <a:pt x="561" y="744"/>
                </a:lnTo>
                <a:lnTo>
                  <a:pt x="615" y="669"/>
                </a:lnTo>
                <a:lnTo>
                  <a:pt x="672" y="596"/>
                </a:lnTo>
                <a:lnTo>
                  <a:pt x="732" y="524"/>
                </a:lnTo>
                <a:lnTo>
                  <a:pt x="795" y="453"/>
                </a:lnTo>
                <a:lnTo>
                  <a:pt x="859" y="385"/>
                </a:lnTo>
                <a:lnTo>
                  <a:pt x="924" y="320"/>
                </a:lnTo>
                <a:lnTo>
                  <a:pt x="989" y="259"/>
                </a:lnTo>
                <a:lnTo>
                  <a:pt x="1055" y="199"/>
                </a:lnTo>
                <a:lnTo>
                  <a:pt x="1124" y="144"/>
                </a:lnTo>
                <a:lnTo>
                  <a:pt x="1191" y="92"/>
                </a:lnTo>
                <a:lnTo>
                  <a:pt x="1260" y="44"/>
                </a:lnTo>
                <a:lnTo>
                  <a:pt x="1331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/>
            <a:endParaRPr lang="zh-CN" altLang="en-US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" name="KSO_Shape"/>
          <p:cNvSpPr/>
          <p:nvPr/>
        </p:nvSpPr>
        <p:spPr>
          <a:xfrm>
            <a:off x="899160" y="5197475"/>
            <a:ext cx="554038" cy="457200"/>
          </a:xfrm>
          <a:custGeom>
            <a:avLst/>
            <a:gdLst>
              <a:gd name="txL" fmla="*/ 0 w 1360"/>
              <a:gd name="txT" fmla="*/ 0 h 1358"/>
              <a:gd name="txR" fmla="*/ 1360 w 1360"/>
              <a:gd name="txB" fmla="*/ 1358 h 1358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360" h="1358">
                <a:moveTo>
                  <a:pt x="1331" y="0"/>
                </a:moveTo>
                <a:lnTo>
                  <a:pt x="1360" y="54"/>
                </a:lnTo>
                <a:lnTo>
                  <a:pt x="1287" y="109"/>
                </a:lnTo>
                <a:lnTo>
                  <a:pt x="1216" y="169"/>
                </a:lnTo>
                <a:lnTo>
                  <a:pt x="1145" y="232"/>
                </a:lnTo>
                <a:lnTo>
                  <a:pt x="1076" y="299"/>
                </a:lnTo>
                <a:lnTo>
                  <a:pt x="1007" y="368"/>
                </a:lnTo>
                <a:lnTo>
                  <a:pt x="941" y="443"/>
                </a:lnTo>
                <a:lnTo>
                  <a:pt x="876" y="520"/>
                </a:lnTo>
                <a:lnTo>
                  <a:pt x="813" y="602"/>
                </a:lnTo>
                <a:lnTo>
                  <a:pt x="751" y="685"/>
                </a:lnTo>
                <a:lnTo>
                  <a:pt x="693" y="765"/>
                </a:lnTo>
                <a:lnTo>
                  <a:pt x="642" y="848"/>
                </a:lnTo>
                <a:lnTo>
                  <a:pt x="594" y="930"/>
                </a:lnTo>
                <a:lnTo>
                  <a:pt x="551" y="1011"/>
                </a:lnTo>
                <a:lnTo>
                  <a:pt x="511" y="1091"/>
                </a:lnTo>
                <a:lnTo>
                  <a:pt x="476" y="1172"/>
                </a:lnTo>
                <a:lnTo>
                  <a:pt x="446" y="1251"/>
                </a:lnTo>
                <a:lnTo>
                  <a:pt x="401" y="1281"/>
                </a:lnTo>
                <a:lnTo>
                  <a:pt x="375" y="1300"/>
                </a:lnTo>
                <a:lnTo>
                  <a:pt x="348" y="1320"/>
                </a:lnTo>
                <a:lnTo>
                  <a:pt x="325" y="1339"/>
                </a:lnTo>
                <a:lnTo>
                  <a:pt x="304" y="1358"/>
                </a:lnTo>
                <a:lnTo>
                  <a:pt x="298" y="1337"/>
                </a:lnTo>
                <a:lnTo>
                  <a:pt x="290" y="1310"/>
                </a:lnTo>
                <a:lnTo>
                  <a:pt x="279" y="1276"/>
                </a:lnTo>
                <a:lnTo>
                  <a:pt x="263" y="1237"/>
                </a:lnTo>
                <a:lnTo>
                  <a:pt x="240" y="1178"/>
                </a:lnTo>
                <a:lnTo>
                  <a:pt x="221" y="1132"/>
                </a:lnTo>
                <a:lnTo>
                  <a:pt x="204" y="1088"/>
                </a:lnTo>
                <a:lnTo>
                  <a:pt x="186" y="1049"/>
                </a:lnTo>
                <a:lnTo>
                  <a:pt x="171" y="1013"/>
                </a:lnTo>
                <a:lnTo>
                  <a:pt x="156" y="982"/>
                </a:lnTo>
                <a:lnTo>
                  <a:pt x="140" y="953"/>
                </a:lnTo>
                <a:lnTo>
                  <a:pt x="125" y="928"/>
                </a:lnTo>
                <a:lnTo>
                  <a:pt x="111" y="907"/>
                </a:lnTo>
                <a:lnTo>
                  <a:pt x="100" y="890"/>
                </a:lnTo>
                <a:lnTo>
                  <a:pt x="86" y="873"/>
                </a:lnTo>
                <a:lnTo>
                  <a:pt x="71" y="859"/>
                </a:lnTo>
                <a:lnTo>
                  <a:pt x="58" y="848"/>
                </a:lnTo>
                <a:lnTo>
                  <a:pt x="44" y="838"/>
                </a:lnTo>
                <a:lnTo>
                  <a:pt x="29" y="832"/>
                </a:lnTo>
                <a:lnTo>
                  <a:pt x="15" y="827"/>
                </a:lnTo>
                <a:lnTo>
                  <a:pt x="0" y="825"/>
                </a:lnTo>
                <a:lnTo>
                  <a:pt x="19" y="806"/>
                </a:lnTo>
                <a:lnTo>
                  <a:pt x="38" y="790"/>
                </a:lnTo>
                <a:lnTo>
                  <a:pt x="58" y="777"/>
                </a:lnTo>
                <a:lnTo>
                  <a:pt x="77" y="765"/>
                </a:lnTo>
                <a:lnTo>
                  <a:pt x="94" y="758"/>
                </a:lnTo>
                <a:lnTo>
                  <a:pt x="109" y="752"/>
                </a:lnTo>
                <a:lnTo>
                  <a:pt x="127" y="748"/>
                </a:lnTo>
                <a:lnTo>
                  <a:pt x="142" y="746"/>
                </a:lnTo>
                <a:lnTo>
                  <a:pt x="163" y="750"/>
                </a:lnTo>
                <a:lnTo>
                  <a:pt x="184" y="761"/>
                </a:lnTo>
                <a:lnTo>
                  <a:pt x="207" y="779"/>
                </a:lnTo>
                <a:lnTo>
                  <a:pt x="231" y="806"/>
                </a:lnTo>
                <a:lnTo>
                  <a:pt x="254" y="838"/>
                </a:lnTo>
                <a:lnTo>
                  <a:pt x="277" y="878"/>
                </a:lnTo>
                <a:lnTo>
                  <a:pt x="302" y="924"/>
                </a:lnTo>
                <a:lnTo>
                  <a:pt x="327" y="980"/>
                </a:lnTo>
                <a:lnTo>
                  <a:pt x="363" y="1063"/>
                </a:lnTo>
                <a:lnTo>
                  <a:pt x="409" y="982"/>
                </a:lnTo>
                <a:lnTo>
                  <a:pt x="457" y="901"/>
                </a:lnTo>
                <a:lnTo>
                  <a:pt x="507" y="823"/>
                </a:lnTo>
                <a:lnTo>
                  <a:pt x="561" y="744"/>
                </a:lnTo>
                <a:lnTo>
                  <a:pt x="615" y="669"/>
                </a:lnTo>
                <a:lnTo>
                  <a:pt x="672" y="596"/>
                </a:lnTo>
                <a:lnTo>
                  <a:pt x="732" y="524"/>
                </a:lnTo>
                <a:lnTo>
                  <a:pt x="795" y="453"/>
                </a:lnTo>
                <a:lnTo>
                  <a:pt x="859" y="385"/>
                </a:lnTo>
                <a:lnTo>
                  <a:pt x="924" y="320"/>
                </a:lnTo>
                <a:lnTo>
                  <a:pt x="989" y="259"/>
                </a:lnTo>
                <a:lnTo>
                  <a:pt x="1055" y="199"/>
                </a:lnTo>
                <a:lnTo>
                  <a:pt x="1124" y="144"/>
                </a:lnTo>
                <a:lnTo>
                  <a:pt x="1191" y="92"/>
                </a:lnTo>
                <a:lnTo>
                  <a:pt x="1260" y="44"/>
                </a:lnTo>
                <a:lnTo>
                  <a:pt x="1331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/>
            <a:endParaRPr lang="zh-CN" altLang="en-US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7" name="Lesson59_课文录音_128k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7884368" y="692696"/>
            <a:ext cx="728464" cy="728464"/>
          </a:xfrm>
          <a:prstGeom prst="rect">
            <a:avLst/>
          </a:prstGeom>
        </p:spPr>
      </p:pic>
      <p:sp>
        <p:nvSpPr>
          <p:cNvPr id="18" name="Rectangle 5"/>
          <p:cNvSpPr/>
          <p:nvPr/>
        </p:nvSpPr>
        <p:spPr>
          <a:xfrm>
            <a:off x="899160" y="4206875"/>
            <a:ext cx="457200" cy="420688"/>
          </a:xfrm>
          <a:prstGeom prst="rect">
            <a:avLst/>
          </a:prstGeom>
          <a:noFill/>
          <a:ln w="9525" cap="flat" cmpd="sng">
            <a:solidFill>
              <a:srgbClr val="CC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2" dur="59664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>
                <p:cTn id="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  <p:bldLst>
      <p:bldP spid="20" grpId="0" bldLvl="0" animBg="1"/>
      <p:bldP spid="21" grpId="0" bldLvl="0" animBg="1"/>
      <p:bldP spid="22" grpId="0" bldLvl="0" animBg="1"/>
      <p:bldP spid="31" grpId="0" bldLvl="0" animBg="1"/>
      <p:bldP spid="32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7"/>
          <p:cNvSpPr>
            <a:spLocks noChangeArrowheads="1"/>
          </p:cNvSpPr>
          <p:nvPr/>
        </p:nvSpPr>
        <p:spPr bwMode="auto">
          <a:xfrm>
            <a:off x="1268730" y="1675765"/>
            <a:ext cx="6934200" cy="3657600"/>
          </a:xfrm>
          <a:prstGeom prst="rect">
            <a:avLst/>
          </a:prstGeom>
          <a:noFill/>
          <a:ln w="28575">
            <a:noFill/>
            <a:prstDash val="dash"/>
            <a:miter lim="800000"/>
          </a:ln>
        </p:spPr>
        <p:txBody>
          <a:bodyPr>
            <a:spAutoFit/>
          </a:bodyPr>
          <a:lstStyle/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1.  professor</a:t>
            </a: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     a title for a university teacher </a:t>
            </a: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     a title for a high school teacher</a:t>
            </a: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2.  merchant</a:t>
            </a: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     a person who works in a store</a:t>
            </a: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     a business person in trade</a:t>
            </a:r>
          </a:p>
        </p:txBody>
      </p:sp>
      <p:sp>
        <p:nvSpPr>
          <p:cNvPr id="20" name="KSO_Shape"/>
          <p:cNvSpPr/>
          <p:nvPr/>
        </p:nvSpPr>
        <p:spPr>
          <a:xfrm>
            <a:off x="1192530" y="2361565"/>
            <a:ext cx="554038" cy="457200"/>
          </a:xfrm>
          <a:custGeom>
            <a:avLst/>
            <a:gdLst>
              <a:gd name="txL" fmla="*/ 0 w 1360"/>
              <a:gd name="txT" fmla="*/ 0 h 1358"/>
              <a:gd name="txR" fmla="*/ 1360 w 1360"/>
              <a:gd name="txB" fmla="*/ 1358 h 1358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360" h="1358">
                <a:moveTo>
                  <a:pt x="1331" y="0"/>
                </a:moveTo>
                <a:lnTo>
                  <a:pt x="1360" y="54"/>
                </a:lnTo>
                <a:lnTo>
                  <a:pt x="1287" y="109"/>
                </a:lnTo>
                <a:lnTo>
                  <a:pt x="1216" y="169"/>
                </a:lnTo>
                <a:lnTo>
                  <a:pt x="1145" y="232"/>
                </a:lnTo>
                <a:lnTo>
                  <a:pt x="1076" y="299"/>
                </a:lnTo>
                <a:lnTo>
                  <a:pt x="1007" y="368"/>
                </a:lnTo>
                <a:lnTo>
                  <a:pt x="941" y="443"/>
                </a:lnTo>
                <a:lnTo>
                  <a:pt x="876" y="520"/>
                </a:lnTo>
                <a:lnTo>
                  <a:pt x="813" y="602"/>
                </a:lnTo>
                <a:lnTo>
                  <a:pt x="751" y="685"/>
                </a:lnTo>
                <a:lnTo>
                  <a:pt x="693" y="765"/>
                </a:lnTo>
                <a:lnTo>
                  <a:pt x="642" y="848"/>
                </a:lnTo>
                <a:lnTo>
                  <a:pt x="594" y="930"/>
                </a:lnTo>
                <a:lnTo>
                  <a:pt x="551" y="1011"/>
                </a:lnTo>
                <a:lnTo>
                  <a:pt x="511" y="1091"/>
                </a:lnTo>
                <a:lnTo>
                  <a:pt x="476" y="1172"/>
                </a:lnTo>
                <a:lnTo>
                  <a:pt x="446" y="1251"/>
                </a:lnTo>
                <a:lnTo>
                  <a:pt x="401" y="1281"/>
                </a:lnTo>
                <a:lnTo>
                  <a:pt x="375" y="1300"/>
                </a:lnTo>
                <a:lnTo>
                  <a:pt x="348" y="1320"/>
                </a:lnTo>
                <a:lnTo>
                  <a:pt x="325" y="1339"/>
                </a:lnTo>
                <a:lnTo>
                  <a:pt x="304" y="1358"/>
                </a:lnTo>
                <a:lnTo>
                  <a:pt x="298" y="1337"/>
                </a:lnTo>
                <a:lnTo>
                  <a:pt x="290" y="1310"/>
                </a:lnTo>
                <a:lnTo>
                  <a:pt x="279" y="1276"/>
                </a:lnTo>
                <a:lnTo>
                  <a:pt x="263" y="1237"/>
                </a:lnTo>
                <a:lnTo>
                  <a:pt x="240" y="1178"/>
                </a:lnTo>
                <a:lnTo>
                  <a:pt x="221" y="1132"/>
                </a:lnTo>
                <a:lnTo>
                  <a:pt x="204" y="1088"/>
                </a:lnTo>
                <a:lnTo>
                  <a:pt x="186" y="1049"/>
                </a:lnTo>
                <a:lnTo>
                  <a:pt x="171" y="1013"/>
                </a:lnTo>
                <a:lnTo>
                  <a:pt x="156" y="982"/>
                </a:lnTo>
                <a:lnTo>
                  <a:pt x="140" y="953"/>
                </a:lnTo>
                <a:lnTo>
                  <a:pt x="125" y="928"/>
                </a:lnTo>
                <a:lnTo>
                  <a:pt x="111" y="907"/>
                </a:lnTo>
                <a:lnTo>
                  <a:pt x="100" y="890"/>
                </a:lnTo>
                <a:lnTo>
                  <a:pt x="86" y="873"/>
                </a:lnTo>
                <a:lnTo>
                  <a:pt x="71" y="859"/>
                </a:lnTo>
                <a:lnTo>
                  <a:pt x="58" y="848"/>
                </a:lnTo>
                <a:lnTo>
                  <a:pt x="44" y="838"/>
                </a:lnTo>
                <a:lnTo>
                  <a:pt x="29" y="832"/>
                </a:lnTo>
                <a:lnTo>
                  <a:pt x="15" y="827"/>
                </a:lnTo>
                <a:lnTo>
                  <a:pt x="0" y="825"/>
                </a:lnTo>
                <a:lnTo>
                  <a:pt x="19" y="806"/>
                </a:lnTo>
                <a:lnTo>
                  <a:pt x="38" y="790"/>
                </a:lnTo>
                <a:lnTo>
                  <a:pt x="58" y="777"/>
                </a:lnTo>
                <a:lnTo>
                  <a:pt x="77" y="765"/>
                </a:lnTo>
                <a:lnTo>
                  <a:pt x="94" y="758"/>
                </a:lnTo>
                <a:lnTo>
                  <a:pt x="109" y="752"/>
                </a:lnTo>
                <a:lnTo>
                  <a:pt x="127" y="748"/>
                </a:lnTo>
                <a:lnTo>
                  <a:pt x="142" y="746"/>
                </a:lnTo>
                <a:lnTo>
                  <a:pt x="163" y="750"/>
                </a:lnTo>
                <a:lnTo>
                  <a:pt x="184" y="761"/>
                </a:lnTo>
                <a:lnTo>
                  <a:pt x="207" y="779"/>
                </a:lnTo>
                <a:lnTo>
                  <a:pt x="231" y="806"/>
                </a:lnTo>
                <a:lnTo>
                  <a:pt x="254" y="838"/>
                </a:lnTo>
                <a:lnTo>
                  <a:pt x="277" y="878"/>
                </a:lnTo>
                <a:lnTo>
                  <a:pt x="302" y="924"/>
                </a:lnTo>
                <a:lnTo>
                  <a:pt x="327" y="980"/>
                </a:lnTo>
                <a:lnTo>
                  <a:pt x="363" y="1063"/>
                </a:lnTo>
                <a:lnTo>
                  <a:pt x="409" y="982"/>
                </a:lnTo>
                <a:lnTo>
                  <a:pt x="457" y="901"/>
                </a:lnTo>
                <a:lnTo>
                  <a:pt x="507" y="823"/>
                </a:lnTo>
                <a:lnTo>
                  <a:pt x="561" y="744"/>
                </a:lnTo>
                <a:lnTo>
                  <a:pt x="615" y="669"/>
                </a:lnTo>
                <a:lnTo>
                  <a:pt x="672" y="596"/>
                </a:lnTo>
                <a:lnTo>
                  <a:pt x="732" y="524"/>
                </a:lnTo>
                <a:lnTo>
                  <a:pt x="795" y="453"/>
                </a:lnTo>
                <a:lnTo>
                  <a:pt x="859" y="385"/>
                </a:lnTo>
                <a:lnTo>
                  <a:pt x="924" y="320"/>
                </a:lnTo>
                <a:lnTo>
                  <a:pt x="989" y="259"/>
                </a:lnTo>
                <a:lnTo>
                  <a:pt x="1055" y="199"/>
                </a:lnTo>
                <a:lnTo>
                  <a:pt x="1124" y="144"/>
                </a:lnTo>
                <a:lnTo>
                  <a:pt x="1191" y="92"/>
                </a:lnTo>
                <a:lnTo>
                  <a:pt x="1260" y="44"/>
                </a:lnTo>
                <a:lnTo>
                  <a:pt x="1331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/>
            <a:endParaRPr lang="zh-CN" altLang="en-US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" name="KSO_Shape"/>
          <p:cNvSpPr/>
          <p:nvPr/>
        </p:nvSpPr>
        <p:spPr>
          <a:xfrm>
            <a:off x="1268730" y="4723765"/>
            <a:ext cx="554038" cy="457200"/>
          </a:xfrm>
          <a:custGeom>
            <a:avLst/>
            <a:gdLst>
              <a:gd name="txL" fmla="*/ 0 w 1360"/>
              <a:gd name="txT" fmla="*/ 0 h 1358"/>
              <a:gd name="txR" fmla="*/ 1360 w 1360"/>
              <a:gd name="txB" fmla="*/ 1358 h 1358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360" h="1358">
                <a:moveTo>
                  <a:pt x="1331" y="0"/>
                </a:moveTo>
                <a:lnTo>
                  <a:pt x="1360" y="54"/>
                </a:lnTo>
                <a:lnTo>
                  <a:pt x="1287" y="109"/>
                </a:lnTo>
                <a:lnTo>
                  <a:pt x="1216" y="169"/>
                </a:lnTo>
                <a:lnTo>
                  <a:pt x="1145" y="232"/>
                </a:lnTo>
                <a:lnTo>
                  <a:pt x="1076" y="299"/>
                </a:lnTo>
                <a:lnTo>
                  <a:pt x="1007" y="368"/>
                </a:lnTo>
                <a:lnTo>
                  <a:pt x="941" y="443"/>
                </a:lnTo>
                <a:lnTo>
                  <a:pt x="876" y="520"/>
                </a:lnTo>
                <a:lnTo>
                  <a:pt x="813" y="602"/>
                </a:lnTo>
                <a:lnTo>
                  <a:pt x="751" y="685"/>
                </a:lnTo>
                <a:lnTo>
                  <a:pt x="693" y="765"/>
                </a:lnTo>
                <a:lnTo>
                  <a:pt x="642" y="848"/>
                </a:lnTo>
                <a:lnTo>
                  <a:pt x="594" y="930"/>
                </a:lnTo>
                <a:lnTo>
                  <a:pt x="551" y="1011"/>
                </a:lnTo>
                <a:lnTo>
                  <a:pt x="511" y="1091"/>
                </a:lnTo>
                <a:lnTo>
                  <a:pt x="476" y="1172"/>
                </a:lnTo>
                <a:lnTo>
                  <a:pt x="446" y="1251"/>
                </a:lnTo>
                <a:lnTo>
                  <a:pt x="401" y="1281"/>
                </a:lnTo>
                <a:lnTo>
                  <a:pt x="375" y="1300"/>
                </a:lnTo>
                <a:lnTo>
                  <a:pt x="348" y="1320"/>
                </a:lnTo>
                <a:lnTo>
                  <a:pt x="325" y="1339"/>
                </a:lnTo>
                <a:lnTo>
                  <a:pt x="304" y="1358"/>
                </a:lnTo>
                <a:lnTo>
                  <a:pt x="298" y="1337"/>
                </a:lnTo>
                <a:lnTo>
                  <a:pt x="290" y="1310"/>
                </a:lnTo>
                <a:lnTo>
                  <a:pt x="279" y="1276"/>
                </a:lnTo>
                <a:lnTo>
                  <a:pt x="263" y="1237"/>
                </a:lnTo>
                <a:lnTo>
                  <a:pt x="240" y="1178"/>
                </a:lnTo>
                <a:lnTo>
                  <a:pt x="221" y="1132"/>
                </a:lnTo>
                <a:lnTo>
                  <a:pt x="204" y="1088"/>
                </a:lnTo>
                <a:lnTo>
                  <a:pt x="186" y="1049"/>
                </a:lnTo>
                <a:lnTo>
                  <a:pt x="171" y="1013"/>
                </a:lnTo>
                <a:lnTo>
                  <a:pt x="156" y="982"/>
                </a:lnTo>
                <a:lnTo>
                  <a:pt x="140" y="953"/>
                </a:lnTo>
                <a:lnTo>
                  <a:pt x="125" y="928"/>
                </a:lnTo>
                <a:lnTo>
                  <a:pt x="111" y="907"/>
                </a:lnTo>
                <a:lnTo>
                  <a:pt x="100" y="890"/>
                </a:lnTo>
                <a:lnTo>
                  <a:pt x="86" y="873"/>
                </a:lnTo>
                <a:lnTo>
                  <a:pt x="71" y="859"/>
                </a:lnTo>
                <a:lnTo>
                  <a:pt x="58" y="848"/>
                </a:lnTo>
                <a:lnTo>
                  <a:pt x="44" y="838"/>
                </a:lnTo>
                <a:lnTo>
                  <a:pt x="29" y="832"/>
                </a:lnTo>
                <a:lnTo>
                  <a:pt x="15" y="827"/>
                </a:lnTo>
                <a:lnTo>
                  <a:pt x="0" y="825"/>
                </a:lnTo>
                <a:lnTo>
                  <a:pt x="19" y="806"/>
                </a:lnTo>
                <a:lnTo>
                  <a:pt x="38" y="790"/>
                </a:lnTo>
                <a:lnTo>
                  <a:pt x="58" y="777"/>
                </a:lnTo>
                <a:lnTo>
                  <a:pt x="77" y="765"/>
                </a:lnTo>
                <a:lnTo>
                  <a:pt x="94" y="758"/>
                </a:lnTo>
                <a:lnTo>
                  <a:pt x="109" y="752"/>
                </a:lnTo>
                <a:lnTo>
                  <a:pt x="127" y="748"/>
                </a:lnTo>
                <a:lnTo>
                  <a:pt x="142" y="746"/>
                </a:lnTo>
                <a:lnTo>
                  <a:pt x="163" y="750"/>
                </a:lnTo>
                <a:lnTo>
                  <a:pt x="184" y="761"/>
                </a:lnTo>
                <a:lnTo>
                  <a:pt x="207" y="779"/>
                </a:lnTo>
                <a:lnTo>
                  <a:pt x="231" y="806"/>
                </a:lnTo>
                <a:lnTo>
                  <a:pt x="254" y="838"/>
                </a:lnTo>
                <a:lnTo>
                  <a:pt x="277" y="878"/>
                </a:lnTo>
                <a:lnTo>
                  <a:pt x="302" y="924"/>
                </a:lnTo>
                <a:lnTo>
                  <a:pt x="327" y="980"/>
                </a:lnTo>
                <a:lnTo>
                  <a:pt x="363" y="1063"/>
                </a:lnTo>
                <a:lnTo>
                  <a:pt x="409" y="982"/>
                </a:lnTo>
                <a:lnTo>
                  <a:pt x="457" y="901"/>
                </a:lnTo>
                <a:lnTo>
                  <a:pt x="507" y="823"/>
                </a:lnTo>
                <a:lnTo>
                  <a:pt x="561" y="744"/>
                </a:lnTo>
                <a:lnTo>
                  <a:pt x="615" y="669"/>
                </a:lnTo>
                <a:lnTo>
                  <a:pt x="672" y="596"/>
                </a:lnTo>
                <a:lnTo>
                  <a:pt x="732" y="524"/>
                </a:lnTo>
                <a:lnTo>
                  <a:pt x="795" y="453"/>
                </a:lnTo>
                <a:lnTo>
                  <a:pt x="859" y="385"/>
                </a:lnTo>
                <a:lnTo>
                  <a:pt x="924" y="320"/>
                </a:lnTo>
                <a:lnTo>
                  <a:pt x="989" y="259"/>
                </a:lnTo>
                <a:lnTo>
                  <a:pt x="1055" y="199"/>
                </a:lnTo>
                <a:lnTo>
                  <a:pt x="1124" y="144"/>
                </a:lnTo>
                <a:lnTo>
                  <a:pt x="1191" y="92"/>
                </a:lnTo>
                <a:lnTo>
                  <a:pt x="1260" y="44"/>
                </a:lnTo>
                <a:lnTo>
                  <a:pt x="1331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/>
            <a:endParaRPr lang="zh-CN" altLang="en-US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630" name="Rectangle 5"/>
          <p:cNvSpPr/>
          <p:nvPr/>
        </p:nvSpPr>
        <p:spPr>
          <a:xfrm>
            <a:off x="1192530" y="2437765"/>
            <a:ext cx="457200" cy="420688"/>
          </a:xfrm>
          <a:prstGeom prst="rect">
            <a:avLst/>
          </a:prstGeom>
          <a:noFill/>
          <a:ln w="9525" cap="flat" cmpd="sng">
            <a:solidFill>
              <a:srgbClr val="CC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</a:p>
        </p:txBody>
      </p:sp>
      <p:sp>
        <p:nvSpPr>
          <p:cNvPr id="23" name="圆角矩形 22"/>
          <p:cNvSpPr/>
          <p:nvPr/>
        </p:nvSpPr>
        <p:spPr>
          <a:xfrm>
            <a:off x="1040130" y="837565"/>
            <a:ext cx="6934200" cy="8382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1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gradFill flip="none" rotWithShape="1">
                  <a:gsLst>
                    <a:gs pos="0">
                      <a:sysClr val="window" lastClr="FFFFFF"/>
                    </a:gs>
                    <a:gs pos="100000">
                      <a:sysClr val="window" lastClr="FFFFFF">
                        <a:lumMod val="85000"/>
                        <a:shade val="100000"/>
                        <a:satMod val="115000"/>
                      </a:sys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14:hiddenFill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B60A9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</a:rPr>
              <a:t>Read the song and tick the meaning that best describes each word.</a:t>
            </a:r>
          </a:p>
        </p:txBody>
      </p:sp>
      <p:sp>
        <p:nvSpPr>
          <p:cNvPr id="26634" name="Rectangle 5"/>
          <p:cNvSpPr/>
          <p:nvPr/>
        </p:nvSpPr>
        <p:spPr>
          <a:xfrm>
            <a:off x="1192530" y="3047365"/>
            <a:ext cx="457200" cy="420688"/>
          </a:xfrm>
          <a:prstGeom prst="rect">
            <a:avLst/>
          </a:prstGeom>
          <a:noFill/>
          <a:ln w="9525" cap="flat" cmpd="sng">
            <a:solidFill>
              <a:srgbClr val="CC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</a:p>
        </p:txBody>
      </p:sp>
      <p:sp>
        <p:nvSpPr>
          <p:cNvPr id="26635" name="Rectangle 5"/>
          <p:cNvSpPr/>
          <p:nvPr/>
        </p:nvSpPr>
        <p:spPr>
          <a:xfrm>
            <a:off x="1192530" y="4266565"/>
            <a:ext cx="457200" cy="420688"/>
          </a:xfrm>
          <a:prstGeom prst="rect">
            <a:avLst/>
          </a:prstGeom>
          <a:noFill/>
          <a:ln w="9525" cap="flat" cmpd="sng">
            <a:solidFill>
              <a:srgbClr val="CC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</a:p>
        </p:txBody>
      </p:sp>
      <p:sp>
        <p:nvSpPr>
          <p:cNvPr id="26636" name="Rectangle 5"/>
          <p:cNvSpPr/>
          <p:nvPr/>
        </p:nvSpPr>
        <p:spPr>
          <a:xfrm>
            <a:off x="1192530" y="4836478"/>
            <a:ext cx="457200" cy="420687"/>
          </a:xfrm>
          <a:prstGeom prst="rect">
            <a:avLst/>
          </a:prstGeom>
          <a:noFill/>
          <a:ln w="9525" cap="flat" cmpd="sng">
            <a:solidFill>
              <a:srgbClr val="CC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ldLvl="0" animBg="1"/>
      <p:bldP spid="21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7"/>
          <p:cNvSpPr>
            <a:spLocks noChangeArrowheads="1"/>
          </p:cNvSpPr>
          <p:nvPr/>
        </p:nvSpPr>
        <p:spPr bwMode="auto">
          <a:xfrm>
            <a:off x="1295400" y="1371600"/>
            <a:ext cx="6934200" cy="3657600"/>
          </a:xfrm>
          <a:prstGeom prst="rect">
            <a:avLst/>
          </a:prstGeom>
          <a:noFill/>
          <a:ln w="28575">
            <a:noFill/>
            <a:prstDash val="dash"/>
            <a:miter lim="800000"/>
          </a:ln>
        </p:spPr>
        <p:txBody>
          <a:bodyPr>
            <a:spAutoFit/>
          </a:bodyPr>
          <a:lstStyle/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3. farmer</a:t>
            </a: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     one who works in a factory</a:t>
            </a: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     one who grows food and raises animals</a:t>
            </a: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4. pilot</a:t>
            </a: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     a person who flies a plane</a:t>
            </a: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     a person who works in a spaceship</a:t>
            </a:r>
          </a:p>
        </p:txBody>
      </p:sp>
      <p:sp>
        <p:nvSpPr>
          <p:cNvPr id="20" name="KSO_Shape"/>
          <p:cNvSpPr/>
          <p:nvPr/>
        </p:nvSpPr>
        <p:spPr>
          <a:xfrm>
            <a:off x="1295400" y="2667000"/>
            <a:ext cx="554038" cy="457200"/>
          </a:xfrm>
          <a:custGeom>
            <a:avLst/>
            <a:gdLst>
              <a:gd name="txL" fmla="*/ 0 w 1360"/>
              <a:gd name="txT" fmla="*/ 0 h 1358"/>
              <a:gd name="txR" fmla="*/ 1360 w 1360"/>
              <a:gd name="txB" fmla="*/ 1358 h 1358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360" h="1358">
                <a:moveTo>
                  <a:pt x="1331" y="0"/>
                </a:moveTo>
                <a:lnTo>
                  <a:pt x="1360" y="54"/>
                </a:lnTo>
                <a:lnTo>
                  <a:pt x="1287" y="109"/>
                </a:lnTo>
                <a:lnTo>
                  <a:pt x="1216" y="169"/>
                </a:lnTo>
                <a:lnTo>
                  <a:pt x="1145" y="232"/>
                </a:lnTo>
                <a:lnTo>
                  <a:pt x="1076" y="299"/>
                </a:lnTo>
                <a:lnTo>
                  <a:pt x="1007" y="368"/>
                </a:lnTo>
                <a:lnTo>
                  <a:pt x="941" y="443"/>
                </a:lnTo>
                <a:lnTo>
                  <a:pt x="876" y="520"/>
                </a:lnTo>
                <a:lnTo>
                  <a:pt x="813" y="602"/>
                </a:lnTo>
                <a:lnTo>
                  <a:pt x="751" y="685"/>
                </a:lnTo>
                <a:lnTo>
                  <a:pt x="693" y="765"/>
                </a:lnTo>
                <a:lnTo>
                  <a:pt x="642" y="848"/>
                </a:lnTo>
                <a:lnTo>
                  <a:pt x="594" y="930"/>
                </a:lnTo>
                <a:lnTo>
                  <a:pt x="551" y="1011"/>
                </a:lnTo>
                <a:lnTo>
                  <a:pt x="511" y="1091"/>
                </a:lnTo>
                <a:lnTo>
                  <a:pt x="476" y="1172"/>
                </a:lnTo>
                <a:lnTo>
                  <a:pt x="446" y="1251"/>
                </a:lnTo>
                <a:lnTo>
                  <a:pt x="401" y="1281"/>
                </a:lnTo>
                <a:lnTo>
                  <a:pt x="375" y="1300"/>
                </a:lnTo>
                <a:lnTo>
                  <a:pt x="348" y="1320"/>
                </a:lnTo>
                <a:lnTo>
                  <a:pt x="325" y="1339"/>
                </a:lnTo>
                <a:lnTo>
                  <a:pt x="304" y="1358"/>
                </a:lnTo>
                <a:lnTo>
                  <a:pt x="298" y="1337"/>
                </a:lnTo>
                <a:lnTo>
                  <a:pt x="290" y="1310"/>
                </a:lnTo>
                <a:lnTo>
                  <a:pt x="279" y="1276"/>
                </a:lnTo>
                <a:lnTo>
                  <a:pt x="263" y="1237"/>
                </a:lnTo>
                <a:lnTo>
                  <a:pt x="240" y="1178"/>
                </a:lnTo>
                <a:lnTo>
                  <a:pt x="221" y="1132"/>
                </a:lnTo>
                <a:lnTo>
                  <a:pt x="204" y="1088"/>
                </a:lnTo>
                <a:lnTo>
                  <a:pt x="186" y="1049"/>
                </a:lnTo>
                <a:lnTo>
                  <a:pt x="171" y="1013"/>
                </a:lnTo>
                <a:lnTo>
                  <a:pt x="156" y="982"/>
                </a:lnTo>
                <a:lnTo>
                  <a:pt x="140" y="953"/>
                </a:lnTo>
                <a:lnTo>
                  <a:pt x="125" y="928"/>
                </a:lnTo>
                <a:lnTo>
                  <a:pt x="111" y="907"/>
                </a:lnTo>
                <a:lnTo>
                  <a:pt x="100" y="890"/>
                </a:lnTo>
                <a:lnTo>
                  <a:pt x="86" y="873"/>
                </a:lnTo>
                <a:lnTo>
                  <a:pt x="71" y="859"/>
                </a:lnTo>
                <a:lnTo>
                  <a:pt x="58" y="848"/>
                </a:lnTo>
                <a:lnTo>
                  <a:pt x="44" y="838"/>
                </a:lnTo>
                <a:lnTo>
                  <a:pt x="29" y="832"/>
                </a:lnTo>
                <a:lnTo>
                  <a:pt x="15" y="827"/>
                </a:lnTo>
                <a:lnTo>
                  <a:pt x="0" y="825"/>
                </a:lnTo>
                <a:lnTo>
                  <a:pt x="19" y="806"/>
                </a:lnTo>
                <a:lnTo>
                  <a:pt x="38" y="790"/>
                </a:lnTo>
                <a:lnTo>
                  <a:pt x="58" y="777"/>
                </a:lnTo>
                <a:lnTo>
                  <a:pt x="77" y="765"/>
                </a:lnTo>
                <a:lnTo>
                  <a:pt x="94" y="758"/>
                </a:lnTo>
                <a:lnTo>
                  <a:pt x="109" y="752"/>
                </a:lnTo>
                <a:lnTo>
                  <a:pt x="127" y="748"/>
                </a:lnTo>
                <a:lnTo>
                  <a:pt x="142" y="746"/>
                </a:lnTo>
                <a:lnTo>
                  <a:pt x="163" y="750"/>
                </a:lnTo>
                <a:lnTo>
                  <a:pt x="184" y="761"/>
                </a:lnTo>
                <a:lnTo>
                  <a:pt x="207" y="779"/>
                </a:lnTo>
                <a:lnTo>
                  <a:pt x="231" y="806"/>
                </a:lnTo>
                <a:lnTo>
                  <a:pt x="254" y="838"/>
                </a:lnTo>
                <a:lnTo>
                  <a:pt x="277" y="878"/>
                </a:lnTo>
                <a:lnTo>
                  <a:pt x="302" y="924"/>
                </a:lnTo>
                <a:lnTo>
                  <a:pt x="327" y="980"/>
                </a:lnTo>
                <a:lnTo>
                  <a:pt x="363" y="1063"/>
                </a:lnTo>
                <a:lnTo>
                  <a:pt x="409" y="982"/>
                </a:lnTo>
                <a:lnTo>
                  <a:pt x="457" y="901"/>
                </a:lnTo>
                <a:lnTo>
                  <a:pt x="507" y="823"/>
                </a:lnTo>
                <a:lnTo>
                  <a:pt x="561" y="744"/>
                </a:lnTo>
                <a:lnTo>
                  <a:pt x="615" y="669"/>
                </a:lnTo>
                <a:lnTo>
                  <a:pt x="672" y="596"/>
                </a:lnTo>
                <a:lnTo>
                  <a:pt x="732" y="524"/>
                </a:lnTo>
                <a:lnTo>
                  <a:pt x="795" y="453"/>
                </a:lnTo>
                <a:lnTo>
                  <a:pt x="859" y="385"/>
                </a:lnTo>
                <a:lnTo>
                  <a:pt x="924" y="320"/>
                </a:lnTo>
                <a:lnTo>
                  <a:pt x="989" y="259"/>
                </a:lnTo>
                <a:lnTo>
                  <a:pt x="1055" y="199"/>
                </a:lnTo>
                <a:lnTo>
                  <a:pt x="1124" y="144"/>
                </a:lnTo>
                <a:lnTo>
                  <a:pt x="1191" y="92"/>
                </a:lnTo>
                <a:lnTo>
                  <a:pt x="1260" y="44"/>
                </a:lnTo>
                <a:lnTo>
                  <a:pt x="1331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/>
            <a:endParaRPr lang="zh-CN" altLang="en-US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" name="KSO_Shape"/>
          <p:cNvSpPr/>
          <p:nvPr/>
        </p:nvSpPr>
        <p:spPr>
          <a:xfrm>
            <a:off x="1295400" y="3886200"/>
            <a:ext cx="554038" cy="457200"/>
          </a:xfrm>
          <a:custGeom>
            <a:avLst/>
            <a:gdLst>
              <a:gd name="txL" fmla="*/ 0 w 1360"/>
              <a:gd name="txT" fmla="*/ 0 h 1358"/>
              <a:gd name="txR" fmla="*/ 1360 w 1360"/>
              <a:gd name="txB" fmla="*/ 1358 h 1358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360" h="1358">
                <a:moveTo>
                  <a:pt x="1331" y="0"/>
                </a:moveTo>
                <a:lnTo>
                  <a:pt x="1360" y="54"/>
                </a:lnTo>
                <a:lnTo>
                  <a:pt x="1287" y="109"/>
                </a:lnTo>
                <a:lnTo>
                  <a:pt x="1216" y="169"/>
                </a:lnTo>
                <a:lnTo>
                  <a:pt x="1145" y="232"/>
                </a:lnTo>
                <a:lnTo>
                  <a:pt x="1076" y="299"/>
                </a:lnTo>
                <a:lnTo>
                  <a:pt x="1007" y="368"/>
                </a:lnTo>
                <a:lnTo>
                  <a:pt x="941" y="443"/>
                </a:lnTo>
                <a:lnTo>
                  <a:pt x="876" y="520"/>
                </a:lnTo>
                <a:lnTo>
                  <a:pt x="813" y="602"/>
                </a:lnTo>
                <a:lnTo>
                  <a:pt x="751" y="685"/>
                </a:lnTo>
                <a:lnTo>
                  <a:pt x="693" y="765"/>
                </a:lnTo>
                <a:lnTo>
                  <a:pt x="642" y="848"/>
                </a:lnTo>
                <a:lnTo>
                  <a:pt x="594" y="930"/>
                </a:lnTo>
                <a:lnTo>
                  <a:pt x="551" y="1011"/>
                </a:lnTo>
                <a:lnTo>
                  <a:pt x="511" y="1091"/>
                </a:lnTo>
                <a:lnTo>
                  <a:pt x="476" y="1172"/>
                </a:lnTo>
                <a:lnTo>
                  <a:pt x="446" y="1251"/>
                </a:lnTo>
                <a:lnTo>
                  <a:pt x="401" y="1281"/>
                </a:lnTo>
                <a:lnTo>
                  <a:pt x="375" y="1300"/>
                </a:lnTo>
                <a:lnTo>
                  <a:pt x="348" y="1320"/>
                </a:lnTo>
                <a:lnTo>
                  <a:pt x="325" y="1339"/>
                </a:lnTo>
                <a:lnTo>
                  <a:pt x="304" y="1358"/>
                </a:lnTo>
                <a:lnTo>
                  <a:pt x="298" y="1337"/>
                </a:lnTo>
                <a:lnTo>
                  <a:pt x="290" y="1310"/>
                </a:lnTo>
                <a:lnTo>
                  <a:pt x="279" y="1276"/>
                </a:lnTo>
                <a:lnTo>
                  <a:pt x="263" y="1237"/>
                </a:lnTo>
                <a:lnTo>
                  <a:pt x="240" y="1178"/>
                </a:lnTo>
                <a:lnTo>
                  <a:pt x="221" y="1132"/>
                </a:lnTo>
                <a:lnTo>
                  <a:pt x="204" y="1088"/>
                </a:lnTo>
                <a:lnTo>
                  <a:pt x="186" y="1049"/>
                </a:lnTo>
                <a:lnTo>
                  <a:pt x="171" y="1013"/>
                </a:lnTo>
                <a:lnTo>
                  <a:pt x="156" y="982"/>
                </a:lnTo>
                <a:lnTo>
                  <a:pt x="140" y="953"/>
                </a:lnTo>
                <a:lnTo>
                  <a:pt x="125" y="928"/>
                </a:lnTo>
                <a:lnTo>
                  <a:pt x="111" y="907"/>
                </a:lnTo>
                <a:lnTo>
                  <a:pt x="100" y="890"/>
                </a:lnTo>
                <a:lnTo>
                  <a:pt x="86" y="873"/>
                </a:lnTo>
                <a:lnTo>
                  <a:pt x="71" y="859"/>
                </a:lnTo>
                <a:lnTo>
                  <a:pt x="58" y="848"/>
                </a:lnTo>
                <a:lnTo>
                  <a:pt x="44" y="838"/>
                </a:lnTo>
                <a:lnTo>
                  <a:pt x="29" y="832"/>
                </a:lnTo>
                <a:lnTo>
                  <a:pt x="15" y="827"/>
                </a:lnTo>
                <a:lnTo>
                  <a:pt x="0" y="825"/>
                </a:lnTo>
                <a:lnTo>
                  <a:pt x="19" y="806"/>
                </a:lnTo>
                <a:lnTo>
                  <a:pt x="38" y="790"/>
                </a:lnTo>
                <a:lnTo>
                  <a:pt x="58" y="777"/>
                </a:lnTo>
                <a:lnTo>
                  <a:pt x="77" y="765"/>
                </a:lnTo>
                <a:lnTo>
                  <a:pt x="94" y="758"/>
                </a:lnTo>
                <a:lnTo>
                  <a:pt x="109" y="752"/>
                </a:lnTo>
                <a:lnTo>
                  <a:pt x="127" y="748"/>
                </a:lnTo>
                <a:lnTo>
                  <a:pt x="142" y="746"/>
                </a:lnTo>
                <a:lnTo>
                  <a:pt x="163" y="750"/>
                </a:lnTo>
                <a:lnTo>
                  <a:pt x="184" y="761"/>
                </a:lnTo>
                <a:lnTo>
                  <a:pt x="207" y="779"/>
                </a:lnTo>
                <a:lnTo>
                  <a:pt x="231" y="806"/>
                </a:lnTo>
                <a:lnTo>
                  <a:pt x="254" y="838"/>
                </a:lnTo>
                <a:lnTo>
                  <a:pt x="277" y="878"/>
                </a:lnTo>
                <a:lnTo>
                  <a:pt x="302" y="924"/>
                </a:lnTo>
                <a:lnTo>
                  <a:pt x="327" y="980"/>
                </a:lnTo>
                <a:lnTo>
                  <a:pt x="363" y="1063"/>
                </a:lnTo>
                <a:lnTo>
                  <a:pt x="409" y="982"/>
                </a:lnTo>
                <a:lnTo>
                  <a:pt x="457" y="901"/>
                </a:lnTo>
                <a:lnTo>
                  <a:pt x="507" y="823"/>
                </a:lnTo>
                <a:lnTo>
                  <a:pt x="561" y="744"/>
                </a:lnTo>
                <a:lnTo>
                  <a:pt x="615" y="669"/>
                </a:lnTo>
                <a:lnTo>
                  <a:pt x="672" y="596"/>
                </a:lnTo>
                <a:lnTo>
                  <a:pt x="732" y="524"/>
                </a:lnTo>
                <a:lnTo>
                  <a:pt x="795" y="453"/>
                </a:lnTo>
                <a:lnTo>
                  <a:pt x="859" y="385"/>
                </a:lnTo>
                <a:lnTo>
                  <a:pt x="924" y="320"/>
                </a:lnTo>
                <a:lnTo>
                  <a:pt x="989" y="259"/>
                </a:lnTo>
                <a:lnTo>
                  <a:pt x="1055" y="199"/>
                </a:lnTo>
                <a:lnTo>
                  <a:pt x="1124" y="144"/>
                </a:lnTo>
                <a:lnTo>
                  <a:pt x="1191" y="92"/>
                </a:lnTo>
                <a:lnTo>
                  <a:pt x="1260" y="44"/>
                </a:lnTo>
                <a:lnTo>
                  <a:pt x="1331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/>
            <a:endParaRPr lang="zh-CN" altLang="en-US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7654" name="Rectangle 5"/>
          <p:cNvSpPr/>
          <p:nvPr/>
        </p:nvSpPr>
        <p:spPr>
          <a:xfrm>
            <a:off x="1219200" y="2133600"/>
            <a:ext cx="457200" cy="420688"/>
          </a:xfrm>
          <a:prstGeom prst="rect">
            <a:avLst/>
          </a:prstGeom>
          <a:noFill/>
          <a:ln w="9525" cap="flat" cmpd="sng">
            <a:solidFill>
              <a:srgbClr val="CC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</a:p>
        </p:txBody>
      </p:sp>
      <p:sp>
        <p:nvSpPr>
          <p:cNvPr id="27655" name="Rectangle 5"/>
          <p:cNvSpPr/>
          <p:nvPr/>
        </p:nvSpPr>
        <p:spPr>
          <a:xfrm>
            <a:off x="1219200" y="2743200"/>
            <a:ext cx="457200" cy="420688"/>
          </a:xfrm>
          <a:prstGeom prst="rect">
            <a:avLst/>
          </a:prstGeom>
          <a:noFill/>
          <a:ln w="9525" cap="flat" cmpd="sng">
            <a:solidFill>
              <a:srgbClr val="CC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</a:p>
        </p:txBody>
      </p:sp>
      <p:sp>
        <p:nvSpPr>
          <p:cNvPr id="27656" name="Rectangle 5"/>
          <p:cNvSpPr/>
          <p:nvPr/>
        </p:nvSpPr>
        <p:spPr>
          <a:xfrm>
            <a:off x="1219200" y="3962400"/>
            <a:ext cx="457200" cy="420688"/>
          </a:xfrm>
          <a:prstGeom prst="rect">
            <a:avLst/>
          </a:prstGeom>
          <a:noFill/>
          <a:ln w="9525" cap="flat" cmpd="sng">
            <a:solidFill>
              <a:srgbClr val="CC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</a:p>
        </p:txBody>
      </p:sp>
      <p:sp>
        <p:nvSpPr>
          <p:cNvPr id="27657" name="Rectangle 5"/>
          <p:cNvSpPr/>
          <p:nvPr/>
        </p:nvSpPr>
        <p:spPr>
          <a:xfrm>
            <a:off x="1219200" y="4532313"/>
            <a:ext cx="457200" cy="420687"/>
          </a:xfrm>
          <a:prstGeom prst="rect">
            <a:avLst/>
          </a:prstGeom>
          <a:noFill/>
          <a:ln w="9525" cap="flat" cmpd="sng">
            <a:solidFill>
              <a:srgbClr val="CC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ldLvl="0" animBg="1"/>
      <p:bldP spid="21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273175" y="673100"/>
            <a:ext cx="6454140" cy="49072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228600"/>
            <a:r>
              <a:rPr lang="en-US" altLang="zh-CN" sz="32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Read</a:t>
            </a:r>
            <a:r>
              <a:rPr lang="en-US" altLang="zh-CN" sz="32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sz="32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the</a:t>
            </a:r>
            <a:r>
              <a:rPr lang="en-US" altLang="zh-CN" sz="32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sz="32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text</a:t>
            </a:r>
            <a:r>
              <a:rPr lang="en-US" altLang="zh-CN" sz="32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sz="32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and</a:t>
            </a:r>
            <a:r>
              <a:rPr lang="en-US" altLang="zh-CN" sz="32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sz="32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find</a:t>
            </a:r>
            <a:r>
              <a:rPr lang="en-US" altLang="zh-CN" sz="32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sz="32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out</a:t>
            </a:r>
            <a:r>
              <a:rPr lang="en-US" altLang="zh-CN" sz="32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sz="32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main</a:t>
            </a:r>
            <a:r>
              <a:rPr lang="en-US" altLang="zh-CN" sz="32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sz="32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phrases</a:t>
            </a:r>
            <a:r>
              <a:rPr lang="en-US" altLang="zh-CN" sz="32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sz="32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and</a:t>
            </a:r>
            <a:r>
              <a:rPr lang="en-US" altLang="zh-CN" sz="32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sz="32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main</a:t>
            </a:r>
            <a:r>
              <a:rPr lang="en-US" altLang="zh-CN" sz="32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sz="32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sentences.</a:t>
            </a:r>
          </a:p>
          <a:p>
            <a:r>
              <a:rPr lang="en-US" altLang="zh-CN" sz="2800" b="1" i="1" u="none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Main</a:t>
            </a:r>
            <a:r>
              <a:rPr lang="en-US" altLang="zh-CN" sz="2800" b="1" i="1" u="none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sz="2800" b="1" i="1" u="none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phrase</a:t>
            </a:r>
            <a:r>
              <a:rPr lang="en-US" altLang="zh-CN" sz="2800" b="1" i="1" u="none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: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·decide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to</a:t>
            </a:r>
            <a:r>
              <a:rPr lang="en-US" altLang="zh-CN" sz="2800" b="1" u="none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…</a:t>
            </a:r>
            <a:endParaRPr lang="en-US" altLang="zh-CN" sz="2800" b="1" u="none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NEU-BZ-S92" charset="0"/>
            </a:endParaRPr>
          </a:p>
          <a:p>
            <a:r>
              <a:rPr lang="en-US" altLang="zh-CN" sz="2800" b="1" i="1" u="none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Main sentences: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·You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want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to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keep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your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choices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open.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·So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when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you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grow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up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you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can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be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what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you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want.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·Do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well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in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school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and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decision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will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be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yours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!</a:t>
            </a:r>
            <a:endParaRPr lang="en-US" altLang="zh-CN" sz="2800" b="1" u="none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NEU-BZ-S92" charset="0"/>
            </a:endParaRP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·There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are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certain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rules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for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job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words.</a:t>
            </a: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时尚健身模板 3">
      <a:dk1>
        <a:srgbClr val="000000"/>
      </a:dk1>
      <a:lt1>
        <a:srgbClr val="FFFFFF"/>
      </a:lt1>
      <a:dk2>
        <a:srgbClr val="C889CD"/>
      </a:dk2>
      <a:lt2>
        <a:srgbClr val="DED9CC"/>
      </a:lt2>
      <a:accent1>
        <a:srgbClr val="72AFD8"/>
      </a:accent1>
      <a:accent2>
        <a:srgbClr val="80CAB1"/>
      </a:accent2>
      <a:accent3>
        <a:srgbClr val="FFFFFF"/>
      </a:accent3>
      <a:accent4>
        <a:srgbClr val="000000"/>
      </a:accent4>
      <a:accent5>
        <a:srgbClr val="BCD4E9"/>
      </a:accent5>
      <a:accent6>
        <a:srgbClr val="73B7A0"/>
      </a:accent6>
      <a:hlink>
        <a:srgbClr val="E1995D"/>
      </a:hlink>
      <a:folHlink>
        <a:srgbClr val="E58790"/>
      </a:folHlink>
    </a:clrScheme>
    <a:fontScheme name="时尚健身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时尚健身模板 1">
        <a:dk1>
          <a:srgbClr val="000000"/>
        </a:dk1>
        <a:lt1>
          <a:srgbClr val="FFFFFF"/>
        </a:lt1>
        <a:dk2>
          <a:srgbClr val="5EB2B6"/>
        </a:dk2>
        <a:lt2>
          <a:srgbClr val="DED9CC"/>
        </a:lt2>
        <a:accent1>
          <a:srgbClr val="9FD56D"/>
        </a:accent1>
        <a:accent2>
          <a:srgbClr val="F4BC72"/>
        </a:accent2>
        <a:accent3>
          <a:srgbClr val="FFFFFF"/>
        </a:accent3>
        <a:accent4>
          <a:srgbClr val="000000"/>
        </a:accent4>
        <a:accent5>
          <a:srgbClr val="CDE7BA"/>
        </a:accent5>
        <a:accent6>
          <a:srgbClr val="DDAA67"/>
        </a:accent6>
        <a:hlink>
          <a:srgbClr val="F18FAB"/>
        </a:hlink>
        <a:folHlink>
          <a:srgbClr val="84A3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2">
        <a:dk1>
          <a:srgbClr val="000000"/>
        </a:dk1>
        <a:lt1>
          <a:srgbClr val="FFFFFF"/>
        </a:lt1>
        <a:dk2>
          <a:srgbClr val="EA9148"/>
        </a:dk2>
        <a:lt2>
          <a:srgbClr val="DED9CC"/>
        </a:lt2>
        <a:accent1>
          <a:srgbClr val="E878C8"/>
        </a:accent1>
        <a:accent2>
          <a:srgbClr val="7DD7E9"/>
        </a:accent2>
        <a:accent3>
          <a:srgbClr val="FFFFFF"/>
        </a:accent3>
        <a:accent4>
          <a:srgbClr val="000000"/>
        </a:accent4>
        <a:accent5>
          <a:srgbClr val="F2BEE0"/>
        </a:accent5>
        <a:accent6>
          <a:srgbClr val="71C3D3"/>
        </a:accent6>
        <a:hlink>
          <a:srgbClr val="98E8B3"/>
        </a:hlink>
        <a:folHlink>
          <a:srgbClr val="E6C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3">
        <a:dk1>
          <a:srgbClr val="000000"/>
        </a:dk1>
        <a:lt1>
          <a:srgbClr val="FFFFFF"/>
        </a:lt1>
        <a:dk2>
          <a:srgbClr val="C889CD"/>
        </a:dk2>
        <a:lt2>
          <a:srgbClr val="DED9CC"/>
        </a:lt2>
        <a:accent1>
          <a:srgbClr val="72AFD8"/>
        </a:accent1>
        <a:accent2>
          <a:srgbClr val="80CAB1"/>
        </a:accent2>
        <a:accent3>
          <a:srgbClr val="FFFFFF"/>
        </a:accent3>
        <a:accent4>
          <a:srgbClr val="000000"/>
        </a:accent4>
        <a:accent5>
          <a:srgbClr val="BCD4E9"/>
        </a:accent5>
        <a:accent6>
          <a:srgbClr val="73B7A0"/>
        </a:accent6>
        <a:hlink>
          <a:srgbClr val="E1995D"/>
        </a:hlink>
        <a:folHlink>
          <a:srgbClr val="E587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主题49</Template>
  <TotalTime>0</TotalTime>
  <Words>853</Words>
  <Application>Microsoft Office PowerPoint</Application>
  <PresentationFormat>全屏显示(4:3)</PresentationFormat>
  <Paragraphs>136</Paragraphs>
  <Slides>20</Slides>
  <Notes>3</Notes>
  <HiddenSlides>0</HiddenSlides>
  <MMClips>4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6" baseType="lpstr">
      <vt:lpstr>Aharoni</vt:lpstr>
      <vt:lpstr>NEU-BZ-S92</vt:lpstr>
      <vt:lpstr>NEU-F5-S92</vt:lpstr>
      <vt:lpstr>NEU-HZ-S92</vt:lpstr>
      <vt:lpstr>方正黑体_GBK</vt:lpstr>
      <vt:lpstr>方正书宋_GBK</vt:lpstr>
      <vt:lpstr>仿宋</vt:lpstr>
      <vt:lpstr>黑体</vt:lpstr>
      <vt:lpstr>楷体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2015-11-21T07:20:00Z</dcterms:created>
  <dcterms:modified xsi:type="dcterms:W3CDTF">2023-01-16T16:00:16Z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167798DBBA5B49EC8D07F52FCF247875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