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256" r:id="rId3"/>
    <p:sldId id="259" r:id="rId4"/>
    <p:sldId id="265" r:id="rId5"/>
    <p:sldId id="275" r:id="rId6"/>
    <p:sldId id="280" r:id="rId7"/>
    <p:sldId id="281" r:id="rId8"/>
    <p:sldId id="291" r:id="rId9"/>
    <p:sldId id="287" r:id="rId10"/>
    <p:sldId id="277" r:id="rId11"/>
    <p:sldId id="293" r:id="rId12"/>
    <p:sldId id="284" r:id="rId13"/>
    <p:sldId id="278" r:id="rId14"/>
    <p:sldId id="294" r:id="rId15"/>
    <p:sldId id="292" r:id="rId16"/>
    <p:sldId id="276" r:id="rId17"/>
    <p:sldId id="295" r:id="rId18"/>
    <p:sldId id="298" r:id="rId19"/>
    <p:sldId id="299" r:id="rId20"/>
    <p:sldId id="300" r:id="rId21"/>
    <p:sldId id="270" r:id="rId22"/>
    <p:sldId id="290" r:id="rId23"/>
  </p:sldIdLst>
  <p:sldSz cx="12192000" cy="6858000"/>
  <p:notesSz cx="6858000" cy="9144000"/>
  <p:custDataLst>
    <p:tags r:id="rId2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292">
          <p15:clr>
            <a:srgbClr val="A4A3A4"/>
          </p15:clr>
        </p15:guide>
        <p15:guide id="2" pos="52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00"/>
    <a:srgbClr val="EC9C01"/>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559" autoAdjust="0"/>
  </p:normalViewPr>
  <p:slideViewPr>
    <p:cSldViewPr snapToGrid="0">
      <p:cViewPr varScale="1">
        <p:scale>
          <a:sx n="105" d="100"/>
          <a:sy n="105" d="100"/>
        </p:scale>
        <p:origin x="768" y="78"/>
      </p:cViewPr>
      <p:guideLst>
        <p:guide orient="horz" pos="4292"/>
        <p:guide pos="5223"/>
      </p:guideLst>
    </p:cSldViewPr>
  </p:slideViewPr>
  <p:notesTextViewPr>
    <p:cViewPr>
      <p:scale>
        <a:sx n="1" d="1"/>
        <a:sy n="1" d="1"/>
      </p:scale>
      <p:origin x="0" y="0"/>
    </p:cViewPr>
  </p:notesTextViewPr>
  <p:sorterViewPr showFormatting="0">
    <p:cViewPr varScale="1">
      <p:scale>
        <a:sx n="1" d="1"/>
        <a:sy n="1" d="1"/>
      </p:scale>
      <p:origin x="0" y="-4248"/>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微软雅黑" panose="020B0503020204020204" pitchFamily="34" charset="-122"/>
              </a:defRPr>
            </a:lvl1pPr>
          </a:lstStyle>
          <a:p>
            <a:pPr>
              <a:defRPr/>
            </a:pPr>
            <a:fld id="{DB3A76BD-D22A-430B-A752-FAB7B6C85E0E}" type="datetimeFigureOut">
              <a:rPr lang="zh-CN" altLang="en-US"/>
              <a:t>2023-01-10</a:t>
            </a:fld>
            <a:endParaRPr lang="zh-CN" altLang="en-US"/>
          </a:p>
        </p:txBody>
      </p:sp>
      <p:sp>
        <p:nvSpPr>
          <p:cNvPr id="3789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p:spPr>
      </p:sp>
      <p:sp>
        <p:nvSpPr>
          <p:cNvPr id="6149" name="备注占位符 4"/>
          <p:cNvSpPr>
            <a:spLocks noGrp="1" noChangeArrowheads="1"/>
          </p:cNvSpPr>
          <p:nvPr>
            <p:ph type="body" sz="quarter" idx="9"/>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smtClean="0">
                <a:ea typeface="微软雅黑" panose="020B0503020204020204" pitchFamily="34" charset="-122"/>
              </a:defRPr>
            </a:lvl1pPr>
          </a:lstStyle>
          <a:p>
            <a:pPr>
              <a:defRPr/>
            </a:pPr>
            <a:fld id="{C0B1B39E-962F-4DE0-AE46-52E75371B864}"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p:spPr>
        <p:txBody>
          <a:bodyPr/>
          <a:lstStyle/>
          <a:p>
            <a:endParaRPr lang="zh-CN" altLang="en-US" smtClean="0"/>
          </a:p>
        </p:txBody>
      </p:sp>
      <p:sp>
        <p:nvSpPr>
          <p:cNvPr id="38916" name="灯片编号占位符 3"/>
          <p:cNvSpPr>
            <a:spLocks noGrp="1"/>
          </p:cNvSpPr>
          <p:nvPr>
            <p:ph type="sldNum" sz="quarter" idx="5"/>
          </p:nvPr>
        </p:nvSpPr>
        <p:spPr bwMode="auto">
          <a:noFill/>
          <a:ln>
            <a:miter lim="800000"/>
          </a:ln>
        </p:spPr>
        <p:txBody>
          <a:bodyPr/>
          <a:lstStyle/>
          <a:p>
            <a:fld id="{16451360-F20D-4FB9-AD7D-139686240D76}" type="slidenum">
              <a:rPr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smtClean="0"/>
          </a:p>
        </p:txBody>
      </p:sp>
      <p:sp>
        <p:nvSpPr>
          <p:cNvPr id="48132" name="灯片编号占位符 3"/>
          <p:cNvSpPr>
            <a:spLocks noGrp="1"/>
          </p:cNvSpPr>
          <p:nvPr>
            <p:ph type="sldNum" sz="quarter" idx="5"/>
          </p:nvPr>
        </p:nvSpPr>
        <p:spPr bwMode="auto">
          <a:noFill/>
          <a:ln>
            <a:miter lim="800000"/>
          </a:ln>
        </p:spPr>
        <p:txBody>
          <a:bodyPr/>
          <a:lstStyle/>
          <a:p>
            <a:fld id="{A54D9BCA-6A5C-4147-9A44-757FA0DB9FF5}" type="slidenum">
              <a:rPr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smtClean="0"/>
          </a:p>
        </p:txBody>
      </p:sp>
      <p:sp>
        <p:nvSpPr>
          <p:cNvPr id="49156" name="灯片编号占位符 3"/>
          <p:cNvSpPr>
            <a:spLocks noGrp="1"/>
          </p:cNvSpPr>
          <p:nvPr>
            <p:ph type="sldNum" sz="quarter" idx="5"/>
          </p:nvPr>
        </p:nvSpPr>
        <p:spPr bwMode="auto">
          <a:noFill/>
          <a:ln>
            <a:miter lim="800000"/>
          </a:ln>
        </p:spPr>
        <p:txBody>
          <a:bodyPr/>
          <a:lstStyle/>
          <a:p>
            <a:fld id="{1B830FD3-5732-4F5B-B71E-8C29BD248BB7}"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smtClean="0"/>
          </a:p>
        </p:txBody>
      </p:sp>
      <p:sp>
        <p:nvSpPr>
          <p:cNvPr id="50180" name="灯片编号占位符 3"/>
          <p:cNvSpPr>
            <a:spLocks noGrp="1"/>
          </p:cNvSpPr>
          <p:nvPr>
            <p:ph type="sldNum" sz="quarter" idx="5"/>
          </p:nvPr>
        </p:nvSpPr>
        <p:spPr bwMode="auto">
          <a:noFill/>
          <a:ln>
            <a:miter lim="800000"/>
          </a:ln>
        </p:spPr>
        <p:txBody>
          <a:bodyPr/>
          <a:lstStyle/>
          <a:p>
            <a:fld id="{539C87A5-3069-4454-8957-D59D60AD87B6}" type="slidenum">
              <a:rPr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smtClean="0"/>
          </a:p>
        </p:txBody>
      </p:sp>
      <p:sp>
        <p:nvSpPr>
          <p:cNvPr id="51204" name="灯片编号占位符 3"/>
          <p:cNvSpPr>
            <a:spLocks noGrp="1"/>
          </p:cNvSpPr>
          <p:nvPr>
            <p:ph type="sldNum" sz="quarter" idx="5"/>
          </p:nvPr>
        </p:nvSpPr>
        <p:spPr bwMode="auto">
          <a:noFill/>
          <a:ln>
            <a:miter lim="800000"/>
          </a:ln>
        </p:spPr>
        <p:txBody>
          <a:bodyPr/>
          <a:lstStyle/>
          <a:p>
            <a:fld id="{2B8FB39E-AA92-43D6-8180-91D3F8FA9E8A}" type="slidenum">
              <a:rPr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bwMode="auto">
          <a:noFill/>
          <a:ln>
            <a:miter lim="800000"/>
          </a:ln>
        </p:spPr>
        <p:txBody>
          <a:bodyPr/>
          <a:lstStyle/>
          <a:p>
            <a:fld id="{028433EC-8851-437D-A75E-BF0860E17C26}" type="slidenum">
              <a:rPr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smtClean="0"/>
          </a:p>
        </p:txBody>
      </p:sp>
      <p:sp>
        <p:nvSpPr>
          <p:cNvPr id="53252" name="灯片编号占位符 3"/>
          <p:cNvSpPr>
            <a:spLocks noGrp="1"/>
          </p:cNvSpPr>
          <p:nvPr>
            <p:ph type="sldNum" sz="quarter" idx="5"/>
          </p:nvPr>
        </p:nvSpPr>
        <p:spPr bwMode="auto">
          <a:noFill/>
          <a:ln>
            <a:miter lim="800000"/>
          </a:ln>
        </p:spPr>
        <p:txBody>
          <a:bodyPr/>
          <a:lstStyle/>
          <a:p>
            <a:fld id="{7F2C552E-FD70-440F-B593-C73C8163FFAD}" type="slidenum">
              <a:rPr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smtClean="0"/>
          </a:p>
        </p:txBody>
      </p:sp>
      <p:sp>
        <p:nvSpPr>
          <p:cNvPr id="54276" name="灯片编号占位符 3"/>
          <p:cNvSpPr>
            <a:spLocks noGrp="1"/>
          </p:cNvSpPr>
          <p:nvPr>
            <p:ph type="sldNum" sz="quarter" idx="5"/>
          </p:nvPr>
        </p:nvSpPr>
        <p:spPr bwMode="auto">
          <a:noFill/>
          <a:ln>
            <a:miter lim="800000"/>
          </a:ln>
        </p:spPr>
        <p:txBody>
          <a:bodyPr/>
          <a:lstStyle/>
          <a:p>
            <a:fld id="{817C27B0-A00D-4680-9121-524818E9C309}" type="slidenum">
              <a:rPr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smtClean="0"/>
          </a:p>
        </p:txBody>
      </p:sp>
      <p:sp>
        <p:nvSpPr>
          <p:cNvPr id="55300" name="灯片编号占位符 3"/>
          <p:cNvSpPr>
            <a:spLocks noGrp="1"/>
          </p:cNvSpPr>
          <p:nvPr>
            <p:ph type="sldNum" sz="quarter" idx="5"/>
          </p:nvPr>
        </p:nvSpPr>
        <p:spPr bwMode="auto">
          <a:noFill/>
          <a:ln>
            <a:miter lim="800000"/>
          </a:ln>
        </p:spPr>
        <p:txBody>
          <a:bodyPr/>
          <a:lstStyle/>
          <a:p>
            <a:fld id="{720AC132-1897-448C-96E5-88D4601BED07}" type="slidenum">
              <a:rPr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smtClean="0"/>
          </a:p>
        </p:txBody>
      </p:sp>
      <p:sp>
        <p:nvSpPr>
          <p:cNvPr id="56324" name="灯片编号占位符 3"/>
          <p:cNvSpPr>
            <a:spLocks noGrp="1"/>
          </p:cNvSpPr>
          <p:nvPr>
            <p:ph type="sldNum" sz="quarter" idx="5"/>
          </p:nvPr>
        </p:nvSpPr>
        <p:spPr bwMode="auto">
          <a:noFill/>
          <a:ln>
            <a:miter lim="800000"/>
          </a:ln>
        </p:spPr>
        <p:txBody>
          <a:bodyPr/>
          <a:lstStyle/>
          <a:p>
            <a:fld id="{C44DC15F-80EC-4860-A2D9-5AE7D369F8AF}" type="slidenum">
              <a:rPr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p:spPr>
        <p:txBody>
          <a:bodyPr/>
          <a:lstStyle/>
          <a:p>
            <a:endParaRPr lang="zh-CN" altLang="en-US" smtClean="0"/>
          </a:p>
        </p:txBody>
      </p:sp>
      <p:sp>
        <p:nvSpPr>
          <p:cNvPr id="57348" name="灯片编号占位符 3"/>
          <p:cNvSpPr>
            <a:spLocks noGrp="1"/>
          </p:cNvSpPr>
          <p:nvPr>
            <p:ph type="sldNum" sz="quarter" idx="5"/>
          </p:nvPr>
        </p:nvSpPr>
        <p:spPr bwMode="auto">
          <a:noFill/>
          <a:ln>
            <a:miter lim="800000"/>
          </a:ln>
        </p:spPr>
        <p:txBody>
          <a:bodyPr/>
          <a:lstStyle/>
          <a:p>
            <a:fld id="{B1C4A9E7-22E3-43D2-BF35-36564B565BD5}" type="slidenum">
              <a:rPr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p:spPr>
        <p:txBody>
          <a:bodyPr/>
          <a:lstStyle/>
          <a:p>
            <a:endParaRPr lang="zh-CN" altLang="en-US" smtClean="0"/>
          </a:p>
        </p:txBody>
      </p:sp>
      <p:sp>
        <p:nvSpPr>
          <p:cNvPr id="39940" name="灯片编号占位符 3"/>
          <p:cNvSpPr>
            <a:spLocks noGrp="1"/>
          </p:cNvSpPr>
          <p:nvPr>
            <p:ph type="sldNum" sz="quarter" idx="5"/>
          </p:nvPr>
        </p:nvSpPr>
        <p:spPr bwMode="auto">
          <a:noFill/>
          <a:ln>
            <a:miter lim="800000"/>
          </a:ln>
        </p:spPr>
        <p:txBody>
          <a:bodyPr/>
          <a:lstStyle/>
          <a:p>
            <a:fld id="{8CA7B507-BDAF-4777-8F9A-4D1633D1037D}" type="slidenum">
              <a:rPr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p:spPr>
        <p:txBody>
          <a:bodyPr/>
          <a:lstStyle/>
          <a:p>
            <a:endParaRPr lang="zh-CN" altLang="en-US" smtClean="0"/>
          </a:p>
        </p:txBody>
      </p:sp>
      <p:sp>
        <p:nvSpPr>
          <p:cNvPr id="58372" name="灯片编号占位符 3"/>
          <p:cNvSpPr>
            <a:spLocks noGrp="1"/>
          </p:cNvSpPr>
          <p:nvPr>
            <p:ph type="sldNum" sz="quarter" idx="5"/>
          </p:nvPr>
        </p:nvSpPr>
        <p:spPr bwMode="auto">
          <a:noFill/>
          <a:ln>
            <a:miter lim="800000"/>
          </a:ln>
        </p:spPr>
        <p:txBody>
          <a:bodyPr/>
          <a:lstStyle/>
          <a:p>
            <a:fld id="{C4195952-8A93-4776-9C10-B4F901E713CE}" type="slidenum">
              <a:rPr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a:lstStyle/>
          <a:p>
            <a:endParaRPr lang="zh-CN" altLang="en-US" smtClean="0"/>
          </a:p>
        </p:txBody>
      </p:sp>
      <p:sp>
        <p:nvSpPr>
          <p:cNvPr id="59396" name="灯片编号占位符 3"/>
          <p:cNvSpPr>
            <a:spLocks noGrp="1"/>
          </p:cNvSpPr>
          <p:nvPr>
            <p:ph type="sldNum" sz="quarter" idx="5"/>
          </p:nvPr>
        </p:nvSpPr>
        <p:spPr bwMode="auto">
          <a:noFill/>
          <a:ln>
            <a:miter lim="800000"/>
          </a:ln>
        </p:spPr>
        <p:txBody>
          <a:bodyPr/>
          <a:lstStyle/>
          <a:p>
            <a:fld id="{5D9B43CD-8108-4393-B656-C19B65926BBE}" type="slidenum">
              <a:rPr altLang="en-US"/>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smtClean="0"/>
          </a:p>
        </p:txBody>
      </p:sp>
      <p:sp>
        <p:nvSpPr>
          <p:cNvPr id="40964" name="灯片编号占位符 3"/>
          <p:cNvSpPr>
            <a:spLocks noGrp="1"/>
          </p:cNvSpPr>
          <p:nvPr>
            <p:ph type="sldNum" sz="quarter" idx="5"/>
          </p:nvPr>
        </p:nvSpPr>
        <p:spPr bwMode="auto">
          <a:noFill/>
          <a:ln>
            <a:miter lim="800000"/>
          </a:ln>
        </p:spPr>
        <p:txBody>
          <a:bodyPr/>
          <a:lstStyle/>
          <a:p>
            <a:fld id="{03ED2164-96AF-4DAC-9E8E-7A64DC7C2996}" type="slidenum">
              <a:rPr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smtClean="0"/>
          </a:p>
        </p:txBody>
      </p:sp>
      <p:sp>
        <p:nvSpPr>
          <p:cNvPr id="41988" name="灯片编号占位符 3"/>
          <p:cNvSpPr>
            <a:spLocks noGrp="1"/>
          </p:cNvSpPr>
          <p:nvPr>
            <p:ph type="sldNum" sz="quarter" idx="5"/>
          </p:nvPr>
        </p:nvSpPr>
        <p:spPr bwMode="auto">
          <a:noFill/>
          <a:ln>
            <a:miter lim="800000"/>
          </a:ln>
        </p:spPr>
        <p:txBody>
          <a:bodyPr/>
          <a:lstStyle/>
          <a:p>
            <a:fld id="{D6CEBA4C-F005-4F3A-AF03-CD0BDDF693BE}"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smtClean="0"/>
          </a:p>
        </p:txBody>
      </p:sp>
      <p:sp>
        <p:nvSpPr>
          <p:cNvPr id="43012" name="灯片编号占位符 3"/>
          <p:cNvSpPr>
            <a:spLocks noGrp="1"/>
          </p:cNvSpPr>
          <p:nvPr>
            <p:ph type="sldNum" sz="quarter" idx="5"/>
          </p:nvPr>
        </p:nvSpPr>
        <p:spPr bwMode="auto">
          <a:noFill/>
          <a:ln>
            <a:miter lim="800000"/>
          </a:ln>
        </p:spPr>
        <p:txBody>
          <a:bodyPr/>
          <a:lstStyle/>
          <a:p>
            <a:fld id="{048A7875-AAED-4C74-B080-FCE6EB0BE88D}" type="slidenum">
              <a:rPr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smtClean="0"/>
          </a:p>
        </p:txBody>
      </p:sp>
      <p:sp>
        <p:nvSpPr>
          <p:cNvPr id="44036" name="灯片编号占位符 3"/>
          <p:cNvSpPr>
            <a:spLocks noGrp="1"/>
          </p:cNvSpPr>
          <p:nvPr>
            <p:ph type="sldNum" sz="quarter" idx="5"/>
          </p:nvPr>
        </p:nvSpPr>
        <p:spPr bwMode="auto">
          <a:noFill/>
          <a:ln>
            <a:miter lim="800000"/>
          </a:ln>
        </p:spPr>
        <p:txBody>
          <a:bodyPr/>
          <a:lstStyle/>
          <a:p>
            <a:fld id="{A16AC130-FBA5-4D9F-B5C8-099966C5ED09}" type="slidenum">
              <a:rPr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smtClean="0"/>
          </a:p>
        </p:txBody>
      </p:sp>
      <p:sp>
        <p:nvSpPr>
          <p:cNvPr id="45060" name="灯片编号占位符 3"/>
          <p:cNvSpPr>
            <a:spLocks noGrp="1"/>
          </p:cNvSpPr>
          <p:nvPr>
            <p:ph type="sldNum" sz="quarter" idx="5"/>
          </p:nvPr>
        </p:nvSpPr>
        <p:spPr bwMode="auto">
          <a:noFill/>
          <a:ln>
            <a:miter lim="800000"/>
          </a:ln>
        </p:spPr>
        <p:txBody>
          <a:bodyPr/>
          <a:lstStyle/>
          <a:p>
            <a:fld id="{440AB9B6-F916-43BE-A039-DB896E622434}" type="slidenum">
              <a:rPr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smtClean="0"/>
          </a:p>
        </p:txBody>
      </p:sp>
      <p:sp>
        <p:nvSpPr>
          <p:cNvPr id="46084" name="灯片编号占位符 3"/>
          <p:cNvSpPr>
            <a:spLocks noGrp="1"/>
          </p:cNvSpPr>
          <p:nvPr>
            <p:ph type="sldNum" sz="quarter" idx="5"/>
          </p:nvPr>
        </p:nvSpPr>
        <p:spPr bwMode="auto">
          <a:noFill/>
          <a:ln>
            <a:miter lim="800000"/>
          </a:ln>
        </p:spPr>
        <p:txBody>
          <a:bodyPr/>
          <a:lstStyle/>
          <a:p>
            <a:fld id="{4BD71F2A-1E1E-4AF7-A7D2-5595E269C6DE}" type="slidenum">
              <a:rPr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smtClean="0"/>
          </a:p>
        </p:txBody>
      </p:sp>
      <p:sp>
        <p:nvSpPr>
          <p:cNvPr id="47108" name="灯片编号占位符 3"/>
          <p:cNvSpPr>
            <a:spLocks noGrp="1"/>
          </p:cNvSpPr>
          <p:nvPr>
            <p:ph type="sldNum" sz="quarter" idx="5"/>
          </p:nvPr>
        </p:nvSpPr>
        <p:spPr bwMode="auto">
          <a:noFill/>
          <a:ln>
            <a:miter lim="800000"/>
          </a:ln>
        </p:spPr>
        <p:txBody>
          <a:bodyPr/>
          <a:lstStyle/>
          <a:p>
            <a:fld id="{F54BA267-E076-46FB-8DCF-489236185118}" type="slidenum">
              <a:rPr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3"/>
          <a:srcRect l="21271"/>
          <a:stretch>
            <a:fillRect/>
          </a:stretch>
        </p:blipFill>
        <p:spPr bwMode="auto">
          <a:xfrm>
            <a:off x="6897688" y="0"/>
            <a:ext cx="5399087" cy="6858000"/>
          </a:xfrm>
          <a:prstGeom prst="rect">
            <a:avLst/>
          </a:prstGeom>
          <a:noFill/>
          <a:ln w="9525">
            <a:noFill/>
            <a:miter lim="800000"/>
            <a:headEnd/>
            <a:tailEnd/>
          </a:ln>
        </p:spPr>
      </p:pic>
      <p:grpSp>
        <p:nvGrpSpPr>
          <p:cNvPr id="5" name="组合 7"/>
          <p:cNvGrpSpPr/>
          <p:nvPr userDrawn="1"/>
        </p:nvGrpSpPr>
        <p:grpSpPr bwMode="auto">
          <a:xfrm>
            <a:off x="857250" y="438150"/>
            <a:ext cx="3124200" cy="568325"/>
            <a:chOff x="857250" y="438586"/>
            <a:chExt cx="3124200" cy="567249"/>
          </a:xfrm>
        </p:grpSpPr>
        <p:pic>
          <p:nvPicPr>
            <p:cNvPr id="6" name="图片 8"/>
            <p:cNvPicPr>
              <a:picLocks noChangeAspect="1" noChangeArrowheads="1"/>
            </p:cNvPicPr>
            <p:nvPr/>
          </p:nvPicPr>
          <p:blipFill>
            <a:blip r:embed="rId4"/>
            <a:srcRect/>
            <a:stretch>
              <a:fillRect/>
            </a:stretch>
          </p:blipFill>
          <p:spPr bwMode="auto">
            <a:xfrm>
              <a:off x="857250" y="438586"/>
              <a:ext cx="1009650" cy="567249"/>
            </a:xfrm>
            <a:prstGeom prst="rect">
              <a:avLst/>
            </a:prstGeom>
            <a:noFill/>
            <a:ln w="9525">
              <a:noFill/>
              <a:miter lim="800000"/>
              <a:headEnd/>
              <a:tailEnd/>
            </a:ln>
          </p:spPr>
        </p:pic>
        <p:sp>
          <p:nvSpPr>
            <p:cNvPr id="7" name="TextBox 9"/>
            <p:cNvSpPr txBox="1">
              <a:spLocks noChangeArrowheads="1"/>
            </p:cNvSpPr>
            <p:nvPr/>
          </p:nvSpPr>
          <p:spPr bwMode="auto">
            <a:xfrm>
              <a:off x="2043113" y="490875"/>
              <a:ext cx="1938337" cy="462672"/>
            </a:xfrm>
            <a:prstGeom prst="rect">
              <a:avLst/>
            </a:prstGeom>
            <a:noFill/>
            <a:ln>
              <a:noFill/>
            </a:ln>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defRPr/>
              </a:pPr>
              <a:r>
                <a:rPr lang="en-US" altLang="zh-CN" sz="2400" smtClean="0">
                  <a:latin typeface="Impact" panose="020B0806030902050204" pitchFamily="34" charset="0"/>
                  <a:ea typeface="微软雅黑" panose="020B0503020204020204" pitchFamily="34" charset="-122"/>
                </a:rPr>
                <a:t>Tittle Here</a:t>
              </a:r>
            </a:p>
          </p:txBody>
        </p:sp>
      </p:grpSp>
      <p:sp>
        <p:nvSpPr>
          <p:cNvPr id="2" name="标题 1"/>
          <p:cNvSpPr>
            <a:spLocks noGrp="1"/>
          </p:cNvSpPr>
          <p:nvPr>
            <p:ph type="title"/>
          </p:nvPr>
        </p:nvSpPr>
        <p:spPr>
          <a:xfrm>
            <a:off x="831850" y="1709738"/>
            <a:ext cx="10515600" cy="2852737"/>
          </a:xfrm>
          <a:prstGeom prst="rect">
            <a:avLst/>
          </a:prstGeom>
        </p:spPr>
        <p:txBody>
          <a:bodyPr anchor="b"/>
          <a:lstStyle>
            <a:lvl1pPr>
              <a:defRPr sz="6000">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8"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6084AEAF-D448-403E-A8CC-167998767716}" type="datetimeFigureOut">
              <a:rPr lang="zh-CN" altLang="en-US"/>
              <a:t>2023-01-10</a:t>
            </a:fld>
            <a:endParaRPr lang="zh-CN" altLang="en-US" dirty="0"/>
          </a:p>
        </p:txBody>
      </p:sp>
      <p:sp>
        <p:nvSpPr>
          <p:cNvPr id="9"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10"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2071A24A-386D-4E64-A250-52BB2DC284B1}" type="slidenum">
              <a:rPr lang="zh-CN" altLang="en-US"/>
              <a:t>‹#›</a:t>
            </a:fld>
            <a:endParaRPr lang="zh-CN" altLang="en-US"/>
          </a:p>
        </p:txBody>
      </p:sp>
      <p:pic>
        <p:nvPicPr>
          <p:cNvPr id="11" name="图片 10" descr="2ppt"/>
          <p:cNvPicPr>
            <a:picLocks noChangeAspect="1"/>
          </p:cNvPicPr>
          <p:nvPr userDrawn="1"/>
        </p:nvPicPr>
        <p:blipFill>
          <a:blip r:embed="rId2"/>
          <a:stretch>
            <a:fillRect/>
          </a:stretch>
        </p:blipFill>
        <p:spPr>
          <a:xfrm>
            <a:off x="635" y="0"/>
            <a:ext cx="12295505" cy="6858000"/>
          </a:xfrm>
          <a:prstGeom prst="rect">
            <a:avLst/>
          </a:prstGeom>
        </p:spPr>
      </p:pic>
    </p:spTree>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50634CE2-659D-44BF-995E-A24DD12B294A}" type="datetimeFigureOut">
              <a:rPr lang="zh-CN" altLang="en-US"/>
              <a:t>2023-01-10</a:t>
            </a:fld>
            <a:endParaRPr lang="zh-CN" altLang="en-US" dirty="0"/>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C89DB4B7-B396-4C46-8A4E-4F285725409C}" type="slidenum">
              <a:rPr lang="zh-CN" altLang="en-US"/>
              <a:t>‹#›</a:t>
            </a:fld>
            <a:endParaRPr lang="zh-CN" altLang="en-US"/>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53156670-E844-452D-BA28-EE387A731DC1}" type="datetimeFigureOut">
              <a:rPr lang="zh-CN" altLang="en-US"/>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4C7A8498-966A-4A9C-84FB-2FA49221A56F}" type="slidenum">
              <a:rPr lang="zh-CN" altLang="en-US"/>
              <a:t>‹#›</a:t>
            </a:fld>
            <a:endParaRPr lang="zh-CN" altLang="en-US"/>
          </a:p>
        </p:txBody>
      </p:sp>
    </p:spTree>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583725F2-6048-4FCD-ADD1-71A420119EA2}" type="datetimeFigureOut">
              <a:rPr lang="zh-CN" altLang="en-US"/>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1F17EA6F-7C0D-4896-B7D7-599242AEEE3E}" type="slidenum">
              <a:rPr lang="zh-CN" altLang="en-US"/>
              <a:t>‹#›</a:t>
            </a:fld>
            <a:endParaRPr lang="zh-CN" altLang="en-US"/>
          </a:p>
        </p:txBody>
      </p:sp>
    </p:spTree>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木先生iPPT04">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DC3ABD8A-9ABB-4C25-8161-BA58B157B18C}" type="datetimeFigureOut">
              <a:rPr lang="zh-CN" altLang="en-US"/>
              <a:t>2023-01-10</a:t>
            </a:fld>
            <a:endParaRPr lang="zh-CN" altLang="en-US" dirty="0"/>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4"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BD760489-1DF0-4CEF-B1CF-0E953A566A10}" type="slidenum">
              <a:rPr lang="zh-CN" altLang="en-US"/>
              <a:t>‹#›</a:t>
            </a:fld>
            <a:endParaRPr lang="zh-CN" altLang="en-US"/>
          </a:p>
        </p:txBody>
      </p:sp>
    </p:spTree>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512EB26-1CC7-4BBB-90EC-85F8FCE8BEF7}"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BD98B1-47FE-4D24-9E1C-B091D98DEB2A}" type="slidenum">
              <a:rPr altLang="en-US"/>
              <a:t>‹#›</a:t>
            </a:fld>
            <a:endParaRPr lang="zh-CN" altLang="en-US"/>
          </a:p>
        </p:txBody>
      </p:sp>
    </p:spTree>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0292162-6757-4635-98F7-E0E9DEF21C24}"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FCCC737-8311-44F1-A22C-D4FA0223FE7D}" type="slidenum">
              <a:rPr altLang="en-US"/>
              <a:t>‹#›</a:t>
            </a:fld>
            <a:endParaRPr lang="zh-CN" altLang="en-US"/>
          </a:p>
        </p:txBody>
      </p:sp>
    </p:spTree>
  </p:cSld>
  <p:clrMapOvr>
    <a:masterClrMapping/>
  </p:clrMapOvr>
  <p:transition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E50807A-98C8-43AA-96B5-D8E82D808070}"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EAB828-0E76-46DD-A177-9DD407C8633F}" type="slidenum">
              <a:rPr altLang="en-US"/>
              <a:t>‹#›</a:t>
            </a:fld>
            <a:endParaRPr lang="zh-CN" altLang="en-US"/>
          </a:p>
        </p:txBody>
      </p:sp>
    </p:spTree>
  </p:cSld>
  <p:clrMapOvr>
    <a:masterClrMapping/>
  </p:clrMapOvr>
  <p:transition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6EA11080-54A0-4B02-B32A-885D9C646A62}"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281F803-DD60-44A5-BC3D-EFC744D88A77}" type="slidenum">
              <a:rPr altLang="en-US"/>
              <a:t>‹#›</a:t>
            </a:fld>
            <a:endParaRPr lang="zh-CN" altLang="en-US"/>
          </a:p>
        </p:txBody>
      </p:sp>
    </p:spTree>
  </p:cSld>
  <p:clrMapOvr>
    <a:masterClrMapping/>
  </p:clrMapOvr>
  <p:transition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D18C24D4-8C43-4F7D-9529-B2070C9ECBE1}" type="datetimeFigureOut">
              <a:rPr lang="zh-CN" altLang="en-US"/>
              <a:t>2023-01-10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1B39C79-0CFC-4A3C-B1BC-48A7A39565BC}" type="slidenum">
              <a:rPr altLang="en-US"/>
              <a:t>‹#›</a:t>
            </a:fld>
            <a:endParaRPr lang="zh-CN" altLang="en-US"/>
          </a:p>
        </p:txBody>
      </p:sp>
    </p:spTree>
  </p:cSld>
  <p:clrMapOvr>
    <a:masterClrMapping/>
  </p:clrMapOvr>
  <p:transition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207F419D-9F37-4D6C-AAAA-DE92AC833200}" type="datetimeFigureOut">
              <a:rPr lang="zh-CN" altLang="en-US"/>
              <a:t>2023-01-10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41248C7-DA11-44D8-9ECD-927E131963AB}" type="slidenum">
              <a:rPr altLang="en-US"/>
              <a:t>‹#›</a:t>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advClick="0" advTm="3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A7E10AD-37BA-4AE6-A22D-2EE30FDA356D}"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9C2B6DF-4B4F-4326-8A48-9E519E646803}" type="slidenum">
              <a:rPr altLang="en-US"/>
              <a:t>‹#›</a:t>
            </a:fld>
            <a:endParaRPr lang="zh-CN" altLang="en-US"/>
          </a:p>
        </p:txBody>
      </p:sp>
    </p:spTree>
  </p:cSld>
  <p:clrMapOvr>
    <a:masterClrMapping/>
  </p:clrMapOvr>
  <p:transition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1F00D56-9F78-47CB-86FD-ECB3F1389EB1}"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518515-3E56-4108-95E3-46C87406AA76}" type="slidenum">
              <a:rPr altLang="en-US"/>
              <a:t>‹#›</a:t>
            </a:fld>
            <a:endParaRPr lang="zh-CN" altLang="en-US"/>
          </a:p>
        </p:txBody>
      </p:sp>
    </p:spTree>
  </p:cSld>
  <p:clrMapOvr>
    <a:masterClrMapping/>
  </p:clrMapOvr>
  <p:transition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8351EF6-9167-4E5D-813A-360DFD5AEC0A}" type="datetimeFigureOut">
              <a:rPr lang="zh-CN" altLang="en-US"/>
              <a:t>2023-01-10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99A557-3317-4F99-85B6-7F480C822E25}" type="slidenum">
              <a:rPr altLang="en-US"/>
              <a:t>‹#›</a:t>
            </a:fld>
            <a:endParaRPr lang="zh-CN" altLang="en-US"/>
          </a:p>
        </p:txBody>
      </p:sp>
    </p:spTree>
  </p:cSld>
  <p:clrMapOvr>
    <a:masterClrMapping/>
  </p:clrMapOvr>
  <p:transition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81724A01-4321-4E2F-80AA-F452E1C7E19B}"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6EDEF2-7336-4317-89C1-81EC8C6004C9}" type="slidenum">
              <a:rPr altLang="en-US"/>
              <a:t>‹#›</a:t>
            </a:fld>
            <a:endParaRPr lang="zh-CN" altLang="en-US"/>
          </a:p>
        </p:txBody>
      </p:sp>
    </p:spTree>
  </p:cSld>
  <p:clrMapOvr>
    <a:masterClrMapping/>
  </p:clrMapOvr>
  <p:transition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2EBCEBE-4027-4EE0-A5C0-F74FF7C48D03}"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4773A0-AA29-4897-BA61-025F261E837E}" type="slidenum">
              <a:rPr altLang="en-US"/>
              <a:t>‹#›</a:t>
            </a:fld>
            <a:endParaRPr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A089128C-D71A-482C-95FF-EF106C144EC4}" type="datetimeFigureOut">
              <a:rPr lang="zh-CN" altLang="en-US"/>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0EB35062-66FF-4A1A-9C1B-1881C755E37E}" type="slidenum">
              <a:rPr lang="zh-CN" altLang="en-US"/>
              <a:t>‹#›</a:t>
            </a:fld>
            <a:endParaRPr lang="zh-CN" altLang="en-US"/>
          </a:p>
        </p:txBody>
      </p:sp>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838200" y="1825625"/>
            <a:ext cx="10515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EA9B61C8-2AFD-435D-9893-02F3F8B72C55}" type="datetimeFigureOut">
              <a:rPr lang="zh-CN" altLang="en-US"/>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59067563-C699-48FA-8947-30EF571EE735}" type="slidenum">
              <a:rPr lang="zh-CN" altLang="en-US"/>
              <a:t>‹#›</a:t>
            </a:fld>
            <a:endParaRPr lang="zh-CN" altLang="en-US"/>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29573C01-45D7-49D8-9E2D-6ED17D3A6223}" type="datetimeFigureOut">
              <a:rPr lang="zh-CN" altLang="en-US"/>
              <a:t>2023-01-10</a:t>
            </a:fld>
            <a:endParaRPr lang="zh-CN" altLang="en-US" dirty="0"/>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766BEE19-9A5B-44BE-BDB4-7F76FA676EB4}" type="slidenum">
              <a:rPr lang="zh-CN" altLang="en-US"/>
              <a:t>‹#›</a:t>
            </a:fld>
            <a:endParaRPr lang="zh-CN" altLang="en-US"/>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9"/>
          <p:cNvPicPr>
            <a:picLocks noChangeAspect="1" noChangeArrowheads="1"/>
          </p:cNvPicPr>
          <p:nvPr userDrawn="1"/>
        </p:nvPicPr>
        <p:blipFill>
          <a:blip r:embed="rId2"/>
          <a:srcRect l="21271"/>
          <a:stretch>
            <a:fillRect/>
          </a:stretch>
        </p:blipFill>
        <p:spPr bwMode="auto">
          <a:xfrm>
            <a:off x="6897688" y="0"/>
            <a:ext cx="5399087" cy="6858000"/>
          </a:xfrm>
          <a:prstGeom prst="rect">
            <a:avLst/>
          </a:prstGeom>
          <a:noFill/>
          <a:ln w="9525">
            <a:noFill/>
            <a:miter lim="800000"/>
            <a:headEnd/>
            <a:tailEnd/>
          </a:ln>
        </p:spPr>
      </p:pic>
      <p:grpSp>
        <p:nvGrpSpPr>
          <p:cNvPr id="8" name="组合 10"/>
          <p:cNvGrpSpPr/>
          <p:nvPr userDrawn="1"/>
        </p:nvGrpSpPr>
        <p:grpSpPr bwMode="auto">
          <a:xfrm>
            <a:off x="857250" y="438150"/>
            <a:ext cx="3124200" cy="568325"/>
            <a:chOff x="857250" y="438586"/>
            <a:chExt cx="3124200" cy="567249"/>
          </a:xfrm>
        </p:grpSpPr>
        <p:pic>
          <p:nvPicPr>
            <p:cNvPr id="9" name="图片 11"/>
            <p:cNvPicPr>
              <a:picLocks noChangeAspect="1" noChangeArrowheads="1"/>
            </p:cNvPicPr>
            <p:nvPr/>
          </p:nvPicPr>
          <p:blipFill>
            <a:blip r:embed="rId3"/>
            <a:srcRect/>
            <a:stretch>
              <a:fillRect/>
            </a:stretch>
          </p:blipFill>
          <p:spPr bwMode="auto">
            <a:xfrm>
              <a:off x="857250" y="438586"/>
              <a:ext cx="1009650" cy="567249"/>
            </a:xfrm>
            <a:prstGeom prst="rect">
              <a:avLst/>
            </a:prstGeom>
            <a:noFill/>
            <a:ln w="9525">
              <a:noFill/>
              <a:miter lim="800000"/>
              <a:headEnd/>
              <a:tailEnd/>
            </a:ln>
          </p:spPr>
        </p:pic>
        <p:sp>
          <p:nvSpPr>
            <p:cNvPr id="10" name="TextBox 9"/>
            <p:cNvSpPr txBox="1">
              <a:spLocks noChangeArrowheads="1"/>
            </p:cNvSpPr>
            <p:nvPr/>
          </p:nvSpPr>
          <p:spPr bwMode="auto">
            <a:xfrm>
              <a:off x="2043113" y="490875"/>
              <a:ext cx="1938337" cy="462672"/>
            </a:xfrm>
            <a:prstGeom prst="rect">
              <a:avLst/>
            </a:prstGeom>
            <a:noFill/>
            <a:ln>
              <a:noFill/>
            </a:ln>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defRPr/>
              </a:pPr>
              <a:r>
                <a:rPr lang="en-US" altLang="zh-CN" sz="2400" smtClean="0">
                  <a:latin typeface="Impact" panose="020B0806030902050204" pitchFamily="34" charset="0"/>
                  <a:ea typeface="微软雅黑" panose="020B0503020204020204" pitchFamily="34" charset="-122"/>
                </a:rPr>
                <a:t>Tittle Here</a:t>
              </a:r>
            </a:p>
          </p:txBody>
        </p:sp>
      </p:grpSp>
      <p:sp>
        <p:nvSpPr>
          <p:cNvPr id="2" name="标题 1"/>
          <p:cNvSpPr>
            <a:spLocks noGrp="1"/>
          </p:cNvSpPr>
          <p:nvPr>
            <p:ph type="title"/>
          </p:nvPr>
        </p:nvSpPr>
        <p:spPr>
          <a:xfrm>
            <a:off x="839788" y="36512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6"/>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BAEBD285-C927-4D10-86E6-E12FC307CFE6}" type="datetimeFigureOut">
              <a:rPr lang="zh-CN" altLang="en-US"/>
              <a:t>2023-01-10</a:t>
            </a:fld>
            <a:endParaRPr lang="zh-CN" altLang="en-US" dirty="0"/>
          </a:p>
        </p:txBody>
      </p:sp>
      <p:sp>
        <p:nvSpPr>
          <p:cNvPr id="12" name="页脚占位符 7"/>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13"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636746CD-161A-4B8F-A06A-9827033C66B9}" type="slidenum">
              <a:rPr lang="zh-CN" altLang="en-US"/>
              <a:t>‹#›</a:t>
            </a:fld>
            <a:endParaRPr lang="zh-CN" altLang="en-US"/>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62050" y="1527175"/>
            <a:ext cx="10515600" cy="1325563"/>
          </a:xfrm>
          <a:prstGeom prst="rect">
            <a:avLst/>
          </a:prstGeom>
        </p:spPr>
        <p:txBody>
          <a:bodyPr/>
          <a:lstStyle>
            <a:lvl1pPr>
              <a:defRPr>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CD15913F-4D5D-4BB9-8C93-07541288E8CE}" type="datetimeFigureOut">
              <a:rPr lang="zh-CN" altLang="en-US"/>
              <a:t>2023-01-10</a:t>
            </a:fld>
            <a:endParaRPr lang="zh-CN" altLang="en-US" dirty="0"/>
          </a:p>
        </p:txBody>
      </p:sp>
      <p:sp>
        <p:nvSpPr>
          <p:cNvPr id="4"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5"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50787A3C-D701-4875-B72B-2874C3D2E20C}" type="slidenum">
              <a:rPr lang="zh-CN" altLang="en-US"/>
              <a:t>‹#›</a:t>
            </a:fld>
            <a:endParaRPr lang="zh-CN" altLang="en-US"/>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11E1449A-4963-4A07-A1DE-1498CD056572}" type="datetimeFigureOut">
              <a:rPr lang="zh-CN" altLang="en-US"/>
              <a:t>2023-01-10</a:t>
            </a:fld>
            <a:endParaRPr lang="zh-CN" altLang="en-US" dirty="0"/>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4"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CA8CC47C-DF24-49BA-B888-EE45CAB614BC}" type="slidenum">
              <a:rPr lang="zh-CN" altLang="en-US"/>
              <a:t>‹#›</a:t>
            </a:fld>
            <a:endParaRPr lang="zh-CN" altLang="en-US"/>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eaLnBrk="1" hangingPunct="1">
              <a:defRPr>
                <a:ea typeface="微软雅黑" panose="020B0503020204020204" pitchFamily="34" charset="-122"/>
              </a:defRPr>
            </a:lvl1pPr>
          </a:lstStyle>
          <a:p>
            <a:pPr>
              <a:defRPr/>
            </a:pPr>
            <a:fld id="{DF549439-712D-44CC-9F23-16C5F9986B99}" type="datetimeFigureOut">
              <a:rPr lang="zh-CN" altLang="en-US"/>
              <a:t>2023-01-10</a:t>
            </a:fld>
            <a:endParaRPr lang="zh-CN" altLang="en-US" dirty="0"/>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eaLnBrk="1" hangingPunct="1">
              <a:defRPr>
                <a:ea typeface="微软雅黑" panose="020B0503020204020204" pitchFamily="34" charset="-122"/>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smtClean="0">
                <a:ea typeface="微软雅黑" panose="020B0503020204020204" pitchFamily="34" charset="-122"/>
              </a:defRPr>
            </a:lvl1pPr>
          </a:lstStyle>
          <a:p>
            <a:pPr>
              <a:defRPr/>
            </a:pPr>
            <a:fld id="{3BBD0A32-7578-4F9C-8478-E58CD79465AC}" type="slidenum">
              <a:rPr lang="zh-CN" altLang="en-US"/>
              <a:t>‹#›</a:t>
            </a:fld>
            <a:endParaRPr lang="zh-CN" altLang="en-US"/>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9"/>
          <p:cNvPicPr>
            <a:picLocks noChangeAspect="1"/>
          </p:cNvPicPr>
          <p:nvPr userDrawn="1"/>
        </p:nvPicPr>
        <p:blipFill>
          <a:blip r:embed="rId15"/>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微软雅黑" panose="020B0503020204020204" pitchFamily="34" charset="-122"/>
              </a:defRPr>
            </a:lvl1pPr>
          </a:lstStyle>
          <a:p>
            <a:pPr>
              <a:defRPr/>
            </a:pPr>
            <a:fld id="{CBE9A248-25B0-426C-8663-80511B26B7DB}" type="datetimeFigureOut">
              <a:rPr lang="zh-CN" altLang="en-US"/>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noProof="1" smtClean="0">
                <a:solidFill>
                  <a:srgbClr val="898989"/>
                </a:solidFill>
                <a:ea typeface="微软雅黑" panose="020B0503020204020204" pitchFamily="34" charset="-122"/>
              </a:defRPr>
            </a:lvl1pPr>
          </a:lstStyle>
          <a:p>
            <a:pPr>
              <a:defRPr/>
            </a:pPr>
            <a:fld id="{6294E553-077C-4694-9FF3-BD0C21C727AD}" type="slidenum">
              <a:rPr altLang="en-US"/>
              <a:t>‹#›</a:t>
            </a:fld>
            <a:endParaRPr lang="zh-CN" altLang="en-US"/>
          </a:p>
        </p:txBody>
      </p:sp>
      <p:pic>
        <p:nvPicPr>
          <p:cNvPr id="2055" name="图片 6"/>
          <p:cNvPicPr>
            <a:picLocks noChangeAspect="1" noChangeArrowheads="1"/>
          </p:cNvPicPr>
          <p:nvPr userDrawn="1"/>
        </p:nvPicPr>
        <p:blipFill>
          <a:blip r:embed="rId13"/>
          <a:srcRect l="21271"/>
          <a:stretch>
            <a:fillRect/>
          </a:stretch>
        </p:blipFill>
        <p:spPr bwMode="auto">
          <a:xfrm>
            <a:off x="6897688" y="0"/>
            <a:ext cx="5399087"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emf"/><Relationship Id="rId7"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3"/>
          <a:srcRect/>
          <a:stretch>
            <a:fillRect/>
          </a:stretch>
        </p:blipFill>
        <p:spPr bwMode="auto">
          <a:xfrm>
            <a:off x="1641475" y="708025"/>
            <a:ext cx="10058400" cy="5029200"/>
          </a:xfrm>
          <a:prstGeom prst="rect">
            <a:avLst/>
          </a:prstGeom>
          <a:noFill/>
          <a:ln w="9525">
            <a:noFill/>
            <a:miter lim="800000"/>
            <a:headEnd/>
            <a:tailEnd/>
          </a:ln>
        </p:spPr>
      </p:pic>
      <p:pic>
        <p:nvPicPr>
          <p:cNvPr id="17411" name="图片 3"/>
          <p:cNvPicPr>
            <a:picLocks noChangeAspect="1"/>
          </p:cNvPicPr>
          <p:nvPr/>
        </p:nvPicPr>
        <p:blipFill>
          <a:blip r:embed="rId4" cstate="print"/>
          <a:srcRect/>
          <a:stretch>
            <a:fillRect/>
          </a:stretch>
        </p:blipFill>
        <p:spPr bwMode="auto">
          <a:xfrm>
            <a:off x="0" y="565150"/>
            <a:ext cx="10058400" cy="5027613"/>
          </a:xfrm>
          <a:prstGeom prst="rect">
            <a:avLst/>
          </a:prstGeom>
          <a:noFill/>
          <a:ln w="9525">
            <a:noFill/>
            <a:miter lim="800000"/>
            <a:headEnd/>
            <a:tailEnd/>
          </a:ln>
        </p:spPr>
      </p:pic>
      <p:pic>
        <p:nvPicPr>
          <p:cNvPr id="17412" name="图片 4"/>
          <p:cNvPicPr>
            <a:picLocks noChangeAspect="1"/>
          </p:cNvPicPr>
          <p:nvPr/>
        </p:nvPicPr>
        <p:blipFill>
          <a:blip r:embed="rId5"/>
          <a:srcRect/>
          <a:stretch>
            <a:fillRect/>
          </a:stretch>
        </p:blipFill>
        <p:spPr bwMode="auto">
          <a:xfrm>
            <a:off x="1558925" y="2005013"/>
            <a:ext cx="10058400" cy="5029200"/>
          </a:xfrm>
          <a:prstGeom prst="rect">
            <a:avLst/>
          </a:prstGeom>
          <a:noFill/>
          <a:ln w="9525">
            <a:noFill/>
            <a:miter lim="800000"/>
            <a:headEnd/>
            <a:tailEnd/>
          </a:ln>
        </p:spPr>
      </p:pic>
      <p:pic>
        <p:nvPicPr>
          <p:cNvPr id="17413" name="图片 5"/>
          <p:cNvPicPr>
            <a:picLocks noChangeAspect="1"/>
          </p:cNvPicPr>
          <p:nvPr/>
        </p:nvPicPr>
        <p:blipFill>
          <a:blip r:embed="rId6"/>
          <a:srcRect/>
          <a:stretch>
            <a:fillRect/>
          </a:stretch>
        </p:blipFill>
        <p:spPr bwMode="auto">
          <a:xfrm>
            <a:off x="1725613" y="204788"/>
            <a:ext cx="10058400" cy="5027612"/>
          </a:xfrm>
          <a:prstGeom prst="rect">
            <a:avLst/>
          </a:prstGeom>
          <a:noFill/>
          <a:ln w="9525">
            <a:noFill/>
            <a:miter lim="800000"/>
            <a:headEnd/>
            <a:tailEnd/>
          </a:ln>
        </p:spPr>
      </p:pic>
      <p:sp>
        <p:nvSpPr>
          <p:cNvPr id="8" name="矩形 7"/>
          <p:cNvSpPr/>
          <p:nvPr/>
        </p:nvSpPr>
        <p:spPr>
          <a:xfrm>
            <a:off x="2796233" y="3222246"/>
            <a:ext cx="4465934" cy="6186309"/>
          </a:xfrm>
          <a:prstGeom prst="rect">
            <a:avLst/>
          </a:prstGeom>
          <a:noFill/>
        </p:spPr>
        <p:txBody>
          <a:bodyPr>
            <a:spAutoFit/>
          </a:bodyPr>
          <a:lstStyle/>
          <a:p>
            <a:pPr algn="ctr" eaLnBrk="1" hangingPunct="1">
              <a:defRPr/>
            </a:pPr>
            <a:r>
              <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万圣节介绍</a:t>
            </a:r>
          </a:p>
          <a:p>
            <a:pPr algn="ctr" eaLnBrk="1" hangingPunct="1">
              <a:defRPr/>
            </a:pPr>
            <a:endPar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endParaRPr>
          </a:p>
          <a:p>
            <a:pPr algn="ctr" eaLnBrk="1" hangingPunct="1">
              <a:defRPr/>
            </a:pPr>
            <a:r>
              <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汇报人：</a:t>
            </a:r>
            <a:r>
              <a:rPr lang="en-US" altLang="zh-CN"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PPT818</a:t>
            </a:r>
          </a:p>
          <a:p>
            <a:pPr algn="ctr" eaLnBrk="1" hangingPunct="1">
              <a:defRPr/>
            </a:pPr>
            <a:r>
              <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汇报时间：</a:t>
            </a:r>
            <a:r>
              <a:rPr lang="en-US" altLang="zh-CN"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XX</a:t>
            </a:r>
            <a:r>
              <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年</a:t>
            </a:r>
            <a:r>
              <a:rPr lang="en-US" altLang="zh-CN"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XX</a:t>
            </a:r>
            <a:r>
              <a:rPr lang="zh-CN" altLang="en-US" sz="6600" b="1" smtClean="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月</a:t>
            </a:r>
            <a:endParaRPr lang="zh-CN" altLang="en-US" sz="1600" b="1" dirty="0">
              <a:ln w="12700" cmpd="sng">
                <a:solidFill>
                  <a:schemeClr val="tx1">
                    <a:lumMod val="85000"/>
                    <a:lumOff val="1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3">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down)">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1000"/>
                                        <p:tgtEl>
                                          <p:spTgt spid="17412"/>
                                        </p:tgtEl>
                                      </p:cBhvr>
                                    </p:animEffect>
                                    <p:anim calcmode="lin" valueType="num">
                                      <p:cBhvr>
                                        <p:cTn id="13" dur="1000" fill="hold"/>
                                        <p:tgtEl>
                                          <p:spTgt spid="17412"/>
                                        </p:tgtEl>
                                        <p:attrNameLst>
                                          <p:attrName>ppt_x</p:attrName>
                                        </p:attrNameLst>
                                      </p:cBhvr>
                                      <p:tavLst>
                                        <p:tav tm="0">
                                          <p:val>
                                            <p:strVal val="#ppt_x"/>
                                          </p:val>
                                        </p:tav>
                                        <p:tav tm="100000">
                                          <p:val>
                                            <p:strVal val="#ppt_x"/>
                                          </p:val>
                                        </p:tav>
                                      </p:tavLst>
                                    </p:anim>
                                    <p:anim calcmode="lin" valueType="num">
                                      <p:cBhvr>
                                        <p:cTn id="14"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Effect transition="in" filter="fade">
                                      <p:cBhvr>
                                        <p:cTn id="19" dur="1000"/>
                                        <p:tgtEl>
                                          <p:spTgt spid="17411"/>
                                        </p:tgtEl>
                                      </p:cBhvr>
                                    </p:animEffect>
                                    <p:anim calcmode="lin" valueType="num">
                                      <p:cBhvr>
                                        <p:cTn id="20" dur="1000" fill="hold"/>
                                        <p:tgtEl>
                                          <p:spTgt spid="17411"/>
                                        </p:tgtEl>
                                        <p:attrNameLst>
                                          <p:attrName>ppt_x</p:attrName>
                                        </p:attrNameLst>
                                      </p:cBhvr>
                                      <p:tavLst>
                                        <p:tav tm="0">
                                          <p:val>
                                            <p:strVal val="#ppt_x"/>
                                          </p:val>
                                        </p:tav>
                                        <p:tav tm="100000">
                                          <p:val>
                                            <p:strVal val="#ppt_x"/>
                                          </p:val>
                                        </p:tav>
                                      </p:tavLst>
                                    </p:anim>
                                    <p:anim calcmode="lin" valueType="num">
                                      <p:cBhvr>
                                        <p:cTn id="21"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3"/>
          <a:srcRect t="69292"/>
          <a:stretch>
            <a:fillRect/>
          </a:stretch>
        </p:blipFill>
        <p:spPr bwMode="auto">
          <a:xfrm>
            <a:off x="1239838" y="411163"/>
            <a:ext cx="3584575" cy="1704975"/>
          </a:xfrm>
          <a:prstGeom prst="rect">
            <a:avLst/>
          </a:prstGeom>
          <a:noFill/>
          <a:ln w="9525">
            <a:noFill/>
            <a:miter lim="800000"/>
            <a:headEnd/>
            <a:tailEnd/>
          </a:ln>
        </p:spPr>
      </p:pic>
      <p:pic>
        <p:nvPicPr>
          <p:cNvPr id="5" name="图片 4"/>
          <p:cNvPicPr>
            <a:picLocks noChangeAspect="1" noChangeArrowheads="1"/>
          </p:cNvPicPr>
          <p:nvPr/>
        </p:nvPicPr>
        <p:blipFill>
          <a:blip r:embed="rId4"/>
          <a:srcRect/>
          <a:stretch>
            <a:fillRect/>
          </a:stretch>
        </p:blipFill>
        <p:spPr bwMode="auto">
          <a:xfrm>
            <a:off x="-323850" y="898525"/>
            <a:ext cx="6597650" cy="6535738"/>
          </a:xfrm>
          <a:prstGeom prst="rect">
            <a:avLst/>
          </a:prstGeom>
          <a:noFill/>
          <a:ln w="9525">
            <a:noFill/>
            <a:miter lim="800000"/>
            <a:headEnd/>
            <a:tailEnd/>
          </a:ln>
        </p:spPr>
      </p:pic>
      <p:pic>
        <p:nvPicPr>
          <p:cNvPr id="7" name="图片 6"/>
          <p:cNvPicPr>
            <a:picLocks noChangeAspect="1" noChangeArrowheads="1"/>
          </p:cNvPicPr>
          <p:nvPr/>
        </p:nvPicPr>
        <p:blipFill>
          <a:blip r:embed="rId5"/>
          <a:srcRect/>
          <a:stretch>
            <a:fillRect/>
          </a:stretch>
        </p:blipFill>
        <p:spPr bwMode="auto">
          <a:xfrm rot="1394484">
            <a:off x="4554538" y="4805363"/>
            <a:ext cx="1284287" cy="849312"/>
          </a:xfrm>
          <a:prstGeom prst="rect">
            <a:avLst/>
          </a:prstGeom>
          <a:noFill/>
          <a:ln w="9525">
            <a:noFill/>
            <a:miter lim="800000"/>
            <a:headEnd/>
            <a:tailEnd/>
          </a:ln>
        </p:spPr>
      </p:pic>
      <p:sp>
        <p:nvSpPr>
          <p:cNvPr id="9" name="TextBox 9"/>
          <p:cNvSpPr txBox="1">
            <a:spLocks noChangeArrowheads="1"/>
          </p:cNvSpPr>
          <p:nvPr/>
        </p:nvSpPr>
        <p:spPr bwMode="auto">
          <a:xfrm>
            <a:off x="1776413" y="2352675"/>
            <a:ext cx="2454275" cy="461963"/>
          </a:xfrm>
          <a:prstGeom prst="rect">
            <a:avLst/>
          </a:prstGeom>
          <a:noFill/>
          <a:ln w="9525">
            <a:noFill/>
            <a:miter lim="800000"/>
          </a:ln>
        </p:spPr>
        <p:txBody>
          <a:bodyPr anchor="ctr">
            <a:spAutoFit/>
          </a:bodyPr>
          <a:lstStyle/>
          <a:p>
            <a:pPr algn="dist" eaLnBrk="1" hangingPunct="1"/>
            <a:r>
              <a:rPr lang="en-US" altLang="zh-CN" sz="2400">
                <a:solidFill>
                  <a:schemeClr val="bg1"/>
                </a:solidFill>
                <a:latin typeface="Impact" panose="020B0806030902050204" pitchFamily="34" charset="0"/>
                <a:ea typeface="微软雅黑" panose="020B0503020204020204" pitchFamily="34" charset="-122"/>
              </a:rPr>
              <a:t>Part  3</a:t>
            </a:r>
          </a:p>
        </p:txBody>
      </p:sp>
      <p:sp>
        <p:nvSpPr>
          <p:cNvPr id="25606" name="TextBox 9"/>
          <p:cNvSpPr txBox="1">
            <a:spLocks noChangeArrowheads="1"/>
          </p:cNvSpPr>
          <p:nvPr/>
        </p:nvSpPr>
        <p:spPr bwMode="auto">
          <a:xfrm>
            <a:off x="1238250" y="3076575"/>
            <a:ext cx="3529013" cy="831850"/>
          </a:xfrm>
          <a:prstGeom prst="rect">
            <a:avLst/>
          </a:prstGeom>
          <a:noFill/>
          <a:ln w="9525">
            <a:noFill/>
            <a:miter lim="800000"/>
          </a:ln>
        </p:spPr>
        <p:txBody>
          <a:bodyPr anchor="ctr">
            <a:spAutoFit/>
          </a:bodyPr>
          <a:lstStyle/>
          <a:p>
            <a:pPr algn="ctr" eaLnBrk="1" hangingPunct="1"/>
            <a:r>
              <a:rPr lang="zh-CN" altLang="en-US" sz="4800" b="1">
                <a:latin typeface="微软雅黑" panose="020B0503020204020204" pitchFamily="34" charset="-122"/>
                <a:ea typeface="微软雅黑" panose="020B0503020204020204" pitchFamily="34" charset="-122"/>
              </a:rPr>
              <a:t>万圣节象征</a:t>
            </a:r>
            <a:endParaRPr lang="en-US" altLang="zh-CN" sz="4800" b="1">
              <a:latin typeface="微软雅黑" panose="020B0503020204020204" pitchFamily="34" charset="-122"/>
              <a:ea typeface="微软雅黑" panose="020B0503020204020204" pitchFamily="34" charset="-122"/>
            </a:endParaRPr>
          </a:p>
        </p:txBody>
      </p:sp>
      <p:pic>
        <p:nvPicPr>
          <p:cNvPr id="25607" name="图片 9"/>
          <p:cNvPicPr>
            <a:picLocks noChangeAspect="1"/>
          </p:cNvPicPr>
          <p:nvPr/>
        </p:nvPicPr>
        <p:blipFill>
          <a:blip r:embed="rId6"/>
          <a:srcRect/>
          <a:stretch>
            <a:fillRect/>
          </a:stretch>
        </p:blipFill>
        <p:spPr bwMode="auto">
          <a:xfrm>
            <a:off x="1776413" y="300038"/>
            <a:ext cx="10058400" cy="5029200"/>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49"/>
          <p:cNvPicPr>
            <a:picLocks noChangeAspect="1" noChangeArrowheads="1"/>
          </p:cNvPicPr>
          <p:nvPr/>
        </p:nvPicPr>
        <p:blipFill>
          <a:blip r:embed="rId3"/>
          <a:srcRect/>
          <a:stretch>
            <a:fillRect/>
          </a:stretch>
        </p:blipFill>
        <p:spPr bwMode="auto">
          <a:xfrm>
            <a:off x="857250" y="438150"/>
            <a:ext cx="1009650" cy="568325"/>
          </a:xfrm>
          <a:prstGeom prst="rect">
            <a:avLst/>
          </a:prstGeom>
          <a:noFill/>
          <a:ln w="9525">
            <a:noFill/>
            <a:miter lim="800000"/>
            <a:headEnd/>
            <a:tailEnd/>
          </a:ln>
        </p:spPr>
      </p:pic>
      <p:pic>
        <p:nvPicPr>
          <p:cNvPr id="27651" name="Picture 4" descr="Img222753945"/>
          <p:cNvPicPr>
            <a:picLocks noGrp="1" noChangeAspect="1" noChangeArrowheads="1"/>
          </p:cNvPicPr>
          <p:nvPr>
            <p:ph sz="quarter" idx="4294967295"/>
          </p:nvPr>
        </p:nvPicPr>
        <p:blipFill>
          <a:blip r:embed="rId4"/>
          <a:srcRect/>
          <a:stretch>
            <a:fillRect/>
          </a:stretch>
        </p:blipFill>
        <p:spPr bwMode="auto">
          <a:xfrm rot="2107054">
            <a:off x="8404225" y="328613"/>
            <a:ext cx="2914650" cy="2185987"/>
          </a:xfrm>
          <a:prstGeom prst="rect">
            <a:avLst/>
          </a:prstGeom>
          <a:noFill/>
          <a:ln>
            <a:miter lim="800000"/>
            <a:headEnd/>
            <a:tailEnd/>
          </a:ln>
        </p:spPr>
      </p:pic>
      <p:sp>
        <p:nvSpPr>
          <p:cNvPr id="26628" name="Rectangle 2"/>
          <p:cNvSpPr>
            <a:spLocks noGrp="1" noChangeArrowheads="1"/>
          </p:cNvSpPr>
          <p:nvPr>
            <p:ph type="title"/>
          </p:nvPr>
        </p:nvSpPr>
        <p:spPr bwMode="auto">
          <a:xfrm>
            <a:off x="3071813" y="381000"/>
            <a:ext cx="8229600" cy="1069975"/>
          </a:xfrm>
          <a:noFill/>
          <a:ln>
            <a:miter lim="800000"/>
          </a:ln>
        </p:spPr>
        <p:txBody>
          <a:bodyPr vert="horz" wrap="square" lIns="91440" tIns="45720" rIns="91440" bIns="45720" numCol="1" anchor="t" anchorCtr="0" compatLnSpc="1"/>
          <a:lstStyle/>
          <a:p>
            <a:pPr eaLnBrk="1" hangingPunct="1"/>
            <a:r>
              <a:rPr lang="en-US" altLang="zh-CN" sz="5400" smtClean="0">
                <a:solidFill>
                  <a:schemeClr val="bg1"/>
                </a:solidFill>
                <a:latin typeface="微软雅黑" panose="020B0503020204020204" pitchFamily="34" charset="-122"/>
              </a:rPr>
              <a:t>Symbol</a:t>
            </a:r>
            <a:r>
              <a:rPr lang="zh-CN" altLang="en-US" sz="4000" b="1" smtClean="0">
                <a:solidFill>
                  <a:schemeClr val="bg1"/>
                </a:solidFill>
                <a:latin typeface="微软雅黑" panose="020B0503020204020204" pitchFamily="34" charset="-122"/>
                <a:ea typeface="楷体_GB2312" pitchFamily="49" charset="-122"/>
              </a:rPr>
              <a:t>（象征）</a:t>
            </a:r>
          </a:p>
        </p:txBody>
      </p:sp>
      <p:pic>
        <p:nvPicPr>
          <p:cNvPr id="27653" name="Picture 3" descr="cown"/>
          <p:cNvPicPr>
            <a:picLocks noGrp="1" noChangeAspect="1" noChangeArrowheads="1"/>
          </p:cNvPicPr>
          <p:nvPr>
            <p:ph sz="half" idx="1"/>
          </p:nvPr>
        </p:nvPicPr>
        <p:blipFill>
          <a:blip r:embed="rId5"/>
          <a:srcRect/>
          <a:stretch>
            <a:fillRect/>
          </a:stretch>
        </p:blipFill>
        <p:spPr bwMode="auto">
          <a:xfrm rot="2150493">
            <a:off x="477838" y="2514600"/>
            <a:ext cx="3960812" cy="2474913"/>
          </a:xfrm>
          <a:noFill/>
          <a:ln>
            <a:miter lim="800000"/>
            <a:headEnd/>
            <a:tailEnd/>
          </a:ln>
        </p:spPr>
      </p:pic>
      <p:pic>
        <p:nvPicPr>
          <p:cNvPr id="27654" name="Picture 5" descr="Hallowmas_2009s_300x300"/>
          <p:cNvPicPr>
            <a:picLocks noChangeAspect="1" noChangeArrowheads="1"/>
          </p:cNvPicPr>
          <p:nvPr/>
        </p:nvPicPr>
        <p:blipFill>
          <a:blip r:embed="rId6"/>
          <a:srcRect/>
          <a:stretch>
            <a:fillRect/>
          </a:stretch>
        </p:blipFill>
        <p:spPr bwMode="auto">
          <a:xfrm rot="1877740">
            <a:off x="7481888" y="4003675"/>
            <a:ext cx="3236912" cy="2032000"/>
          </a:xfrm>
          <a:prstGeom prst="rect">
            <a:avLst/>
          </a:prstGeom>
          <a:noFill/>
          <a:ln w="9525">
            <a:noFill/>
            <a:miter lim="800000"/>
            <a:headEnd/>
            <a:tailEnd/>
          </a:ln>
        </p:spPr>
      </p:pic>
      <p:sp>
        <p:nvSpPr>
          <p:cNvPr id="27655" name="Oval 6"/>
          <p:cNvSpPr>
            <a:spLocks noChangeArrowheads="1"/>
          </p:cNvSpPr>
          <p:nvPr/>
        </p:nvSpPr>
        <p:spPr bwMode="auto">
          <a:xfrm rot="2197553">
            <a:off x="368300" y="4738688"/>
            <a:ext cx="1873250" cy="1008062"/>
          </a:xfrm>
          <a:prstGeom prst="ellipse">
            <a:avLst/>
          </a:prstGeom>
          <a:solidFill>
            <a:schemeClr val="bg1"/>
          </a:solidFill>
          <a:ln w="9525">
            <a:solidFill>
              <a:schemeClr val="tx1"/>
            </a:solidFill>
            <a:round/>
          </a:ln>
        </p:spPr>
        <p:txBody>
          <a:bodyPr wrap="none" anchor="ctr"/>
          <a:lstStyle/>
          <a:p>
            <a:pPr algn="ctr" eaLnBrk="1" hangingPunct="1"/>
            <a:r>
              <a:rPr lang="zh-CN" altLang="en-US" sz="2000" b="1">
                <a:latin typeface="微软雅黑" panose="020B0503020204020204" pitchFamily="34" charset="-122"/>
                <a:ea typeface="微软雅黑" panose="020B0503020204020204" pitchFamily="34" charset="-122"/>
              </a:rPr>
              <a:t>pumpkin</a:t>
            </a:r>
          </a:p>
          <a:p>
            <a:pPr algn="ctr" eaLnBrk="1" hangingPunct="1"/>
            <a:r>
              <a:rPr lang="en-US" altLang="zh-CN" sz="2000" b="1">
                <a:latin typeface="微软雅黑" panose="020B0503020204020204" pitchFamily="34" charset="-122"/>
                <a:ea typeface="微软雅黑" panose="020B0503020204020204" pitchFamily="34" charset="-122"/>
              </a:rPr>
              <a:t>Lantern</a:t>
            </a:r>
          </a:p>
          <a:p>
            <a:pPr algn="ctr" eaLnBrk="1" hangingPunct="1"/>
            <a:r>
              <a:rPr lang="zh-CN" altLang="en-US" b="1">
                <a:latin typeface="微软雅黑" panose="020B0503020204020204" pitchFamily="34" charset="-122"/>
                <a:ea typeface="楷体_GB2312" pitchFamily="49" charset="-122"/>
              </a:rPr>
              <a:t>南瓜灯</a:t>
            </a:r>
          </a:p>
        </p:txBody>
      </p:sp>
      <p:sp>
        <p:nvSpPr>
          <p:cNvPr id="27656" name="Oval 7"/>
          <p:cNvSpPr>
            <a:spLocks noChangeArrowheads="1"/>
          </p:cNvSpPr>
          <p:nvPr/>
        </p:nvSpPr>
        <p:spPr bwMode="auto">
          <a:xfrm rot="1692566">
            <a:off x="7572375" y="2281238"/>
            <a:ext cx="2089150" cy="862012"/>
          </a:xfrm>
          <a:prstGeom prst="ellipse">
            <a:avLst/>
          </a:prstGeom>
          <a:solidFill>
            <a:schemeClr val="bg1"/>
          </a:solidFill>
          <a:ln w="9525">
            <a:solidFill>
              <a:schemeClr val="tx1"/>
            </a:solidFill>
            <a:round/>
          </a:ln>
        </p:spPr>
        <p:txBody>
          <a:bodyPr wrap="none" anchor="ctr"/>
          <a:lstStyle/>
          <a:p>
            <a:pPr algn="ctr" eaLnBrk="1" hangingPunct="1"/>
            <a:r>
              <a:rPr lang="en-US" altLang="zh-CN" sz="2400" b="1">
                <a:latin typeface="微软雅黑" panose="020B0503020204020204" pitchFamily="34" charset="-122"/>
                <a:ea typeface="微软雅黑" panose="020B0503020204020204" pitchFamily="34" charset="-122"/>
              </a:rPr>
              <a:t>Skeleton</a:t>
            </a:r>
            <a:r>
              <a:rPr lang="zh-CN" altLang="en-US" b="1">
                <a:latin typeface="微软雅黑" panose="020B0503020204020204" pitchFamily="34" charset="-122"/>
                <a:ea typeface="楷体_GB2312" pitchFamily="49" charset="-122"/>
              </a:rPr>
              <a:t>面具</a:t>
            </a:r>
          </a:p>
        </p:txBody>
      </p:sp>
      <p:sp>
        <p:nvSpPr>
          <p:cNvPr id="27657" name="Oval 8"/>
          <p:cNvSpPr>
            <a:spLocks noChangeArrowheads="1"/>
          </p:cNvSpPr>
          <p:nvPr/>
        </p:nvSpPr>
        <p:spPr bwMode="auto">
          <a:xfrm rot="1798333">
            <a:off x="7637463" y="5975350"/>
            <a:ext cx="1403350" cy="792163"/>
          </a:xfrm>
          <a:prstGeom prst="ellipse">
            <a:avLst/>
          </a:prstGeom>
          <a:solidFill>
            <a:schemeClr val="bg1"/>
          </a:solidFill>
          <a:ln w="9525">
            <a:solidFill>
              <a:schemeClr val="tx1"/>
            </a:solidFill>
            <a:round/>
          </a:ln>
        </p:spPr>
        <p:txBody>
          <a:bodyPr wrap="none" anchor="ctr"/>
          <a:lstStyle/>
          <a:p>
            <a:pPr algn="ctr" eaLnBrk="1" hangingPunct="1"/>
            <a:r>
              <a:rPr lang="en-US" altLang="zh-CN" sz="2400" b="1">
                <a:latin typeface="微软雅黑" panose="020B0503020204020204" pitchFamily="34" charset="-122"/>
                <a:ea typeface="微软雅黑" panose="020B0503020204020204" pitchFamily="34" charset="-122"/>
              </a:rPr>
              <a:t>Witch</a:t>
            </a:r>
            <a:r>
              <a:rPr lang="zh-CN" altLang="en-US" b="1">
                <a:latin typeface="微软雅黑" panose="020B0503020204020204" pitchFamily="34" charset="-122"/>
                <a:ea typeface="楷体_GB2312" pitchFamily="49" charset="-122"/>
              </a:rPr>
              <a:t>女巫</a:t>
            </a:r>
          </a:p>
        </p:txBody>
      </p:sp>
      <p:pic>
        <p:nvPicPr>
          <p:cNvPr id="43" name="Picture 10" descr="E:\design cliparts\H to I\Clip Art\Holidays\Halloween (E - G)\Ghost 30.wmf"/>
          <p:cNvPicPr>
            <a:picLocks noChangeAspect="1" noChangeArrowheads="1"/>
          </p:cNvPicPr>
          <p:nvPr/>
        </p:nvPicPr>
        <p:blipFill>
          <a:blip r:embed="rId7"/>
          <a:srcRect/>
          <a:stretch>
            <a:fillRect/>
          </a:stretch>
        </p:blipFill>
        <p:spPr bwMode="auto">
          <a:xfrm>
            <a:off x="4675188" y="1743075"/>
            <a:ext cx="2160587" cy="2257425"/>
          </a:xfrm>
          <a:prstGeom prst="rect">
            <a:avLst/>
          </a:prstGeom>
          <a:noFill/>
          <a:ln w="9525">
            <a:noFill/>
            <a:miter lim="800000"/>
            <a:headEnd/>
            <a:tailEnd/>
          </a:ln>
        </p:spPr>
      </p:pic>
      <p:sp>
        <p:nvSpPr>
          <p:cNvPr id="44" name="Rectangle 16"/>
          <p:cNvSpPr/>
          <p:nvPr/>
        </p:nvSpPr>
        <p:spPr>
          <a:xfrm>
            <a:off x="5248985" y="4123082"/>
            <a:ext cx="1444873"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ghost</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ppt_x</p:attrName>
                                        </p:attrNameLst>
                                      </p:cBhvr>
                                      <p:tavLst>
                                        <p:tav tm="0">
                                          <p:val>
                                            <p:strVal val="#ppt_x-.2"/>
                                          </p:val>
                                        </p:tav>
                                        <p:tav tm="100000">
                                          <p:val>
                                            <p:strVal val="#ppt_x"/>
                                          </p:val>
                                        </p:tav>
                                      </p:tavLst>
                                    </p:anim>
                                    <p:anim calcmode="lin" valueType="num">
                                      <p:cBhvr>
                                        <p:cTn id="1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653"/>
                                        </p:tgtEl>
                                        <p:attrNameLst>
                                          <p:attrName>style.visibility</p:attrName>
                                        </p:attrNameLst>
                                      </p:cBhvr>
                                      <p:to>
                                        <p:strVal val="visible"/>
                                      </p:to>
                                    </p:set>
                                    <p:animEffect transition="in" filter="barn(inVertical)">
                                      <p:cBhvr>
                                        <p:cTn id="21" dur="500"/>
                                        <p:tgtEl>
                                          <p:spTgt spid="2765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655"/>
                                        </p:tgtEl>
                                        <p:attrNameLst>
                                          <p:attrName>style.visibility</p:attrName>
                                        </p:attrNameLst>
                                      </p:cBhvr>
                                      <p:to>
                                        <p:strVal val="visible"/>
                                      </p:to>
                                    </p:set>
                                    <p:animEffect transition="in" filter="barn(inVertical)">
                                      <p:cBhvr>
                                        <p:cTn id="26" dur="500"/>
                                        <p:tgtEl>
                                          <p:spTgt spid="2765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7651"/>
                                        </p:tgtEl>
                                        <p:attrNameLst>
                                          <p:attrName>style.visibility</p:attrName>
                                        </p:attrNameLst>
                                      </p:cBhvr>
                                      <p:to>
                                        <p:strVal val="visible"/>
                                      </p:to>
                                    </p:set>
                                    <p:animEffect transition="in" filter="circle(in)">
                                      <p:cBhvr>
                                        <p:cTn id="31" dur="2000"/>
                                        <p:tgtEl>
                                          <p:spTgt spid="276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656"/>
                                        </p:tgtEl>
                                        <p:attrNameLst>
                                          <p:attrName>style.visibility</p:attrName>
                                        </p:attrNameLst>
                                      </p:cBhvr>
                                      <p:to>
                                        <p:strVal val="visible"/>
                                      </p:to>
                                    </p:set>
                                    <p:animEffect transition="in" filter="wipe(down)">
                                      <p:cBhvr>
                                        <p:cTn id="36" dur="500"/>
                                        <p:tgtEl>
                                          <p:spTgt spid="2765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7654"/>
                                        </p:tgtEl>
                                        <p:attrNameLst>
                                          <p:attrName>style.visibility</p:attrName>
                                        </p:attrNameLst>
                                      </p:cBhvr>
                                      <p:to>
                                        <p:strVal val="visible"/>
                                      </p:to>
                                    </p:set>
                                    <p:animEffect transition="in" filter="randombar(horizontal)">
                                      <p:cBhvr>
                                        <p:cTn id="41" dur="500"/>
                                        <p:tgtEl>
                                          <p:spTgt spid="2765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7657"/>
                                        </p:tgtEl>
                                        <p:attrNameLst>
                                          <p:attrName>style.visibility</p:attrName>
                                        </p:attrNameLst>
                                      </p:cBhvr>
                                      <p:to>
                                        <p:strVal val="visible"/>
                                      </p:to>
                                    </p:set>
                                    <p:animEffect transition="in" filter="randombar(horizontal)">
                                      <p:cBhvr>
                                        <p:cTn id="46"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P spid="276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37"/>
          <p:cNvPicPr>
            <a:picLocks noChangeAspect="1" noChangeArrowheads="1"/>
          </p:cNvPicPr>
          <p:nvPr/>
        </p:nvPicPr>
        <p:blipFill>
          <a:blip r:embed="rId3"/>
          <a:srcRect/>
          <a:stretch>
            <a:fillRect/>
          </a:stretch>
        </p:blipFill>
        <p:spPr bwMode="auto">
          <a:xfrm>
            <a:off x="781050" y="233363"/>
            <a:ext cx="1009650" cy="568325"/>
          </a:xfrm>
          <a:prstGeom prst="rect">
            <a:avLst/>
          </a:prstGeom>
          <a:noFill/>
          <a:ln w="9525">
            <a:noFill/>
            <a:miter lim="800000"/>
            <a:headEnd/>
            <a:tailEnd/>
          </a:ln>
        </p:spPr>
      </p:pic>
      <p:sp>
        <p:nvSpPr>
          <p:cNvPr id="27" name="Rectangle 10"/>
          <p:cNvSpPr/>
          <p:nvPr/>
        </p:nvSpPr>
        <p:spPr>
          <a:xfrm>
            <a:off x="1194945" y="5896339"/>
            <a:ext cx="519244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haunted house</a:t>
            </a:r>
          </a:p>
        </p:txBody>
      </p:sp>
      <p:pic>
        <p:nvPicPr>
          <p:cNvPr id="31" name="Picture 2" descr="E:\design cliparts\H to I\Clip Art\Holidays\Halloween (Sl - Z)\Spider 1.wmf"/>
          <p:cNvPicPr>
            <a:picLocks noGrp="1" noChangeAspect="1" noChangeArrowheads="1"/>
          </p:cNvPicPr>
          <p:nvPr>
            <p:ph idx="4294967295"/>
          </p:nvPr>
        </p:nvPicPr>
        <p:blipFill>
          <a:blip r:embed="rId4"/>
          <a:srcRect/>
          <a:stretch>
            <a:fillRect/>
          </a:stretch>
        </p:blipFill>
        <p:spPr bwMode="auto">
          <a:xfrm>
            <a:off x="7477125" y="3770313"/>
            <a:ext cx="3235325" cy="2428875"/>
          </a:xfrm>
          <a:prstGeom prst="rect">
            <a:avLst/>
          </a:prstGeom>
          <a:noFill/>
          <a:ln>
            <a:miter lim="800000"/>
            <a:headEnd/>
            <a:tailEnd/>
          </a:ln>
        </p:spPr>
      </p:pic>
      <p:sp>
        <p:nvSpPr>
          <p:cNvPr id="33" name="Rectangle 13"/>
          <p:cNvSpPr/>
          <p:nvPr/>
        </p:nvSpPr>
        <p:spPr>
          <a:xfrm>
            <a:off x="8068949" y="5824146"/>
            <a:ext cx="230063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spider</a:t>
            </a:r>
          </a:p>
        </p:txBody>
      </p:sp>
      <p:sp>
        <p:nvSpPr>
          <p:cNvPr id="34" name="Rectangle 14"/>
          <p:cNvSpPr/>
          <p:nvPr/>
        </p:nvSpPr>
        <p:spPr>
          <a:xfrm>
            <a:off x="1286360" y="3149666"/>
            <a:ext cx="144142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bat </a:t>
            </a:r>
          </a:p>
        </p:txBody>
      </p:sp>
      <p:pic>
        <p:nvPicPr>
          <p:cNvPr id="38" name="Picture 11" descr="E:\design cliparts\H to I\Clip Art\Holidays\Halloween (H - Pu)\Haunted House 01.wmf"/>
          <p:cNvPicPr>
            <a:picLocks noChangeAspect="1" noChangeArrowheads="1"/>
          </p:cNvPicPr>
          <p:nvPr/>
        </p:nvPicPr>
        <p:blipFill>
          <a:blip r:embed="rId5"/>
          <a:srcRect/>
          <a:stretch>
            <a:fillRect/>
          </a:stretch>
        </p:blipFill>
        <p:spPr bwMode="auto">
          <a:xfrm>
            <a:off x="1685925" y="3459163"/>
            <a:ext cx="3416300" cy="2500312"/>
          </a:xfrm>
          <a:prstGeom prst="rect">
            <a:avLst/>
          </a:prstGeom>
          <a:noFill/>
          <a:ln w="9525">
            <a:noFill/>
            <a:miter lim="800000"/>
            <a:headEnd/>
            <a:tailEnd/>
          </a:ln>
        </p:spPr>
      </p:pic>
      <p:pic>
        <p:nvPicPr>
          <p:cNvPr id="39" name="Picture 12" descr="E:\design cliparts\H to I\Clip Art\Holidays\Halloween (A - D)\Bat 02.wmf"/>
          <p:cNvPicPr>
            <a:picLocks noChangeAspect="1" noChangeArrowheads="1"/>
          </p:cNvPicPr>
          <p:nvPr/>
        </p:nvPicPr>
        <p:blipFill>
          <a:blip r:embed="rId6"/>
          <a:srcRect/>
          <a:stretch>
            <a:fillRect/>
          </a:stretch>
        </p:blipFill>
        <p:spPr bwMode="auto">
          <a:xfrm>
            <a:off x="292100" y="1006475"/>
            <a:ext cx="3429000" cy="2398713"/>
          </a:xfrm>
          <a:prstGeom prst="rect">
            <a:avLst/>
          </a:prstGeom>
          <a:noFill/>
          <a:ln w="9525">
            <a:noFill/>
            <a:miter lim="800000"/>
            <a:headEnd/>
            <a:tailEnd/>
          </a:ln>
        </p:spPr>
      </p:pic>
      <p:pic>
        <p:nvPicPr>
          <p:cNvPr id="42" name="Picture 10" descr="SO02718_"/>
          <p:cNvPicPr>
            <a:picLocks noChangeAspect="1" noChangeArrowheads="1"/>
          </p:cNvPicPr>
          <p:nvPr/>
        </p:nvPicPr>
        <p:blipFill>
          <a:blip r:embed="rId7"/>
          <a:srcRect/>
          <a:stretch>
            <a:fillRect/>
          </a:stretch>
        </p:blipFill>
        <p:spPr bwMode="auto">
          <a:xfrm flipH="1">
            <a:off x="8869363" y="233363"/>
            <a:ext cx="2786062" cy="2657475"/>
          </a:xfrm>
          <a:prstGeom prst="rect">
            <a:avLst/>
          </a:prstGeom>
          <a:noFill/>
          <a:ln w="9525">
            <a:noFill/>
            <a:miter lim="800000"/>
            <a:headEnd/>
            <a:tailEnd/>
          </a:ln>
        </p:spPr>
      </p:pic>
      <p:sp>
        <p:nvSpPr>
          <p:cNvPr id="43" name="Rectangle 14"/>
          <p:cNvSpPr/>
          <p:nvPr/>
        </p:nvSpPr>
        <p:spPr>
          <a:xfrm>
            <a:off x="8395054" y="2733184"/>
            <a:ext cx="340349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black cat </a:t>
            </a:r>
          </a:p>
        </p:txBody>
      </p:sp>
      <p:pic>
        <p:nvPicPr>
          <p:cNvPr id="44" name="Picture 4" descr="j0351130"/>
          <p:cNvPicPr>
            <a:picLocks noGrp="1" noChangeAspect="1" noChangeArrowheads="1"/>
          </p:cNvPicPr>
          <p:nvPr>
            <p:ph idx="4294967295"/>
          </p:nvPr>
        </p:nvPicPr>
        <p:blipFill>
          <a:blip r:embed="rId8"/>
          <a:srcRect/>
          <a:stretch>
            <a:fillRect/>
          </a:stretch>
        </p:blipFill>
        <p:spPr bwMode="auto">
          <a:xfrm>
            <a:off x="4375150" y="233363"/>
            <a:ext cx="2697163" cy="2786062"/>
          </a:xfrm>
          <a:prstGeom prst="rect">
            <a:avLst/>
          </a:prstGeom>
          <a:solidFill>
            <a:schemeClr val="tx1"/>
          </a:solidFill>
          <a:ln>
            <a:miter lim="800000"/>
            <a:headEnd/>
            <a:tailEnd/>
          </a:ln>
        </p:spPr>
      </p:pic>
      <p:sp>
        <p:nvSpPr>
          <p:cNvPr id="45" name="Rectangle 14"/>
          <p:cNvSpPr/>
          <p:nvPr/>
        </p:nvSpPr>
        <p:spPr>
          <a:xfrm>
            <a:off x="5106613" y="2890352"/>
            <a:ext cx="135806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owl</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ppt_x</p:attrName>
                                        </p:attrNameLst>
                                      </p:cBhvr>
                                      <p:tavLst>
                                        <p:tav tm="0">
                                          <p:val>
                                            <p:strVal val="#ppt_x-.2"/>
                                          </p:val>
                                        </p:tav>
                                        <p:tav tm="100000">
                                          <p:val>
                                            <p:strVal val="#ppt_x"/>
                                          </p:val>
                                        </p:tav>
                                      </p:tavLst>
                                    </p:anim>
                                    <p:anim calcmode="lin" valueType="num">
                                      <p:cBhvr>
                                        <p:cTn id="14"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ppt_x</p:attrName>
                                        </p:attrNameLst>
                                      </p:cBhvr>
                                      <p:tavLst>
                                        <p:tav tm="0">
                                          <p:val>
                                            <p:strVal val="#ppt_x-.2"/>
                                          </p:val>
                                        </p:tav>
                                        <p:tav tm="100000">
                                          <p:val>
                                            <p:strVal val="#ppt_x"/>
                                          </p:val>
                                        </p:tav>
                                      </p:tavLst>
                                    </p:anim>
                                    <p:anim calcmode="lin" valueType="num">
                                      <p:cBhvr>
                                        <p:cTn id="27"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ppt_x</p:attrName>
                                        </p:attrNameLst>
                                      </p:cBhvr>
                                      <p:tavLst>
                                        <p:tav tm="0">
                                          <p:val>
                                            <p:strVal val="#ppt_x-.2"/>
                                          </p:val>
                                        </p:tav>
                                        <p:tav tm="100000">
                                          <p:val>
                                            <p:strVal val="#ppt_x"/>
                                          </p:val>
                                        </p:tav>
                                      </p:tavLst>
                                    </p:anim>
                                    <p:anim calcmode="lin" valueType="num">
                                      <p:cBhvr>
                                        <p:cTn id="4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1000" fill="hold"/>
                                        <p:tgtEl>
                                          <p:spTgt spid="43"/>
                                        </p:tgtEl>
                                        <p:attrNameLst>
                                          <p:attrName>ppt_x</p:attrName>
                                        </p:attrNameLst>
                                      </p:cBhvr>
                                      <p:tavLst>
                                        <p:tav tm="0">
                                          <p:val>
                                            <p:strVal val="#ppt_x-.2"/>
                                          </p:val>
                                        </p:tav>
                                        <p:tav tm="100000">
                                          <p:val>
                                            <p:strVal val="#ppt_x"/>
                                          </p:val>
                                        </p:tav>
                                      </p:tavLst>
                                    </p:anim>
                                    <p:anim calcmode="lin" valueType="num">
                                      <p:cBhvr>
                                        <p:cTn id="52"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checkerboard(across)">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1000" fill="hold"/>
                                        <p:tgtEl>
                                          <p:spTgt spid="45"/>
                                        </p:tgtEl>
                                        <p:attrNameLst>
                                          <p:attrName>ppt_x</p:attrName>
                                        </p:attrNameLst>
                                      </p:cBhvr>
                                      <p:tavLst>
                                        <p:tav tm="0">
                                          <p:val>
                                            <p:strVal val="#ppt_x-.2"/>
                                          </p:val>
                                        </p:tav>
                                        <p:tav tm="100000">
                                          <p:val>
                                            <p:strVal val="#ppt_x"/>
                                          </p:val>
                                        </p:tav>
                                      </p:tavLst>
                                    </p:anim>
                                    <p:anim calcmode="lin" valueType="num">
                                      <p:cBhvr>
                                        <p:cTn id="64"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design cliparts\H to I\Clip Art\Holidays\Halloween (Pu - Sk)\Skull &amp; Crossbones 3.wmf"/>
          <p:cNvPicPr>
            <a:picLocks noChangeAspect="1" noChangeArrowheads="1"/>
          </p:cNvPicPr>
          <p:nvPr/>
        </p:nvPicPr>
        <p:blipFill>
          <a:blip r:embed="rId3"/>
          <a:srcRect/>
          <a:stretch>
            <a:fillRect/>
          </a:stretch>
        </p:blipFill>
        <p:spPr bwMode="auto">
          <a:xfrm>
            <a:off x="4111625" y="3424238"/>
            <a:ext cx="3071813" cy="2065337"/>
          </a:xfrm>
          <a:prstGeom prst="rect">
            <a:avLst/>
          </a:prstGeom>
          <a:noFill/>
          <a:ln w="9525">
            <a:noFill/>
            <a:miter lim="800000"/>
            <a:headEnd/>
            <a:tailEnd/>
          </a:ln>
        </p:spPr>
      </p:pic>
      <p:pic>
        <p:nvPicPr>
          <p:cNvPr id="5" name="Picture 5" descr="E:\design cliparts\H to I\Clip Art\Holidays\Halloween (H - Pu)\Mummy 4.wmf"/>
          <p:cNvPicPr>
            <a:picLocks noChangeAspect="1" noChangeArrowheads="1"/>
          </p:cNvPicPr>
          <p:nvPr/>
        </p:nvPicPr>
        <p:blipFill>
          <a:blip r:embed="rId4"/>
          <a:srcRect/>
          <a:stretch>
            <a:fillRect/>
          </a:stretch>
        </p:blipFill>
        <p:spPr bwMode="auto">
          <a:xfrm>
            <a:off x="288925" y="2722563"/>
            <a:ext cx="2860675" cy="3467100"/>
          </a:xfrm>
          <a:prstGeom prst="rect">
            <a:avLst/>
          </a:prstGeom>
          <a:noFill/>
          <a:ln w="9525">
            <a:noFill/>
            <a:miter lim="800000"/>
            <a:headEnd/>
            <a:tailEnd/>
          </a:ln>
        </p:spPr>
      </p:pic>
      <p:pic>
        <p:nvPicPr>
          <p:cNvPr id="6" name="Picture 6" descr="E:\design cliparts\H to I\Clip Art\Holidays\Halloween (Pu - Sk)\Skeleton 07.wmf"/>
          <p:cNvPicPr>
            <a:picLocks noChangeAspect="1" noChangeArrowheads="1"/>
          </p:cNvPicPr>
          <p:nvPr/>
        </p:nvPicPr>
        <p:blipFill>
          <a:blip r:embed="rId5"/>
          <a:srcRect/>
          <a:stretch>
            <a:fillRect/>
          </a:stretch>
        </p:blipFill>
        <p:spPr bwMode="auto">
          <a:xfrm>
            <a:off x="9891713" y="2663825"/>
            <a:ext cx="2124075" cy="3584575"/>
          </a:xfrm>
          <a:prstGeom prst="rect">
            <a:avLst/>
          </a:prstGeom>
          <a:noFill/>
          <a:ln w="9525">
            <a:noFill/>
            <a:miter lim="800000"/>
            <a:headEnd/>
            <a:tailEnd/>
          </a:ln>
        </p:spPr>
      </p:pic>
      <p:sp>
        <p:nvSpPr>
          <p:cNvPr id="7" name="Rectangle 7"/>
          <p:cNvSpPr/>
          <p:nvPr/>
        </p:nvSpPr>
        <p:spPr>
          <a:xfrm>
            <a:off x="573941" y="5866132"/>
            <a:ext cx="287129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mummy</a:t>
            </a:r>
          </a:p>
        </p:txBody>
      </p:sp>
      <p:sp>
        <p:nvSpPr>
          <p:cNvPr id="8" name="Rectangle 8"/>
          <p:cNvSpPr/>
          <p:nvPr/>
        </p:nvSpPr>
        <p:spPr>
          <a:xfrm>
            <a:off x="3815244" y="5169253"/>
            <a:ext cx="4134466"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skull &amp;</a:t>
            </a:r>
          </a:p>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crossbones</a:t>
            </a:r>
          </a:p>
        </p:txBody>
      </p:sp>
      <p:sp>
        <p:nvSpPr>
          <p:cNvPr id="9" name="Rectangle 9"/>
          <p:cNvSpPr/>
          <p:nvPr/>
        </p:nvSpPr>
        <p:spPr>
          <a:xfrm>
            <a:off x="9225675" y="5950270"/>
            <a:ext cx="304442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skeleton</a:t>
            </a:r>
          </a:p>
        </p:txBody>
      </p:sp>
      <p:pic>
        <p:nvPicPr>
          <p:cNvPr id="10" name="Picture 7" descr="E:\design cliparts\H to I\Clip Art\Holidays\Halloween (Pu - Sk)\Skull 15.wmf"/>
          <p:cNvPicPr>
            <a:picLocks noChangeAspect="1" noChangeArrowheads="1"/>
          </p:cNvPicPr>
          <p:nvPr/>
        </p:nvPicPr>
        <p:blipFill>
          <a:blip r:embed="rId6"/>
          <a:srcRect/>
          <a:stretch>
            <a:fillRect/>
          </a:stretch>
        </p:blipFill>
        <p:spPr bwMode="auto">
          <a:xfrm>
            <a:off x="3570288" y="-200025"/>
            <a:ext cx="1643062" cy="2025650"/>
          </a:xfrm>
          <a:prstGeom prst="rect">
            <a:avLst/>
          </a:prstGeom>
          <a:noFill/>
          <a:ln w="9525">
            <a:noFill/>
            <a:miter lim="800000"/>
            <a:headEnd/>
            <a:tailEnd/>
          </a:ln>
        </p:spPr>
      </p:pic>
      <p:sp>
        <p:nvSpPr>
          <p:cNvPr id="11" name="Rectangle 11"/>
          <p:cNvSpPr/>
          <p:nvPr/>
        </p:nvSpPr>
        <p:spPr>
          <a:xfrm>
            <a:off x="3781983" y="1626730"/>
            <a:ext cx="179408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skull</a:t>
            </a:r>
          </a:p>
        </p:txBody>
      </p:sp>
      <p:pic>
        <p:nvPicPr>
          <p:cNvPr id="12" name="Picture 2" descr="E:\design cliparts\H to I\Clip Art\Holidays\Halloween (A - D)\Costume - Pirate 10.wmf"/>
          <p:cNvPicPr>
            <a:picLocks noChangeAspect="1" noChangeArrowheads="1"/>
          </p:cNvPicPr>
          <p:nvPr/>
        </p:nvPicPr>
        <p:blipFill>
          <a:blip r:embed="rId7"/>
          <a:srcRect/>
          <a:stretch>
            <a:fillRect/>
          </a:stretch>
        </p:blipFill>
        <p:spPr bwMode="auto">
          <a:xfrm>
            <a:off x="7783513" y="0"/>
            <a:ext cx="1371600" cy="3802063"/>
          </a:xfrm>
          <a:prstGeom prst="rect">
            <a:avLst/>
          </a:prstGeom>
          <a:noFill/>
          <a:ln w="9525">
            <a:noFill/>
            <a:miter lim="800000"/>
            <a:headEnd/>
            <a:tailEnd/>
          </a:ln>
        </p:spPr>
      </p:pic>
      <p:sp>
        <p:nvSpPr>
          <p:cNvPr id="13" name="Rectangle 13"/>
          <p:cNvSpPr/>
          <p:nvPr/>
        </p:nvSpPr>
        <p:spPr>
          <a:xfrm>
            <a:off x="7382143" y="3763339"/>
            <a:ext cx="210827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微软雅黑" panose="020B0503020204020204" pitchFamily="34" charset="-122"/>
              </a:rPr>
              <a:t>pirate</a:t>
            </a:r>
          </a:p>
        </p:txBody>
      </p:sp>
      <p:pic>
        <p:nvPicPr>
          <p:cNvPr id="28684" name="图片 49"/>
          <p:cNvPicPr>
            <a:picLocks noChangeAspect="1" noChangeArrowheads="1"/>
          </p:cNvPicPr>
          <p:nvPr/>
        </p:nvPicPr>
        <p:blipFill>
          <a:blip r:embed="rId8"/>
          <a:srcRect/>
          <a:stretch>
            <a:fillRect/>
          </a:stretch>
        </p:blipFill>
        <p:spPr bwMode="auto">
          <a:xfrm>
            <a:off x="288925" y="244475"/>
            <a:ext cx="1009650" cy="568325"/>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ppt_x</p:attrName>
                                        </p:attrNameLst>
                                      </p:cBhvr>
                                      <p:tavLst>
                                        <p:tav tm="0">
                                          <p:val>
                                            <p:strVal val="#ppt_x-.2"/>
                                          </p:val>
                                        </p:tav>
                                        <p:tav tm="100000">
                                          <p:val>
                                            <p:strVal val="#ppt_x"/>
                                          </p:val>
                                        </p:tav>
                                      </p:tavLst>
                                    </p:anim>
                                    <p:anim calcmode="lin" valueType="num">
                                      <p:cBhvr>
                                        <p:cTn id="4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ppt_x</p:attrName>
                                        </p:attrNameLst>
                                      </p:cBhvr>
                                      <p:tavLst>
                                        <p:tav tm="0">
                                          <p:val>
                                            <p:strVal val="#ppt_x-.2"/>
                                          </p:val>
                                        </p:tav>
                                        <p:tav tm="100000">
                                          <p:val>
                                            <p:strVal val="#ppt_x"/>
                                          </p:val>
                                        </p:tav>
                                      </p:tavLst>
                                    </p:anim>
                                    <p:anim calcmode="lin" valueType="num">
                                      <p:cBhvr>
                                        <p:cTn id="5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1000" fill="hold"/>
                                        <p:tgtEl>
                                          <p:spTgt spid="13"/>
                                        </p:tgtEl>
                                        <p:attrNameLst>
                                          <p:attrName>ppt_x</p:attrName>
                                        </p:attrNameLst>
                                      </p:cBhvr>
                                      <p:tavLst>
                                        <p:tav tm="0">
                                          <p:val>
                                            <p:strVal val="#ppt_x-.2"/>
                                          </p:val>
                                        </p:tav>
                                        <p:tav tm="100000">
                                          <p:val>
                                            <p:strVal val="#ppt_x"/>
                                          </p:val>
                                        </p:tav>
                                      </p:tavLst>
                                    </p:anim>
                                    <p:anim calcmode="lin" valueType="num">
                                      <p:cBhvr>
                                        <p:cTn id="7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3"/>
          <a:srcRect t="69292"/>
          <a:stretch>
            <a:fillRect/>
          </a:stretch>
        </p:blipFill>
        <p:spPr bwMode="auto">
          <a:xfrm>
            <a:off x="1239838" y="411163"/>
            <a:ext cx="3584575" cy="1704975"/>
          </a:xfrm>
          <a:prstGeom prst="rect">
            <a:avLst/>
          </a:prstGeom>
          <a:noFill/>
          <a:ln w="9525">
            <a:noFill/>
            <a:miter lim="800000"/>
            <a:headEnd/>
            <a:tailEnd/>
          </a:ln>
        </p:spPr>
      </p:pic>
      <p:pic>
        <p:nvPicPr>
          <p:cNvPr id="5" name="图片 4"/>
          <p:cNvPicPr>
            <a:picLocks noChangeAspect="1" noChangeArrowheads="1"/>
          </p:cNvPicPr>
          <p:nvPr/>
        </p:nvPicPr>
        <p:blipFill>
          <a:blip r:embed="rId4"/>
          <a:srcRect/>
          <a:stretch>
            <a:fillRect/>
          </a:stretch>
        </p:blipFill>
        <p:spPr bwMode="auto">
          <a:xfrm>
            <a:off x="-323850" y="898525"/>
            <a:ext cx="6597650" cy="6535738"/>
          </a:xfrm>
          <a:prstGeom prst="rect">
            <a:avLst/>
          </a:prstGeom>
          <a:noFill/>
          <a:ln w="9525">
            <a:noFill/>
            <a:miter lim="800000"/>
            <a:headEnd/>
            <a:tailEnd/>
          </a:ln>
        </p:spPr>
      </p:pic>
      <p:pic>
        <p:nvPicPr>
          <p:cNvPr id="7" name="图片 6"/>
          <p:cNvPicPr>
            <a:picLocks noChangeAspect="1" noChangeArrowheads="1"/>
          </p:cNvPicPr>
          <p:nvPr/>
        </p:nvPicPr>
        <p:blipFill>
          <a:blip r:embed="rId5"/>
          <a:srcRect/>
          <a:stretch>
            <a:fillRect/>
          </a:stretch>
        </p:blipFill>
        <p:spPr bwMode="auto">
          <a:xfrm rot="1394484">
            <a:off x="4554538" y="4805363"/>
            <a:ext cx="1284287" cy="849312"/>
          </a:xfrm>
          <a:prstGeom prst="rect">
            <a:avLst/>
          </a:prstGeom>
          <a:noFill/>
          <a:ln w="9525">
            <a:noFill/>
            <a:miter lim="800000"/>
            <a:headEnd/>
            <a:tailEnd/>
          </a:ln>
        </p:spPr>
      </p:pic>
      <p:sp>
        <p:nvSpPr>
          <p:cNvPr id="9" name="TextBox 9"/>
          <p:cNvSpPr txBox="1">
            <a:spLocks noChangeArrowheads="1"/>
          </p:cNvSpPr>
          <p:nvPr/>
        </p:nvSpPr>
        <p:spPr bwMode="auto">
          <a:xfrm>
            <a:off x="1776413" y="2352675"/>
            <a:ext cx="2454275" cy="461963"/>
          </a:xfrm>
          <a:prstGeom prst="rect">
            <a:avLst/>
          </a:prstGeom>
          <a:noFill/>
          <a:ln w="9525">
            <a:noFill/>
            <a:miter lim="800000"/>
          </a:ln>
        </p:spPr>
        <p:txBody>
          <a:bodyPr anchor="ctr">
            <a:spAutoFit/>
          </a:bodyPr>
          <a:lstStyle/>
          <a:p>
            <a:pPr algn="dist" eaLnBrk="1" hangingPunct="1"/>
            <a:r>
              <a:rPr lang="en-US" altLang="zh-CN" sz="2400">
                <a:solidFill>
                  <a:schemeClr val="bg1"/>
                </a:solidFill>
                <a:latin typeface="Impact" panose="020B0806030902050204" pitchFamily="34" charset="0"/>
                <a:ea typeface="微软雅黑" panose="020B0503020204020204" pitchFamily="34" charset="-122"/>
              </a:rPr>
              <a:t>Part  4</a:t>
            </a:r>
          </a:p>
        </p:txBody>
      </p:sp>
      <p:sp>
        <p:nvSpPr>
          <p:cNvPr id="29702" name="TextBox 9"/>
          <p:cNvSpPr txBox="1">
            <a:spLocks noChangeArrowheads="1"/>
          </p:cNvSpPr>
          <p:nvPr/>
        </p:nvSpPr>
        <p:spPr bwMode="auto">
          <a:xfrm>
            <a:off x="1238250" y="3076575"/>
            <a:ext cx="3529013" cy="830263"/>
          </a:xfrm>
          <a:prstGeom prst="rect">
            <a:avLst/>
          </a:prstGeom>
          <a:noFill/>
          <a:ln w="9525">
            <a:noFill/>
            <a:miter lim="800000"/>
          </a:ln>
        </p:spPr>
        <p:txBody>
          <a:bodyPr anchor="ctr">
            <a:spAutoFit/>
          </a:bodyPr>
          <a:lstStyle/>
          <a:p>
            <a:pPr algn="ctr" eaLnBrk="1" hangingPunct="1"/>
            <a:r>
              <a:rPr lang="zh-CN" altLang="en-US" sz="4800" b="1">
                <a:latin typeface="微软雅黑" panose="020B0503020204020204" pitchFamily="34" charset="-122"/>
                <a:ea typeface="微软雅黑" panose="020B0503020204020204" pitchFamily="34" charset="-122"/>
              </a:rPr>
              <a:t>万圣节游戏</a:t>
            </a:r>
            <a:endParaRPr lang="en-US" altLang="zh-CN" sz="4800" b="1">
              <a:latin typeface="微软雅黑" panose="020B0503020204020204" pitchFamily="34" charset="-122"/>
              <a:ea typeface="微软雅黑" panose="020B0503020204020204" pitchFamily="34" charset="-122"/>
            </a:endParaRPr>
          </a:p>
        </p:txBody>
      </p:sp>
      <p:pic>
        <p:nvPicPr>
          <p:cNvPr id="29703" name="图片 9"/>
          <p:cNvPicPr>
            <a:picLocks noChangeAspect="1"/>
          </p:cNvPicPr>
          <p:nvPr/>
        </p:nvPicPr>
        <p:blipFill>
          <a:blip r:embed="rId6"/>
          <a:srcRect/>
          <a:stretch>
            <a:fillRect/>
          </a:stretch>
        </p:blipFill>
        <p:spPr bwMode="auto">
          <a:xfrm>
            <a:off x="1776413" y="300038"/>
            <a:ext cx="10058400" cy="5029200"/>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5"/>
          <p:cNvSpPr>
            <a:spLocks noChangeArrowheads="1"/>
          </p:cNvSpPr>
          <p:nvPr/>
        </p:nvSpPr>
        <p:spPr bwMode="auto">
          <a:xfrm>
            <a:off x="3732213" y="4530725"/>
            <a:ext cx="6242050" cy="647700"/>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游戏准备：足够大的盆子一个；苹果若干</a:t>
            </a:r>
            <a:r>
              <a:rPr lang="en-US" altLang="zh-CN" sz="1200">
                <a:solidFill>
                  <a:schemeClr val="bg1"/>
                </a:solidFill>
                <a:ea typeface="微软雅黑" panose="020B0503020204020204" pitchFamily="34" charset="-122"/>
              </a:rPr>
              <a:t>(</a:t>
            </a:r>
            <a:r>
              <a:rPr lang="zh-CN" altLang="en-US" sz="1200">
                <a:solidFill>
                  <a:schemeClr val="bg1"/>
                </a:solidFill>
                <a:ea typeface="微软雅黑" panose="020B0503020204020204" pitchFamily="34" charset="-122"/>
              </a:rPr>
              <a:t>为了保证游戏的容易性，应该选择体积较小的苹果</a:t>
            </a:r>
            <a:r>
              <a:rPr lang="en-US" altLang="zh-CN" sz="1200">
                <a:solidFill>
                  <a:schemeClr val="bg1"/>
                </a:solidFill>
                <a:ea typeface="微软雅黑" panose="020B0503020204020204" pitchFamily="34" charset="-122"/>
              </a:rPr>
              <a:t>)</a:t>
            </a:r>
            <a:r>
              <a:rPr lang="zh-CN" altLang="en-US" sz="1200">
                <a:solidFill>
                  <a:schemeClr val="bg1"/>
                </a:solidFill>
                <a:ea typeface="微软雅黑" panose="020B0503020204020204" pitchFamily="34" charset="-122"/>
              </a:rPr>
              <a:t>；晒干的毛巾</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2" name="组合 25"/>
          <p:cNvGrpSpPr/>
          <p:nvPr/>
        </p:nvGrpSpPr>
        <p:grpSpPr bwMode="auto">
          <a:xfrm>
            <a:off x="1009650" y="4340225"/>
            <a:ext cx="2335213" cy="2625725"/>
            <a:chOff x="2476501" y="3632200"/>
            <a:chExt cx="4670426" cy="5251448"/>
          </a:xfrm>
        </p:grpSpPr>
        <p:sp>
          <p:nvSpPr>
            <p:cNvPr id="30728" name="椭圆 1"/>
            <p:cNvSpPr>
              <a:spLocks noChangeArrowheads="1"/>
            </p:cNvSpPr>
            <p:nvPr/>
          </p:nvSpPr>
          <p:spPr bwMode="auto">
            <a:xfrm>
              <a:off x="2476501" y="3632200"/>
              <a:ext cx="4670426" cy="4991100"/>
            </a:xfrm>
            <a:custGeom>
              <a:avLst/>
              <a:gdLst>
                <a:gd name="T0" fmla="*/ 47352444 w 1751265"/>
                <a:gd name="T1" fmla="*/ 0 h 1872208"/>
                <a:gd name="T2" fmla="*/ 88587072 w 1751265"/>
                <a:gd name="T3" fmla="*/ 24082521 h 1872208"/>
                <a:gd name="T4" fmla="*/ 81999095 w 1751265"/>
                <a:gd name="T5" fmla="*/ 48054312 h 1872208"/>
                <a:gd name="T6" fmla="*/ 88116975 w 1751265"/>
                <a:gd name="T7" fmla="*/ 71253433 h 1872208"/>
                <a:gd name="T8" fmla="*/ 47352444 w 1751265"/>
                <a:gd name="T9" fmla="*/ 94563347 h 1872208"/>
                <a:gd name="T10" fmla="*/ 0 w 1751265"/>
                <a:gd name="T11" fmla="*/ 47281674 h 1872208"/>
                <a:gd name="T12" fmla="*/ 47352444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8800"/>
            </a:solidFill>
            <a:ln w="9525">
              <a:noFill/>
              <a:round/>
            </a:ln>
          </p:spPr>
          <p:txBody>
            <a:bodyPr anchor="ctr"/>
            <a:lstStyle/>
            <a:p>
              <a:endParaRPr lang="zh-CN" altLang="en-US"/>
            </a:p>
          </p:txBody>
        </p:sp>
        <p:sp>
          <p:nvSpPr>
            <p:cNvPr id="28" name="TextBox 14"/>
            <p:cNvSpPr>
              <a:spLocks noChangeArrowheads="1"/>
            </p:cNvSpPr>
            <p:nvPr/>
          </p:nvSpPr>
          <p:spPr bwMode="auto">
            <a:xfrm>
              <a:off x="4105277" y="3660776"/>
              <a:ext cx="1762124" cy="1498599"/>
            </a:xfrm>
            <a:prstGeom prst="rect">
              <a:avLst/>
            </a:prstGeom>
            <a:noFill/>
            <a:ln w="9525">
              <a:noFill/>
              <a:miter lim="800000"/>
            </a:ln>
          </p:spPr>
          <p:txBody>
            <a:bodyPr wrap="none">
              <a:spAutoFit/>
            </a:bodyPr>
            <a:lstStyle/>
            <a:p>
              <a:pPr eaLnBrk="1" fontAlgn="auto" hangingPunct="1">
                <a:defRPr/>
              </a:pPr>
              <a:r>
                <a:rPr lang="en-US" altLang="zh-CN" sz="4265" b="1" noProof="1">
                  <a:solidFill>
                    <a:prstClr val="white"/>
                  </a:solidFill>
                  <a:latin typeface="方正兰亭粗黑_GBK" panose="02000000000000000000" pitchFamily="2" charset="-122"/>
                  <a:ea typeface="方正兰亭粗黑_GBK" panose="02000000000000000000" pitchFamily="2" charset="-122"/>
                  <a:cs typeface="方正兰亭超细黑简体" panose="02000000000000000000" pitchFamily="2" charset="-122"/>
                  <a:sym typeface="方正兰亭粗黑_GBK" panose="02000000000000000000" pitchFamily="2" charset="-122"/>
                </a:rPr>
                <a:t>01</a:t>
              </a:r>
            </a:p>
          </p:txBody>
        </p:sp>
        <p:sp>
          <p:nvSpPr>
            <p:cNvPr id="30730" name="直接连接符 18"/>
            <p:cNvSpPr>
              <a:spLocks noChangeShapeType="1"/>
            </p:cNvSpPr>
            <p:nvPr/>
          </p:nvSpPr>
          <p:spPr bwMode="auto">
            <a:xfrm>
              <a:off x="3051176" y="5219700"/>
              <a:ext cx="3429000" cy="3176"/>
            </a:xfrm>
            <a:prstGeom prst="line">
              <a:avLst/>
            </a:prstGeom>
            <a:noFill/>
            <a:ln w="9525">
              <a:solidFill>
                <a:schemeClr val="bg1"/>
              </a:solidFill>
              <a:prstDash val="dash"/>
              <a:bevel/>
            </a:ln>
          </p:spPr>
          <p:txBody>
            <a:bodyPr/>
            <a:lstStyle/>
            <a:p>
              <a:endParaRPr lang="zh-CN" altLang="en-US"/>
            </a:p>
          </p:txBody>
        </p:sp>
        <p:pic>
          <p:nvPicPr>
            <p:cNvPr id="30731" name="图片 56" descr="589.png"/>
            <p:cNvPicPr>
              <a:picLocks noChangeAspect="1" noChangeArrowheads="1"/>
            </p:cNvPicPr>
            <p:nvPr/>
          </p:nvPicPr>
          <p:blipFill>
            <a:blip r:embed="rId3"/>
            <a:srcRect/>
            <a:stretch>
              <a:fillRect/>
            </a:stretch>
          </p:blipFill>
          <p:spPr bwMode="auto">
            <a:xfrm>
              <a:off x="3546135" y="6003922"/>
              <a:ext cx="2879727" cy="2879726"/>
            </a:xfrm>
            <a:prstGeom prst="rect">
              <a:avLst/>
            </a:prstGeom>
            <a:noFill/>
            <a:ln w="9525">
              <a:noFill/>
              <a:miter lim="800000"/>
              <a:headEnd/>
              <a:tailEnd/>
            </a:ln>
          </p:spPr>
        </p:pic>
      </p:grpSp>
      <p:pic>
        <p:nvPicPr>
          <p:cNvPr id="30724" name="图片 36"/>
          <p:cNvPicPr>
            <a:picLocks noChangeAspect="1" noChangeArrowheads="1"/>
          </p:cNvPicPr>
          <p:nvPr/>
        </p:nvPicPr>
        <p:blipFill>
          <a:blip r:embed="rId4"/>
          <a:srcRect/>
          <a:stretch>
            <a:fillRect/>
          </a:stretch>
        </p:blipFill>
        <p:spPr bwMode="auto">
          <a:xfrm>
            <a:off x="0" y="74613"/>
            <a:ext cx="1009650" cy="568325"/>
          </a:xfrm>
          <a:prstGeom prst="rect">
            <a:avLst/>
          </a:prstGeom>
          <a:noFill/>
          <a:ln w="9525">
            <a:noFill/>
            <a:miter lim="800000"/>
            <a:headEnd/>
            <a:tailEnd/>
          </a:ln>
        </p:spPr>
      </p:pic>
      <p:pic>
        <p:nvPicPr>
          <p:cNvPr id="31749" name="图片 1"/>
          <p:cNvPicPr>
            <a:picLocks noChangeAspect="1"/>
          </p:cNvPicPr>
          <p:nvPr/>
        </p:nvPicPr>
        <p:blipFill>
          <a:blip r:embed="rId5"/>
          <a:srcRect/>
          <a:stretch>
            <a:fillRect/>
          </a:stretch>
        </p:blipFill>
        <p:spPr bwMode="auto">
          <a:xfrm>
            <a:off x="4116388" y="939800"/>
            <a:ext cx="4295775" cy="2838450"/>
          </a:xfrm>
          <a:prstGeom prst="rect">
            <a:avLst/>
          </a:prstGeom>
          <a:noFill/>
          <a:ln w="9525">
            <a:noFill/>
            <a:miter lim="800000"/>
            <a:headEnd/>
            <a:tailEnd/>
          </a:ln>
        </p:spPr>
      </p:pic>
      <p:sp>
        <p:nvSpPr>
          <p:cNvPr id="31750" name="矩形 25"/>
          <p:cNvSpPr>
            <a:spLocks noChangeArrowheads="1"/>
          </p:cNvSpPr>
          <p:nvPr/>
        </p:nvSpPr>
        <p:spPr bwMode="auto">
          <a:xfrm>
            <a:off x="3732213" y="5335588"/>
            <a:ext cx="6316662" cy="1201737"/>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游戏规则：</a:t>
            </a:r>
          </a:p>
          <a:p>
            <a:pPr eaLnBrk="1" hangingPunct="1">
              <a:lnSpc>
                <a:spcPct val="150000"/>
              </a:lnSpc>
            </a:pPr>
            <a:r>
              <a:rPr lang="zh-CN" altLang="en-US" sz="1200">
                <a:solidFill>
                  <a:schemeClr val="bg1"/>
                </a:solidFill>
                <a:ea typeface="微软雅黑" panose="020B0503020204020204" pitchFamily="34" charset="-122"/>
              </a:rPr>
              <a:t> 先在盆子里加上清水，注意水不能太满，到盆子的</a:t>
            </a:r>
            <a:r>
              <a:rPr lang="en-US" altLang="zh-CN" sz="1200">
                <a:solidFill>
                  <a:schemeClr val="bg1"/>
                </a:solidFill>
                <a:ea typeface="微软雅黑" panose="020B0503020204020204" pitchFamily="34" charset="-122"/>
              </a:rPr>
              <a:t>2/3</a:t>
            </a:r>
            <a:r>
              <a:rPr lang="zh-CN" altLang="en-US" sz="1200">
                <a:solidFill>
                  <a:schemeClr val="bg1"/>
                </a:solidFill>
                <a:ea typeface="微软雅黑" panose="020B0503020204020204" pitchFamily="34" charset="-122"/>
              </a:rPr>
              <a:t>满即可。参与者不能用手去碰苹果，为了保证游戏的公平性，可以让参与者将手放到后背，在规定的时间里，谁咬上来的苹果多就是胜利者。（为了保证孩子的健康，参加游戏后要用干毛巾擦干脸部。）</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0727" name="文本框 2"/>
          <p:cNvSpPr txBox="1">
            <a:spLocks noChangeArrowheads="1"/>
          </p:cNvSpPr>
          <p:nvPr/>
        </p:nvSpPr>
        <p:spPr bwMode="auto">
          <a:xfrm>
            <a:off x="1684338" y="5208588"/>
            <a:ext cx="1287462" cy="369887"/>
          </a:xfrm>
          <a:prstGeom prst="rect">
            <a:avLst/>
          </a:prstGeom>
          <a:noFill/>
          <a:ln w="9525">
            <a:noFill/>
            <a:miter lim="800000"/>
          </a:ln>
        </p:spPr>
        <p:txBody>
          <a:bodyPr>
            <a:spAutoFit/>
          </a:bodyPr>
          <a:lstStyle/>
          <a:p>
            <a:pPr eaLnBrk="1" hangingPunct="1"/>
            <a:r>
              <a:rPr lang="zh-CN" altLang="en-US" b="1">
                <a:solidFill>
                  <a:schemeClr val="bg1"/>
                </a:solidFill>
                <a:ea typeface="微软雅黑" panose="020B0503020204020204" pitchFamily="34" charset="-122"/>
              </a:rPr>
              <a:t>咬苹果</a:t>
            </a:r>
            <a:endParaRPr lang="zh-CN" altLang="en-US">
              <a:solidFill>
                <a:schemeClr val="bg1"/>
              </a:solidFill>
              <a:ea typeface="微软雅黑" panose="020B0503020204020204" pitchFamily="34" charset="-122"/>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circle(in)">
                                      <p:cBhvr>
                                        <p:cTn id="12" dur="2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 calcmode="lin" valueType="num">
                                      <p:cBhvr>
                                        <p:cTn id="17" dur="500" fill="hold"/>
                                        <p:tgtEl>
                                          <p:spTgt spid="31750"/>
                                        </p:tgtEl>
                                        <p:attrNameLst>
                                          <p:attrName>ppt_w</p:attrName>
                                        </p:attrNameLst>
                                      </p:cBhvr>
                                      <p:tavLst>
                                        <p:tav tm="0">
                                          <p:val>
                                            <p:fltVal val="0"/>
                                          </p:val>
                                        </p:tav>
                                        <p:tav tm="100000">
                                          <p:val>
                                            <p:strVal val="#ppt_w"/>
                                          </p:val>
                                        </p:tav>
                                      </p:tavLst>
                                    </p:anim>
                                    <p:anim calcmode="lin" valueType="num">
                                      <p:cBhvr>
                                        <p:cTn id="18" dur="500" fill="hold"/>
                                        <p:tgtEl>
                                          <p:spTgt spid="31750"/>
                                        </p:tgtEl>
                                        <p:attrNameLst>
                                          <p:attrName>ppt_h</p:attrName>
                                        </p:attrNameLst>
                                      </p:cBhvr>
                                      <p:tavLst>
                                        <p:tav tm="0">
                                          <p:val>
                                            <p:fltVal val="0"/>
                                          </p:val>
                                        </p:tav>
                                        <p:tav tm="100000">
                                          <p:val>
                                            <p:strVal val="#ppt_h"/>
                                          </p:val>
                                        </p:tav>
                                      </p:tavLst>
                                    </p:anim>
                                    <p:animEffect transition="in" filter="fade">
                                      <p:cBhvr>
                                        <p:cTn id="19" dur="500"/>
                                        <p:tgtEl>
                                          <p:spTgt spid="3175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749"/>
                                        </p:tgtEl>
                                        <p:attrNameLst>
                                          <p:attrName>style.visibility</p:attrName>
                                        </p:attrNameLst>
                                      </p:cBhvr>
                                      <p:to>
                                        <p:strVal val="visible"/>
                                      </p:to>
                                    </p:set>
                                    <p:anim calcmode="lin" valueType="num">
                                      <p:cBhvr>
                                        <p:cTn id="24" dur="500" fill="hold"/>
                                        <p:tgtEl>
                                          <p:spTgt spid="31749"/>
                                        </p:tgtEl>
                                        <p:attrNameLst>
                                          <p:attrName>ppt_w</p:attrName>
                                        </p:attrNameLst>
                                      </p:cBhvr>
                                      <p:tavLst>
                                        <p:tav tm="0">
                                          <p:val>
                                            <p:fltVal val="0"/>
                                          </p:val>
                                        </p:tav>
                                        <p:tav tm="100000">
                                          <p:val>
                                            <p:strVal val="#ppt_w"/>
                                          </p:val>
                                        </p:tav>
                                      </p:tavLst>
                                    </p:anim>
                                    <p:anim calcmode="lin" valueType="num">
                                      <p:cBhvr>
                                        <p:cTn id="25" dur="500" fill="hold"/>
                                        <p:tgtEl>
                                          <p:spTgt spid="31749"/>
                                        </p:tgtEl>
                                        <p:attrNameLst>
                                          <p:attrName>ppt_h</p:attrName>
                                        </p:attrNameLst>
                                      </p:cBhvr>
                                      <p:tavLst>
                                        <p:tav tm="0">
                                          <p:val>
                                            <p:fltVal val="0"/>
                                          </p:val>
                                        </p:tav>
                                        <p:tav tm="100000">
                                          <p:val>
                                            <p:strVal val="#ppt_h"/>
                                          </p:val>
                                        </p:tav>
                                      </p:tavLst>
                                    </p:anim>
                                    <p:animEffect transition="in" filter="fade">
                                      <p:cBhvr>
                                        <p:cTn id="26"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椭圆 1"/>
          <p:cNvSpPr>
            <a:spLocks noChangeArrowheads="1"/>
          </p:cNvSpPr>
          <p:nvPr/>
        </p:nvSpPr>
        <p:spPr bwMode="auto">
          <a:xfrm>
            <a:off x="1420813" y="4129088"/>
            <a:ext cx="2336800" cy="2495550"/>
          </a:xfrm>
          <a:custGeom>
            <a:avLst/>
            <a:gdLst>
              <a:gd name="T0" fmla="*/ 2967183 w 1751265"/>
              <a:gd name="T1" fmla="*/ 0 h 1872208"/>
              <a:gd name="T2" fmla="*/ 5551012 w 1751265"/>
              <a:gd name="T3" fmla="*/ 1505378 h 1872208"/>
              <a:gd name="T4" fmla="*/ 5138199 w 1751265"/>
              <a:gd name="T5" fmla="*/ 3003826 h 1872208"/>
              <a:gd name="T6" fmla="*/ 5521555 w 1751265"/>
              <a:gd name="T7" fmla="*/ 4453979 h 1872208"/>
              <a:gd name="T8" fmla="*/ 2967183 w 1751265"/>
              <a:gd name="T9" fmla="*/ 5911057 h 1872208"/>
              <a:gd name="T10" fmla="*/ 0 w 1751265"/>
              <a:gd name="T11" fmla="*/ 2955531 h 1872208"/>
              <a:gd name="T12" fmla="*/ 2967183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8800"/>
          </a:solidFill>
          <a:ln w="9525">
            <a:noFill/>
            <a:round/>
          </a:ln>
        </p:spPr>
        <p:txBody>
          <a:bodyPr anchor="ctr"/>
          <a:lstStyle/>
          <a:p>
            <a:endParaRPr lang="zh-CN" altLang="en-US"/>
          </a:p>
        </p:txBody>
      </p:sp>
      <p:sp>
        <p:nvSpPr>
          <p:cNvPr id="6" name="TextBox 15"/>
          <p:cNvSpPr>
            <a:spLocks noChangeArrowheads="1"/>
          </p:cNvSpPr>
          <p:nvPr/>
        </p:nvSpPr>
        <p:spPr bwMode="auto">
          <a:xfrm>
            <a:off x="2274888" y="4122738"/>
            <a:ext cx="879475" cy="749300"/>
          </a:xfrm>
          <a:prstGeom prst="rect">
            <a:avLst/>
          </a:prstGeom>
          <a:noFill/>
          <a:ln w="9525">
            <a:noFill/>
            <a:miter lim="800000"/>
          </a:ln>
        </p:spPr>
        <p:txBody>
          <a:bodyPr wrap="none">
            <a:spAutoFit/>
          </a:bodyPr>
          <a:lstStyle/>
          <a:p>
            <a:pPr eaLnBrk="1" fontAlgn="auto" hangingPunct="1">
              <a:defRPr/>
            </a:pPr>
            <a:r>
              <a:rPr lang="en-US" altLang="zh-CN" sz="4265" b="1" noProof="1">
                <a:solidFill>
                  <a:prstClr val="white"/>
                </a:solidFill>
                <a:latin typeface="方正兰亭粗黑_GBK" panose="02000000000000000000" pitchFamily="2" charset="-122"/>
                <a:ea typeface="方正兰亭粗黑_GBK" panose="02000000000000000000" pitchFamily="2" charset="-122"/>
                <a:cs typeface="方正兰亭超细黑简体" panose="02000000000000000000" pitchFamily="2" charset="-122"/>
                <a:sym typeface="方正兰亭粗黑_GBK" panose="02000000000000000000" pitchFamily="2" charset="-122"/>
              </a:rPr>
              <a:t>02</a:t>
            </a:r>
          </a:p>
        </p:txBody>
      </p:sp>
      <p:sp>
        <p:nvSpPr>
          <p:cNvPr id="31748" name="直接连接符 19"/>
          <p:cNvSpPr>
            <a:spLocks noChangeShapeType="1"/>
          </p:cNvSpPr>
          <p:nvPr/>
        </p:nvSpPr>
        <p:spPr bwMode="auto">
          <a:xfrm>
            <a:off x="1731963" y="4902200"/>
            <a:ext cx="1714500" cy="1588"/>
          </a:xfrm>
          <a:prstGeom prst="line">
            <a:avLst/>
          </a:prstGeom>
          <a:noFill/>
          <a:ln w="9525">
            <a:solidFill>
              <a:schemeClr val="bg1"/>
            </a:solidFill>
            <a:prstDash val="dash"/>
            <a:bevel/>
          </a:ln>
        </p:spPr>
        <p:txBody>
          <a:bodyPr/>
          <a:lstStyle/>
          <a:p>
            <a:endParaRPr lang="zh-CN" altLang="en-US"/>
          </a:p>
        </p:txBody>
      </p:sp>
      <p:sp>
        <p:nvSpPr>
          <p:cNvPr id="32773" name="矩形 25"/>
          <p:cNvSpPr>
            <a:spLocks noChangeArrowheads="1"/>
          </p:cNvSpPr>
          <p:nvPr/>
        </p:nvSpPr>
        <p:spPr bwMode="auto">
          <a:xfrm>
            <a:off x="4062413" y="4129088"/>
            <a:ext cx="6432550" cy="334962"/>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游戏准备：细长型的南瓜若干个、形状较圆的南瓜一个；颜料和画笔</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1750" name="图片 53" descr="345.png"/>
          <p:cNvPicPr>
            <a:picLocks noChangeAspect="1" noChangeArrowheads="1"/>
          </p:cNvPicPr>
          <p:nvPr/>
        </p:nvPicPr>
        <p:blipFill>
          <a:blip r:embed="rId3"/>
          <a:srcRect/>
          <a:stretch>
            <a:fillRect/>
          </a:stretch>
        </p:blipFill>
        <p:spPr bwMode="auto">
          <a:xfrm>
            <a:off x="2163763" y="5589588"/>
            <a:ext cx="1011237" cy="1011237"/>
          </a:xfrm>
          <a:prstGeom prst="rect">
            <a:avLst/>
          </a:prstGeom>
          <a:noFill/>
          <a:ln w="9525">
            <a:noFill/>
            <a:miter lim="800000"/>
            <a:headEnd/>
            <a:tailEnd/>
          </a:ln>
        </p:spPr>
      </p:pic>
      <p:pic>
        <p:nvPicPr>
          <p:cNvPr id="31751" name="图片 36"/>
          <p:cNvPicPr>
            <a:picLocks noChangeAspect="1" noChangeArrowheads="1"/>
          </p:cNvPicPr>
          <p:nvPr/>
        </p:nvPicPr>
        <p:blipFill>
          <a:blip r:embed="rId4"/>
          <a:srcRect/>
          <a:stretch>
            <a:fillRect/>
          </a:stretch>
        </p:blipFill>
        <p:spPr bwMode="auto">
          <a:xfrm>
            <a:off x="0" y="74613"/>
            <a:ext cx="1009650" cy="568325"/>
          </a:xfrm>
          <a:prstGeom prst="rect">
            <a:avLst/>
          </a:prstGeom>
          <a:noFill/>
          <a:ln w="9525">
            <a:noFill/>
            <a:miter lim="800000"/>
            <a:headEnd/>
            <a:tailEnd/>
          </a:ln>
        </p:spPr>
      </p:pic>
      <p:pic>
        <p:nvPicPr>
          <p:cNvPr id="32776" name="图片 25"/>
          <p:cNvPicPr>
            <a:picLocks noChangeAspect="1"/>
          </p:cNvPicPr>
          <p:nvPr/>
        </p:nvPicPr>
        <p:blipFill>
          <a:blip r:embed="rId5"/>
          <a:srcRect/>
          <a:stretch>
            <a:fillRect/>
          </a:stretch>
        </p:blipFill>
        <p:spPr bwMode="auto">
          <a:xfrm>
            <a:off x="3892550" y="719138"/>
            <a:ext cx="4305300" cy="2733675"/>
          </a:xfrm>
          <a:prstGeom prst="rect">
            <a:avLst/>
          </a:prstGeom>
          <a:noFill/>
          <a:ln w="9525">
            <a:noFill/>
            <a:miter lim="800000"/>
            <a:headEnd/>
            <a:tailEnd/>
          </a:ln>
        </p:spPr>
      </p:pic>
      <p:sp>
        <p:nvSpPr>
          <p:cNvPr id="31753" name="文本框 26"/>
          <p:cNvSpPr txBox="1">
            <a:spLocks noChangeArrowheads="1"/>
          </p:cNvSpPr>
          <p:nvPr/>
        </p:nvSpPr>
        <p:spPr bwMode="auto">
          <a:xfrm>
            <a:off x="1987550" y="4933950"/>
            <a:ext cx="1458913" cy="369888"/>
          </a:xfrm>
          <a:prstGeom prst="rect">
            <a:avLst/>
          </a:prstGeom>
          <a:noFill/>
          <a:ln w="9525">
            <a:noFill/>
            <a:miter lim="800000"/>
          </a:ln>
        </p:spPr>
        <p:txBody>
          <a:bodyPr>
            <a:spAutoFit/>
          </a:bodyPr>
          <a:lstStyle/>
          <a:p>
            <a:pPr eaLnBrk="1" hangingPunct="1"/>
            <a:r>
              <a:rPr lang="zh-CN" altLang="en-US" b="1">
                <a:solidFill>
                  <a:schemeClr val="bg1"/>
                </a:solidFill>
                <a:ea typeface="微软雅黑" panose="020B0503020204020204" pitchFamily="34" charset="-122"/>
              </a:rPr>
              <a:t>南瓜保龄球</a:t>
            </a:r>
            <a:endParaRPr lang="zh-CN" altLang="en-US">
              <a:solidFill>
                <a:schemeClr val="bg1"/>
              </a:solidFill>
              <a:ea typeface="微软雅黑" panose="020B0503020204020204" pitchFamily="34" charset="-122"/>
            </a:endParaRPr>
          </a:p>
        </p:txBody>
      </p:sp>
      <p:sp>
        <p:nvSpPr>
          <p:cNvPr id="32778" name="矩形 25"/>
          <p:cNvSpPr>
            <a:spLocks noChangeArrowheads="1"/>
          </p:cNvSpPr>
          <p:nvPr/>
        </p:nvSpPr>
        <p:spPr bwMode="auto">
          <a:xfrm>
            <a:off x="4068763" y="4594225"/>
            <a:ext cx="6432550" cy="2030413"/>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 </a:t>
            </a:r>
          </a:p>
          <a:p>
            <a:pPr eaLnBrk="1" hangingPunct="1">
              <a:lnSpc>
                <a:spcPct val="150000"/>
              </a:lnSpc>
            </a:pPr>
            <a:r>
              <a:rPr lang="zh-CN" altLang="en-US" sz="1200">
                <a:solidFill>
                  <a:schemeClr val="bg1"/>
                </a:solidFill>
                <a:ea typeface="微软雅黑" panose="020B0503020204020204" pitchFamily="34" charset="-122"/>
              </a:rPr>
              <a:t>游戏规则：</a:t>
            </a:r>
          </a:p>
          <a:p>
            <a:pPr eaLnBrk="1" hangingPunct="1">
              <a:lnSpc>
                <a:spcPct val="150000"/>
              </a:lnSpc>
            </a:pPr>
            <a:r>
              <a:rPr lang="zh-CN" altLang="en-US" sz="1200">
                <a:solidFill>
                  <a:schemeClr val="bg1"/>
                </a:solidFill>
                <a:ea typeface="微软雅黑" panose="020B0503020204020204" pitchFamily="34" charset="-122"/>
              </a:rPr>
              <a:t> 先用画笔和颜料在南瓜上画上</a:t>
            </a:r>
            <a:r>
              <a:rPr lang="en-US" altLang="zh-CN" sz="1200">
                <a:solidFill>
                  <a:schemeClr val="bg1"/>
                </a:solidFill>
                <a:ea typeface="微软雅黑" panose="020B0503020204020204" pitchFamily="34" charset="-122"/>
              </a:rPr>
              <a:t>1</a:t>
            </a:r>
            <a:r>
              <a:rPr lang="zh-CN" altLang="en-US" sz="1200">
                <a:solidFill>
                  <a:schemeClr val="bg1"/>
                </a:solidFill>
                <a:ea typeface="微软雅黑" panose="020B0503020204020204" pitchFamily="34" charset="-122"/>
              </a:rPr>
              <a:t>、</a:t>
            </a:r>
            <a:r>
              <a:rPr lang="en-US" altLang="zh-CN" sz="1200">
                <a:solidFill>
                  <a:schemeClr val="bg1"/>
                </a:solidFill>
                <a:ea typeface="微软雅黑" panose="020B0503020204020204" pitchFamily="34" charset="-122"/>
              </a:rPr>
              <a:t>2</a:t>
            </a:r>
            <a:r>
              <a:rPr lang="zh-CN" altLang="en-US" sz="1200">
                <a:solidFill>
                  <a:schemeClr val="bg1"/>
                </a:solidFill>
                <a:ea typeface="微软雅黑" panose="020B0503020204020204" pitchFamily="34" charset="-122"/>
              </a:rPr>
              <a:t>、</a:t>
            </a:r>
            <a:r>
              <a:rPr lang="en-US" altLang="zh-CN" sz="1200">
                <a:solidFill>
                  <a:schemeClr val="bg1"/>
                </a:solidFill>
                <a:ea typeface="微软雅黑" panose="020B0503020204020204" pitchFamily="34" charset="-122"/>
              </a:rPr>
              <a:t>3……</a:t>
            </a:r>
            <a:r>
              <a:rPr lang="zh-CN" altLang="en-US" sz="1200">
                <a:solidFill>
                  <a:schemeClr val="bg1"/>
                </a:solidFill>
                <a:ea typeface="微软雅黑" panose="020B0503020204020204" pitchFamily="34" charset="-122"/>
              </a:rPr>
              <a:t>的标签。选择一处较平坦的草地将南瓜呈三角形摆放整齐，注意要选择草地，如果选择硬地，南瓜很容易损坏，因为游戏之后南瓜还可以制作各种美味的南瓜美食，并且草地要选择比较平坦的类型，这样才更有利于游戏的开展。</a:t>
            </a:r>
          </a:p>
          <a:p>
            <a:pPr eaLnBrk="1" hangingPunct="1">
              <a:lnSpc>
                <a:spcPct val="150000"/>
              </a:lnSpc>
            </a:pPr>
            <a:r>
              <a:rPr lang="zh-CN" altLang="en-US" sz="1200">
                <a:solidFill>
                  <a:schemeClr val="bg1"/>
                </a:solidFill>
                <a:ea typeface="微软雅黑" panose="020B0503020204020204" pitchFamily="34" charset="-122"/>
              </a:rPr>
              <a:t>参与者离开摆好的南瓜</a:t>
            </a:r>
            <a:r>
              <a:rPr lang="en-US" altLang="zh-CN" sz="1200">
                <a:solidFill>
                  <a:schemeClr val="bg1"/>
                </a:solidFill>
                <a:ea typeface="微软雅黑" panose="020B0503020204020204" pitchFamily="34" charset="-122"/>
              </a:rPr>
              <a:t>15</a:t>
            </a:r>
            <a:r>
              <a:rPr lang="zh-CN" altLang="en-US" sz="1200">
                <a:solidFill>
                  <a:schemeClr val="bg1"/>
                </a:solidFill>
                <a:ea typeface="微软雅黑" panose="020B0503020204020204" pitchFamily="34" charset="-122"/>
              </a:rPr>
              <a:t>英寸远，用圆形的南瓜去击打摆好的南瓜群，一次击倒南瓜的数量越多就相应记上更多的分数，</a:t>
            </a:r>
            <a:r>
              <a:rPr lang="en-US" altLang="zh-CN" sz="1200">
                <a:solidFill>
                  <a:schemeClr val="bg1"/>
                </a:solidFill>
                <a:ea typeface="微软雅黑" panose="020B0503020204020204" pitchFamily="34" charset="-122"/>
              </a:rPr>
              <a:t>5</a:t>
            </a:r>
            <a:r>
              <a:rPr lang="zh-CN" altLang="en-US" sz="1200">
                <a:solidFill>
                  <a:schemeClr val="bg1"/>
                </a:solidFill>
                <a:ea typeface="微软雅黑" panose="020B0503020204020204" pitchFamily="34" charset="-122"/>
              </a:rPr>
              <a:t>回合之后，合计分数高者胜出。</a:t>
            </a: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500" fill="hold"/>
                                        <p:tgtEl>
                                          <p:spTgt spid="32776"/>
                                        </p:tgtEl>
                                        <p:attrNameLst>
                                          <p:attrName>ppt_w</p:attrName>
                                        </p:attrNameLst>
                                      </p:cBhvr>
                                      <p:tavLst>
                                        <p:tav tm="0">
                                          <p:val>
                                            <p:fltVal val="0"/>
                                          </p:val>
                                        </p:tav>
                                        <p:tav tm="100000">
                                          <p:val>
                                            <p:strVal val="#ppt_w"/>
                                          </p:val>
                                        </p:tav>
                                      </p:tavLst>
                                    </p:anim>
                                    <p:anim calcmode="lin" valueType="num">
                                      <p:cBhvr>
                                        <p:cTn id="8" dur="500" fill="hold"/>
                                        <p:tgtEl>
                                          <p:spTgt spid="32776"/>
                                        </p:tgtEl>
                                        <p:attrNameLst>
                                          <p:attrName>ppt_h</p:attrName>
                                        </p:attrNameLst>
                                      </p:cBhvr>
                                      <p:tavLst>
                                        <p:tav tm="0">
                                          <p:val>
                                            <p:fltVal val="0"/>
                                          </p:val>
                                        </p:tav>
                                        <p:tav tm="100000">
                                          <p:val>
                                            <p:strVal val="#ppt_h"/>
                                          </p:val>
                                        </p:tav>
                                      </p:tavLst>
                                    </p:anim>
                                    <p:animEffect transition="in" filter="fade">
                                      <p:cBhvr>
                                        <p:cTn id="9" dur="500"/>
                                        <p:tgtEl>
                                          <p:spTgt spid="3277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wheel(1)">
                                      <p:cBhvr>
                                        <p:cTn id="14" dur="2000"/>
                                        <p:tgtEl>
                                          <p:spTgt spid="3277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circle(in)">
                                      <p:cBhvr>
                                        <p:cTn id="19" dur="2000"/>
                                        <p:tgtEl>
                                          <p:spTgt spid="3277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778"/>
                                        </p:tgtEl>
                                        <p:attrNameLst>
                                          <p:attrName>style.visibility</p:attrName>
                                        </p:attrNameLst>
                                      </p:cBhvr>
                                      <p:to>
                                        <p:strVal val="visible"/>
                                      </p:to>
                                    </p:set>
                                    <p:animEffect transition="in" filter="barn(inVertical)">
                                      <p:cBhvr>
                                        <p:cTn id="24"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3" grpId="0"/>
      <p:bldP spid="327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5"/>
          <p:cNvSpPr>
            <a:spLocks noChangeArrowheads="1"/>
          </p:cNvSpPr>
          <p:nvPr/>
        </p:nvSpPr>
        <p:spPr bwMode="auto">
          <a:xfrm>
            <a:off x="4062413" y="4129088"/>
            <a:ext cx="6432550" cy="334962"/>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游戏准备：细绳子若干；苹果若干；面粉一包；白色塑料袋若干个</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2771" name="图片 36"/>
          <p:cNvPicPr>
            <a:picLocks noChangeAspect="1" noChangeArrowheads="1"/>
          </p:cNvPicPr>
          <p:nvPr/>
        </p:nvPicPr>
        <p:blipFill>
          <a:blip r:embed="rId3"/>
          <a:srcRect/>
          <a:stretch>
            <a:fillRect/>
          </a:stretch>
        </p:blipFill>
        <p:spPr bwMode="auto">
          <a:xfrm>
            <a:off x="0" y="74613"/>
            <a:ext cx="1009650" cy="568325"/>
          </a:xfrm>
          <a:prstGeom prst="rect">
            <a:avLst/>
          </a:prstGeom>
          <a:noFill/>
          <a:ln w="9525">
            <a:noFill/>
            <a:miter lim="800000"/>
            <a:headEnd/>
            <a:tailEnd/>
          </a:ln>
        </p:spPr>
      </p:pic>
      <p:sp>
        <p:nvSpPr>
          <p:cNvPr id="33796" name="矩形 25"/>
          <p:cNvSpPr>
            <a:spLocks noChangeArrowheads="1"/>
          </p:cNvSpPr>
          <p:nvPr/>
        </p:nvSpPr>
        <p:spPr bwMode="auto">
          <a:xfrm>
            <a:off x="4068763" y="4594225"/>
            <a:ext cx="6432550" cy="2030413"/>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游戏规则：</a:t>
            </a:r>
          </a:p>
          <a:p>
            <a:pPr eaLnBrk="1" hangingPunct="1">
              <a:lnSpc>
                <a:spcPct val="150000"/>
              </a:lnSpc>
            </a:pPr>
            <a:r>
              <a:rPr lang="zh-CN" altLang="en-US" sz="1200">
                <a:solidFill>
                  <a:schemeClr val="bg1"/>
                </a:solidFill>
                <a:ea typeface="微软雅黑" panose="020B0503020204020204" pitchFamily="34" charset="-122"/>
              </a:rPr>
              <a:t> </a:t>
            </a:r>
          </a:p>
          <a:p>
            <a:pPr eaLnBrk="1" hangingPunct="1">
              <a:lnSpc>
                <a:spcPct val="150000"/>
              </a:lnSpc>
            </a:pPr>
            <a:r>
              <a:rPr lang="zh-CN" altLang="en-US" sz="1200">
                <a:solidFill>
                  <a:schemeClr val="bg1"/>
                </a:solidFill>
                <a:ea typeface="微软雅黑" panose="020B0503020204020204" pitchFamily="34" charset="-122"/>
              </a:rPr>
              <a:t>用细绳子将苹果捆绑好，将苹果吊在房间顶部，注意苹果不可过高，可根据参与游戏者的身高调整。 用白色塑料袋装上小量面粉然后密封，用牙签在塑料袋刺开一些小洞，再将塑料袋用细绳吊高，注意与苹果高度水平。</a:t>
            </a:r>
          </a:p>
          <a:p>
            <a:pPr eaLnBrk="1" hangingPunct="1">
              <a:lnSpc>
                <a:spcPct val="150000"/>
              </a:lnSpc>
            </a:pPr>
            <a:r>
              <a:rPr lang="zh-CN" altLang="en-US" sz="1200">
                <a:solidFill>
                  <a:schemeClr val="bg1"/>
                </a:solidFill>
                <a:ea typeface="微软雅黑" panose="020B0503020204020204" pitchFamily="34" charset="-122"/>
              </a:rPr>
              <a:t> 一般根据参与游戏的人数分布面粉袋与苹果的数量，如</a:t>
            </a:r>
            <a:r>
              <a:rPr lang="en-US" altLang="zh-CN" sz="1200">
                <a:solidFill>
                  <a:schemeClr val="bg1"/>
                </a:solidFill>
                <a:ea typeface="微软雅黑" panose="020B0503020204020204" pitchFamily="34" charset="-122"/>
              </a:rPr>
              <a:t>(1</a:t>
            </a:r>
            <a:r>
              <a:rPr lang="zh-CN" altLang="en-US" sz="1200">
                <a:solidFill>
                  <a:schemeClr val="bg1"/>
                </a:solidFill>
                <a:ea typeface="微软雅黑" panose="020B0503020204020204" pitchFamily="34" charset="-122"/>
              </a:rPr>
              <a:t>个苹果、</a:t>
            </a:r>
            <a:r>
              <a:rPr lang="en-US" altLang="zh-CN" sz="1200">
                <a:solidFill>
                  <a:schemeClr val="bg1"/>
                </a:solidFill>
                <a:ea typeface="微软雅黑" panose="020B0503020204020204" pitchFamily="34" charset="-122"/>
              </a:rPr>
              <a:t>5</a:t>
            </a:r>
            <a:r>
              <a:rPr lang="zh-CN" altLang="en-US" sz="1200">
                <a:solidFill>
                  <a:schemeClr val="bg1"/>
                </a:solidFill>
                <a:ea typeface="微软雅黑" panose="020B0503020204020204" pitchFamily="34" charset="-122"/>
              </a:rPr>
              <a:t>个面粉袋</a:t>
            </a:r>
            <a:r>
              <a:rPr lang="en-US" altLang="zh-CN" sz="1200">
                <a:solidFill>
                  <a:schemeClr val="bg1"/>
                </a:solidFill>
                <a:ea typeface="微软雅黑" panose="020B0503020204020204" pitchFamily="34" charset="-122"/>
              </a:rPr>
              <a:t>)</a:t>
            </a:r>
            <a:r>
              <a:rPr lang="zh-CN" altLang="en-US" sz="1200">
                <a:solidFill>
                  <a:schemeClr val="bg1"/>
                </a:solidFill>
                <a:ea typeface="微软雅黑" panose="020B0503020204020204" pitchFamily="34" charset="-122"/>
              </a:rPr>
              <a:t>适合</a:t>
            </a:r>
            <a:r>
              <a:rPr lang="en-US" altLang="zh-CN" sz="1200">
                <a:solidFill>
                  <a:schemeClr val="bg1"/>
                </a:solidFill>
                <a:ea typeface="微软雅黑" panose="020B0503020204020204" pitchFamily="34" charset="-122"/>
              </a:rPr>
              <a:t>6</a:t>
            </a:r>
            <a:r>
              <a:rPr lang="zh-CN" altLang="en-US" sz="1200">
                <a:solidFill>
                  <a:schemeClr val="bg1"/>
                </a:solidFill>
                <a:ea typeface="微软雅黑" panose="020B0503020204020204" pitchFamily="34" charset="-122"/>
              </a:rPr>
              <a:t>人同时参与，参与者用嘴争夺吊起的苹果，最终用嘴咬下苹果的为胜出者。</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3797" name="图片 12"/>
          <p:cNvPicPr>
            <a:picLocks noChangeAspect="1"/>
          </p:cNvPicPr>
          <p:nvPr/>
        </p:nvPicPr>
        <p:blipFill>
          <a:blip r:embed="rId4"/>
          <a:srcRect/>
          <a:stretch>
            <a:fillRect/>
          </a:stretch>
        </p:blipFill>
        <p:spPr bwMode="auto">
          <a:xfrm>
            <a:off x="4414838" y="873125"/>
            <a:ext cx="3790950" cy="2867025"/>
          </a:xfrm>
          <a:prstGeom prst="rect">
            <a:avLst/>
          </a:prstGeom>
          <a:noFill/>
          <a:ln w="9525">
            <a:noFill/>
            <a:miter lim="800000"/>
            <a:headEnd/>
            <a:tailEnd/>
          </a:ln>
        </p:spPr>
      </p:pic>
      <p:sp>
        <p:nvSpPr>
          <p:cNvPr id="33798" name="椭圆 1"/>
          <p:cNvSpPr>
            <a:spLocks noChangeArrowheads="1"/>
          </p:cNvSpPr>
          <p:nvPr/>
        </p:nvSpPr>
        <p:spPr bwMode="auto">
          <a:xfrm>
            <a:off x="1519238" y="4173538"/>
            <a:ext cx="2333625" cy="2495550"/>
          </a:xfrm>
          <a:custGeom>
            <a:avLst/>
            <a:gdLst>
              <a:gd name="T0" fmla="*/ 2951487 w 1751265"/>
              <a:gd name="T1" fmla="*/ 0 h 1872208"/>
              <a:gd name="T2" fmla="*/ 5521646 w 1751265"/>
              <a:gd name="T3" fmla="*/ 1505378 h 1872208"/>
              <a:gd name="T4" fmla="*/ 5111017 w 1751265"/>
              <a:gd name="T5" fmla="*/ 3003826 h 1872208"/>
              <a:gd name="T6" fmla="*/ 5492346 w 1751265"/>
              <a:gd name="T7" fmla="*/ 4453979 h 1872208"/>
              <a:gd name="T8" fmla="*/ 2951487 w 1751265"/>
              <a:gd name="T9" fmla="*/ 5911057 h 1872208"/>
              <a:gd name="T10" fmla="*/ 0 w 1751265"/>
              <a:gd name="T11" fmla="*/ 2955531 h 1872208"/>
              <a:gd name="T12" fmla="*/ 2951487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8800"/>
          </a:solidFill>
          <a:ln w="9525">
            <a:noFill/>
            <a:round/>
          </a:ln>
        </p:spPr>
        <p:txBody>
          <a:bodyPr anchor="ctr"/>
          <a:lstStyle/>
          <a:p>
            <a:endParaRPr lang="zh-CN" altLang="en-US"/>
          </a:p>
        </p:txBody>
      </p:sp>
      <p:sp>
        <p:nvSpPr>
          <p:cNvPr id="16" name="TextBox 16"/>
          <p:cNvSpPr>
            <a:spLocks noChangeArrowheads="1"/>
          </p:cNvSpPr>
          <p:nvPr/>
        </p:nvSpPr>
        <p:spPr bwMode="auto">
          <a:xfrm>
            <a:off x="2319338" y="4167188"/>
            <a:ext cx="881062" cy="749300"/>
          </a:xfrm>
          <a:prstGeom prst="rect">
            <a:avLst/>
          </a:prstGeom>
          <a:noFill/>
          <a:ln w="9525">
            <a:noFill/>
            <a:miter lim="800000"/>
          </a:ln>
        </p:spPr>
        <p:txBody>
          <a:bodyPr wrap="none">
            <a:spAutoFit/>
          </a:bodyPr>
          <a:lstStyle/>
          <a:p>
            <a:pPr eaLnBrk="1" fontAlgn="auto" hangingPunct="1">
              <a:defRPr/>
            </a:pPr>
            <a:r>
              <a:rPr lang="en-US" altLang="zh-CN" sz="4265" b="1" noProof="1">
                <a:solidFill>
                  <a:prstClr val="white"/>
                </a:solidFill>
                <a:latin typeface="方正兰亭粗黑_GBK" panose="02000000000000000000" pitchFamily="2" charset="-122"/>
                <a:ea typeface="方正兰亭粗黑_GBK" panose="02000000000000000000" pitchFamily="2" charset="-122"/>
                <a:cs typeface="方正兰亭超细黑简体" panose="02000000000000000000" pitchFamily="2" charset="-122"/>
                <a:sym typeface="方正兰亭粗黑_GBK" panose="02000000000000000000" pitchFamily="2" charset="-122"/>
              </a:rPr>
              <a:t>03</a:t>
            </a:r>
          </a:p>
        </p:txBody>
      </p:sp>
      <p:sp>
        <p:nvSpPr>
          <p:cNvPr id="32776" name="直接连接符 20"/>
          <p:cNvSpPr>
            <a:spLocks noChangeShapeType="1"/>
          </p:cNvSpPr>
          <p:nvPr/>
        </p:nvSpPr>
        <p:spPr bwMode="auto">
          <a:xfrm>
            <a:off x="1827213" y="4946650"/>
            <a:ext cx="1714500" cy="1588"/>
          </a:xfrm>
          <a:prstGeom prst="line">
            <a:avLst/>
          </a:prstGeom>
          <a:noFill/>
          <a:ln w="9525">
            <a:solidFill>
              <a:schemeClr val="bg1"/>
            </a:solidFill>
            <a:prstDash val="dash"/>
            <a:bevel/>
          </a:ln>
        </p:spPr>
        <p:txBody>
          <a:bodyPr/>
          <a:lstStyle/>
          <a:p>
            <a:endParaRPr lang="zh-CN" altLang="en-US"/>
          </a:p>
        </p:txBody>
      </p:sp>
      <p:pic>
        <p:nvPicPr>
          <p:cNvPr id="32777" name="图片 55" descr="543.png"/>
          <p:cNvPicPr>
            <a:picLocks noChangeAspect="1" noChangeArrowheads="1"/>
          </p:cNvPicPr>
          <p:nvPr/>
        </p:nvPicPr>
        <p:blipFill>
          <a:blip r:embed="rId5"/>
          <a:srcRect/>
          <a:stretch>
            <a:fillRect/>
          </a:stretch>
        </p:blipFill>
        <p:spPr bwMode="auto">
          <a:xfrm>
            <a:off x="2085975" y="5373688"/>
            <a:ext cx="1439863" cy="1439862"/>
          </a:xfrm>
          <a:prstGeom prst="rect">
            <a:avLst/>
          </a:prstGeom>
          <a:noFill/>
          <a:ln w="9525">
            <a:noFill/>
            <a:miter lim="800000"/>
            <a:headEnd/>
            <a:tailEnd/>
          </a:ln>
        </p:spPr>
      </p:pic>
      <p:sp>
        <p:nvSpPr>
          <p:cNvPr id="32778" name="文本框 18"/>
          <p:cNvSpPr txBox="1">
            <a:spLocks noChangeArrowheads="1"/>
          </p:cNvSpPr>
          <p:nvPr/>
        </p:nvSpPr>
        <p:spPr bwMode="auto">
          <a:xfrm>
            <a:off x="2319338" y="5003800"/>
            <a:ext cx="1455737" cy="369888"/>
          </a:xfrm>
          <a:prstGeom prst="rect">
            <a:avLst/>
          </a:prstGeom>
          <a:noFill/>
          <a:ln w="9525">
            <a:noFill/>
            <a:miter lim="800000"/>
          </a:ln>
        </p:spPr>
        <p:txBody>
          <a:bodyPr>
            <a:spAutoFit/>
          </a:bodyPr>
          <a:lstStyle/>
          <a:p>
            <a:pPr eaLnBrk="1" hangingPunct="1"/>
            <a:r>
              <a:rPr lang="zh-CN" altLang="en-US">
                <a:solidFill>
                  <a:schemeClr val="bg1"/>
                </a:solidFill>
                <a:ea typeface="微软雅黑" panose="020B0503020204020204" pitchFamily="34" charset="-122"/>
              </a:rPr>
              <a:t>抢苹果</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animEffect transition="in" filter="fade">
                                      <p:cBhvr>
                                        <p:cTn id="9" dur="500"/>
                                        <p:tgtEl>
                                          <p:spTgt spid="3379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circle(in)">
                                      <p:cBhvr>
                                        <p:cTn id="14" dur="2000"/>
                                        <p:tgtEl>
                                          <p:spTgt spid="337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4"/>
                                        </p:tgtEl>
                                        <p:attrNameLst>
                                          <p:attrName>style.visibility</p:attrName>
                                        </p:attrNameLst>
                                      </p:cBhvr>
                                      <p:to>
                                        <p:strVal val="visible"/>
                                      </p:to>
                                    </p:set>
                                    <p:animEffect transition="in" filter="fade">
                                      <p:cBhvr>
                                        <p:cTn id="19" dur="1000"/>
                                        <p:tgtEl>
                                          <p:spTgt spid="33794"/>
                                        </p:tgtEl>
                                      </p:cBhvr>
                                    </p:animEffect>
                                    <p:anim calcmode="lin" valueType="num">
                                      <p:cBhvr>
                                        <p:cTn id="20" dur="1000" fill="hold"/>
                                        <p:tgtEl>
                                          <p:spTgt spid="33794"/>
                                        </p:tgtEl>
                                        <p:attrNameLst>
                                          <p:attrName>ppt_x</p:attrName>
                                        </p:attrNameLst>
                                      </p:cBhvr>
                                      <p:tavLst>
                                        <p:tav tm="0">
                                          <p:val>
                                            <p:strVal val="#ppt_x"/>
                                          </p:val>
                                        </p:tav>
                                        <p:tav tm="100000">
                                          <p:val>
                                            <p:strVal val="#ppt_x"/>
                                          </p:val>
                                        </p:tav>
                                      </p:tavLst>
                                    </p:anim>
                                    <p:anim calcmode="lin" valueType="num">
                                      <p:cBhvr>
                                        <p:cTn id="21"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796"/>
                                        </p:tgtEl>
                                        <p:attrNameLst>
                                          <p:attrName>style.visibility</p:attrName>
                                        </p:attrNameLst>
                                      </p:cBhvr>
                                      <p:to>
                                        <p:strVal val="visible"/>
                                      </p:to>
                                    </p:set>
                                    <p:animEffect transition="in" filter="wipe(down)">
                                      <p:cBhvr>
                                        <p:cTn id="26"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5"/>
          <p:cNvSpPr>
            <a:spLocks noChangeArrowheads="1"/>
          </p:cNvSpPr>
          <p:nvPr/>
        </p:nvSpPr>
        <p:spPr bwMode="auto">
          <a:xfrm>
            <a:off x="4062413" y="4129088"/>
            <a:ext cx="6432550" cy="369887"/>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游戏准备：美味的甜甜圈若干；长短不同的细绳</a:t>
            </a:r>
            <a:r>
              <a:rPr lang="en-US" altLang="zh-CN" sz="1200">
                <a:solidFill>
                  <a:schemeClr val="bg1"/>
                </a:solidFill>
                <a:ea typeface="微软雅黑" panose="020B0503020204020204" pitchFamily="34" charset="-122"/>
              </a:rPr>
              <a:t>5</a:t>
            </a:r>
            <a:r>
              <a:rPr lang="zh-CN" altLang="en-US" sz="1200">
                <a:solidFill>
                  <a:schemeClr val="bg1"/>
                </a:solidFill>
                <a:ea typeface="微软雅黑" panose="020B0503020204020204" pitchFamily="34" charset="-122"/>
              </a:rPr>
              <a:t>条；塑胶卵石板</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3795" name="图片 36"/>
          <p:cNvPicPr>
            <a:picLocks noChangeAspect="1" noChangeArrowheads="1"/>
          </p:cNvPicPr>
          <p:nvPr/>
        </p:nvPicPr>
        <p:blipFill>
          <a:blip r:embed="rId3"/>
          <a:srcRect/>
          <a:stretch>
            <a:fillRect/>
          </a:stretch>
        </p:blipFill>
        <p:spPr bwMode="auto">
          <a:xfrm>
            <a:off x="0" y="74613"/>
            <a:ext cx="1009650" cy="568325"/>
          </a:xfrm>
          <a:prstGeom prst="rect">
            <a:avLst/>
          </a:prstGeom>
          <a:noFill/>
          <a:ln w="9525">
            <a:noFill/>
            <a:miter lim="800000"/>
            <a:headEnd/>
            <a:tailEnd/>
          </a:ln>
        </p:spPr>
      </p:pic>
      <p:sp>
        <p:nvSpPr>
          <p:cNvPr id="33796" name="矩形 25"/>
          <p:cNvSpPr>
            <a:spLocks noChangeArrowheads="1"/>
          </p:cNvSpPr>
          <p:nvPr/>
        </p:nvSpPr>
        <p:spPr bwMode="auto">
          <a:xfrm>
            <a:off x="4068763" y="4594225"/>
            <a:ext cx="6432550" cy="2030413"/>
          </a:xfrm>
          <a:prstGeom prst="rect">
            <a:avLst/>
          </a:prstGeom>
          <a:noFill/>
          <a:ln w="9525">
            <a:noFill/>
            <a:miter lim="800000"/>
          </a:ln>
        </p:spPr>
        <p:txBody>
          <a:bodyPr>
            <a:spAutoFit/>
          </a:bodyPr>
          <a:lstStyle/>
          <a:p>
            <a:pPr eaLnBrk="1" hangingPunct="1">
              <a:lnSpc>
                <a:spcPct val="150000"/>
              </a:lnSpc>
            </a:pPr>
            <a:r>
              <a:rPr lang="zh-CN" altLang="en-US" sz="1200">
                <a:solidFill>
                  <a:schemeClr val="bg1"/>
                </a:solidFill>
                <a:ea typeface="微软雅黑" panose="020B0503020204020204" pitchFamily="34" charset="-122"/>
              </a:rPr>
              <a:t>游戏规则：</a:t>
            </a:r>
          </a:p>
          <a:p>
            <a:pPr eaLnBrk="1" hangingPunct="1">
              <a:lnSpc>
                <a:spcPct val="150000"/>
              </a:lnSpc>
            </a:pPr>
            <a:r>
              <a:rPr lang="zh-CN" altLang="en-US" sz="1200">
                <a:solidFill>
                  <a:schemeClr val="bg1"/>
                </a:solidFill>
                <a:ea typeface="微软雅黑" panose="020B0503020204020204" pitchFamily="34" charset="-122"/>
              </a:rPr>
              <a:t> 用长度不同的细绳绑上甜甜圈，由低至高挂在树上。在甜甜圈下面放上塑胶卵石板。由于参与者在参加游戏前必须脱下鞋子赤脚上阵，按从高至低的顺序挑起将甜甜圈用嘴咬下，随着甜甜圈高度的升高，参与者必须跳得更高，落在塑胶卵石板上感觉就会越痛，多踩踩卵石板可是对身体有益的哦。用最短的时间将全部甜甜圈咬下的就是胜利者。</a:t>
            </a:r>
          </a:p>
          <a:p>
            <a:pPr eaLnBrk="1" hangingPunct="1">
              <a:lnSpc>
                <a:spcPct val="150000"/>
              </a:lnSpc>
            </a:pPr>
            <a:r>
              <a:rPr lang="zh-CN" altLang="en-US" sz="1200">
                <a:solidFill>
                  <a:schemeClr val="bg1"/>
                </a:solidFill>
                <a:ea typeface="微软雅黑" panose="020B0503020204020204" pitchFamily="34" charset="-122"/>
              </a:rPr>
              <a:t> 这个游戏除了可以锻炼身体之外，最重要的是不用额外为游戏胜出者准备奖品，因为奖品已经被吞下肚子了。</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3797" name="图片 6"/>
          <p:cNvPicPr>
            <a:picLocks noChangeAspect="1"/>
          </p:cNvPicPr>
          <p:nvPr/>
        </p:nvPicPr>
        <p:blipFill>
          <a:blip r:embed="rId4"/>
          <a:srcRect/>
          <a:stretch>
            <a:fillRect/>
          </a:stretch>
        </p:blipFill>
        <p:spPr bwMode="auto">
          <a:xfrm>
            <a:off x="4414838" y="873125"/>
            <a:ext cx="3790950" cy="2867025"/>
          </a:xfrm>
          <a:prstGeom prst="rect">
            <a:avLst/>
          </a:prstGeom>
          <a:noFill/>
          <a:ln w="9525">
            <a:noFill/>
            <a:miter lim="800000"/>
            <a:headEnd/>
            <a:tailEnd/>
          </a:ln>
        </p:spPr>
      </p:pic>
      <p:sp>
        <p:nvSpPr>
          <p:cNvPr id="33798" name="椭圆 11"/>
          <p:cNvSpPr>
            <a:spLocks noChangeArrowheads="1"/>
          </p:cNvSpPr>
          <p:nvPr/>
        </p:nvSpPr>
        <p:spPr bwMode="auto">
          <a:xfrm>
            <a:off x="1146175" y="4135438"/>
            <a:ext cx="2497138" cy="2497137"/>
          </a:xfrm>
          <a:prstGeom prst="ellipse">
            <a:avLst/>
          </a:prstGeom>
          <a:solidFill>
            <a:srgbClr val="FF8800"/>
          </a:solidFill>
          <a:ln w="9525">
            <a:noFill/>
            <a:round/>
          </a:ln>
        </p:spPr>
        <p:txBody>
          <a:bodyPr anchor="ctr"/>
          <a:lstStyle/>
          <a:p>
            <a:pPr algn="ctr" eaLnBrk="1" hangingPunct="1"/>
            <a:endParaRPr lang="zh-CN" altLang="zh-CN" sz="2400">
              <a:solidFill>
                <a:srgbClr val="FFFFFF"/>
              </a:solidFill>
              <a:latin typeface="方正兰亭超细黑简体" panose="02000000000000000000" pitchFamily="2" charset="-122"/>
              <a:ea typeface="方正兰亭超细黑简体" panose="02000000000000000000" pitchFamily="2" charset="-122"/>
              <a:sym typeface="宋体" panose="02010600030101010101" pitchFamily="2" charset="-122"/>
            </a:endParaRPr>
          </a:p>
        </p:txBody>
      </p:sp>
      <p:sp>
        <p:nvSpPr>
          <p:cNvPr id="14" name="TextBox 17"/>
          <p:cNvSpPr>
            <a:spLocks noChangeArrowheads="1"/>
          </p:cNvSpPr>
          <p:nvPr/>
        </p:nvSpPr>
        <p:spPr bwMode="auto">
          <a:xfrm>
            <a:off x="2028825" y="4129088"/>
            <a:ext cx="881063" cy="749300"/>
          </a:xfrm>
          <a:prstGeom prst="rect">
            <a:avLst/>
          </a:prstGeom>
          <a:noFill/>
          <a:ln w="9525">
            <a:noFill/>
            <a:miter lim="800000"/>
          </a:ln>
        </p:spPr>
        <p:txBody>
          <a:bodyPr wrap="none">
            <a:spAutoFit/>
          </a:bodyPr>
          <a:lstStyle/>
          <a:p>
            <a:pPr eaLnBrk="1" fontAlgn="auto" hangingPunct="1">
              <a:defRPr/>
            </a:pPr>
            <a:r>
              <a:rPr lang="en-US" altLang="zh-CN" sz="4265" b="1" noProof="1">
                <a:solidFill>
                  <a:prstClr val="white"/>
                </a:solidFill>
                <a:latin typeface="方正兰亭粗黑_GBK" panose="02000000000000000000" pitchFamily="2" charset="-122"/>
                <a:ea typeface="方正兰亭粗黑_GBK" panose="02000000000000000000" pitchFamily="2" charset="-122"/>
                <a:cs typeface="方正兰亭超细黑简体" panose="02000000000000000000" pitchFamily="2" charset="-122"/>
                <a:sym typeface="方正兰亭粗黑_GBK" panose="02000000000000000000" pitchFamily="2" charset="-122"/>
              </a:rPr>
              <a:t>04</a:t>
            </a:r>
          </a:p>
        </p:txBody>
      </p:sp>
      <p:sp>
        <p:nvSpPr>
          <p:cNvPr id="33800" name="直接连接符 21"/>
          <p:cNvSpPr>
            <a:spLocks noChangeShapeType="1"/>
          </p:cNvSpPr>
          <p:nvPr/>
        </p:nvSpPr>
        <p:spPr bwMode="auto">
          <a:xfrm>
            <a:off x="1465263" y="4908550"/>
            <a:ext cx="1912937" cy="1588"/>
          </a:xfrm>
          <a:prstGeom prst="line">
            <a:avLst/>
          </a:prstGeom>
          <a:noFill/>
          <a:ln w="9525">
            <a:solidFill>
              <a:schemeClr val="bg1"/>
            </a:solidFill>
            <a:prstDash val="dash"/>
            <a:bevel/>
          </a:ln>
        </p:spPr>
        <p:txBody>
          <a:bodyPr/>
          <a:lstStyle/>
          <a:p>
            <a:endParaRPr lang="zh-CN" altLang="en-US"/>
          </a:p>
        </p:txBody>
      </p:sp>
      <p:sp>
        <p:nvSpPr>
          <p:cNvPr id="16" name="TextBox 28"/>
          <p:cNvSpPr>
            <a:spLocks noChangeArrowheads="1"/>
          </p:cNvSpPr>
          <p:nvPr/>
        </p:nvSpPr>
        <p:spPr bwMode="auto">
          <a:xfrm>
            <a:off x="1852613" y="5057775"/>
            <a:ext cx="2346325" cy="422275"/>
          </a:xfrm>
          <a:prstGeom prst="rect">
            <a:avLst/>
          </a:prstGeom>
          <a:noFill/>
          <a:ln w="9525">
            <a:noFill/>
            <a:miter lim="800000"/>
          </a:ln>
        </p:spPr>
        <p:txBody>
          <a:bodyPr>
            <a:spAutoFit/>
          </a:bodyPr>
          <a:lstStyle/>
          <a:p>
            <a:pPr algn="just" eaLnBrk="1" fontAlgn="auto" hangingPunct="1">
              <a:lnSpc>
                <a:spcPct val="125000"/>
              </a:lnSpc>
              <a:defRPr/>
            </a:pPr>
            <a:r>
              <a:rPr lang="zh-CN" altLang="en-US" sz="1865" b="1" noProof="1">
                <a:solidFill>
                  <a:prstClr val="white"/>
                </a:solidFill>
                <a:latin typeface="方正兰亭超细黑简体" panose="02000000000000000000" pitchFamily="2" charset="-122"/>
                <a:ea typeface="方正兰亭超细黑简体" panose="02000000000000000000" pitchFamily="2" charset="-122"/>
                <a:cs typeface="方正兰亭超细黑简体" panose="02000000000000000000" pitchFamily="2" charset="-122"/>
                <a:sym typeface="微软雅黑" panose="020B0503020204020204" pitchFamily="34" charset="-122"/>
              </a:rPr>
              <a:t>吃甜甜圈</a:t>
            </a:r>
          </a:p>
        </p:txBody>
      </p:sp>
      <p:pic>
        <p:nvPicPr>
          <p:cNvPr id="33802" name="图片 54" descr="456.png"/>
          <p:cNvPicPr>
            <a:picLocks noChangeAspect="1" noChangeArrowheads="1"/>
          </p:cNvPicPr>
          <p:nvPr/>
        </p:nvPicPr>
        <p:blipFill>
          <a:blip r:embed="rId5"/>
          <a:srcRect/>
          <a:stretch>
            <a:fillRect/>
          </a:stretch>
        </p:blipFill>
        <p:spPr bwMode="auto">
          <a:xfrm>
            <a:off x="1852613" y="5441950"/>
            <a:ext cx="1165225" cy="1166813"/>
          </a:xfrm>
          <a:prstGeom prst="rect">
            <a:avLst/>
          </a:prstGeom>
          <a:noFill/>
          <a:ln w="9525">
            <a:noFill/>
            <a:miter lim="800000"/>
            <a:headEnd/>
            <a:tailEnd/>
          </a:ln>
        </p:spPr>
      </p:pic>
      <p:sp>
        <p:nvSpPr>
          <p:cNvPr id="18" name="TextBox 28"/>
          <p:cNvSpPr>
            <a:spLocks noChangeArrowheads="1"/>
          </p:cNvSpPr>
          <p:nvPr/>
        </p:nvSpPr>
        <p:spPr bwMode="auto">
          <a:xfrm>
            <a:off x="-706438" y="5043488"/>
            <a:ext cx="2346326" cy="450850"/>
          </a:xfrm>
          <a:prstGeom prst="rect">
            <a:avLst/>
          </a:prstGeom>
          <a:noFill/>
          <a:ln w="9525">
            <a:noFill/>
            <a:miter lim="800000"/>
          </a:ln>
        </p:spPr>
        <p:txBody>
          <a:bodyPr>
            <a:spAutoFit/>
          </a:bodyPr>
          <a:lstStyle/>
          <a:p>
            <a:pPr algn="just" eaLnBrk="1" fontAlgn="auto" hangingPunct="1">
              <a:lnSpc>
                <a:spcPct val="125000"/>
              </a:lnSpc>
              <a:defRPr/>
            </a:pPr>
            <a:r>
              <a:rPr lang="en-US" altLang="zh-CN" sz="1865" b="1" noProof="1">
                <a:solidFill>
                  <a:prstClr val="white"/>
                </a:solidFill>
                <a:latin typeface="方正兰亭超细黑简体" panose="02000000000000000000" pitchFamily="2" charset="-122"/>
                <a:ea typeface="方正兰亭超细黑简体" panose="02000000000000000000" pitchFamily="2" charset="-122"/>
                <a:cs typeface="方正兰亭超细黑简体" panose="02000000000000000000" pitchFamily="2" charset="-122"/>
                <a:sym typeface="微软雅黑" panose="020B0503020204020204" pitchFamily="34" charset="-122"/>
              </a:rPr>
              <a:t>Tittle Here</a:t>
            </a:r>
            <a:endParaRPr lang="zh-CN" altLang="en-US" sz="1865" b="1" noProof="1">
              <a:solidFill>
                <a:prstClr val="white"/>
              </a:solidFill>
              <a:latin typeface="方正兰亭超细黑简体" panose="02000000000000000000" pitchFamily="2" charset="-122"/>
              <a:ea typeface="方正兰亭超细黑简体" panose="02000000000000000000" pitchFamily="2" charset="-122"/>
              <a:cs typeface="方正兰亭超细黑简体" panose="02000000000000000000" pitchFamily="2" charset="-122"/>
              <a:sym typeface="微软雅黑" panose="020B0503020204020204" pitchFamily="34" charset="-122"/>
            </a:endParaRPr>
          </a:p>
        </p:txBody>
      </p:sp>
    </p:spTree>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3"/>
          <a:srcRect t="69292"/>
          <a:stretch>
            <a:fillRect/>
          </a:stretch>
        </p:blipFill>
        <p:spPr bwMode="auto">
          <a:xfrm>
            <a:off x="1239838" y="411163"/>
            <a:ext cx="3584575" cy="1704975"/>
          </a:xfrm>
          <a:prstGeom prst="rect">
            <a:avLst/>
          </a:prstGeom>
          <a:noFill/>
          <a:ln w="9525">
            <a:noFill/>
            <a:miter lim="800000"/>
            <a:headEnd/>
            <a:tailEnd/>
          </a:ln>
        </p:spPr>
      </p:pic>
      <p:pic>
        <p:nvPicPr>
          <p:cNvPr id="5" name="图片 4"/>
          <p:cNvPicPr>
            <a:picLocks noChangeAspect="1" noChangeArrowheads="1"/>
          </p:cNvPicPr>
          <p:nvPr/>
        </p:nvPicPr>
        <p:blipFill>
          <a:blip r:embed="rId4"/>
          <a:srcRect/>
          <a:stretch>
            <a:fillRect/>
          </a:stretch>
        </p:blipFill>
        <p:spPr bwMode="auto">
          <a:xfrm>
            <a:off x="-323850" y="898525"/>
            <a:ext cx="6597650" cy="6535738"/>
          </a:xfrm>
          <a:prstGeom prst="rect">
            <a:avLst/>
          </a:prstGeom>
          <a:noFill/>
          <a:ln w="9525">
            <a:noFill/>
            <a:miter lim="800000"/>
            <a:headEnd/>
            <a:tailEnd/>
          </a:ln>
        </p:spPr>
      </p:pic>
      <p:pic>
        <p:nvPicPr>
          <p:cNvPr id="7" name="图片 6"/>
          <p:cNvPicPr>
            <a:picLocks noChangeAspect="1" noChangeArrowheads="1"/>
          </p:cNvPicPr>
          <p:nvPr/>
        </p:nvPicPr>
        <p:blipFill>
          <a:blip r:embed="rId5"/>
          <a:srcRect/>
          <a:stretch>
            <a:fillRect/>
          </a:stretch>
        </p:blipFill>
        <p:spPr bwMode="auto">
          <a:xfrm rot="1394484">
            <a:off x="4554538" y="4805363"/>
            <a:ext cx="1284287" cy="849312"/>
          </a:xfrm>
          <a:prstGeom prst="rect">
            <a:avLst/>
          </a:prstGeom>
          <a:noFill/>
          <a:ln w="9525">
            <a:noFill/>
            <a:miter lim="800000"/>
            <a:headEnd/>
            <a:tailEnd/>
          </a:ln>
        </p:spPr>
      </p:pic>
      <p:sp>
        <p:nvSpPr>
          <p:cNvPr id="9" name="TextBox 9"/>
          <p:cNvSpPr txBox="1">
            <a:spLocks noChangeArrowheads="1"/>
          </p:cNvSpPr>
          <p:nvPr/>
        </p:nvSpPr>
        <p:spPr bwMode="auto">
          <a:xfrm>
            <a:off x="1776413" y="2352675"/>
            <a:ext cx="2454275" cy="461963"/>
          </a:xfrm>
          <a:prstGeom prst="rect">
            <a:avLst/>
          </a:prstGeom>
          <a:noFill/>
          <a:ln w="9525">
            <a:noFill/>
            <a:miter lim="800000"/>
          </a:ln>
        </p:spPr>
        <p:txBody>
          <a:bodyPr anchor="ctr">
            <a:spAutoFit/>
          </a:bodyPr>
          <a:lstStyle/>
          <a:p>
            <a:pPr algn="dist" eaLnBrk="1" hangingPunct="1"/>
            <a:r>
              <a:rPr lang="en-US" altLang="zh-CN" sz="2400">
                <a:solidFill>
                  <a:schemeClr val="bg1"/>
                </a:solidFill>
                <a:latin typeface="Impact" panose="020B0806030902050204" pitchFamily="34" charset="0"/>
                <a:ea typeface="微软雅黑" panose="020B0503020204020204" pitchFamily="34" charset="-122"/>
              </a:rPr>
              <a:t>Part  4</a:t>
            </a:r>
          </a:p>
        </p:txBody>
      </p:sp>
      <p:sp>
        <p:nvSpPr>
          <p:cNvPr id="34822" name="TextBox 9"/>
          <p:cNvSpPr txBox="1">
            <a:spLocks noChangeArrowheads="1"/>
          </p:cNvSpPr>
          <p:nvPr/>
        </p:nvSpPr>
        <p:spPr bwMode="auto">
          <a:xfrm>
            <a:off x="1238250" y="3076575"/>
            <a:ext cx="3529013" cy="830263"/>
          </a:xfrm>
          <a:prstGeom prst="rect">
            <a:avLst/>
          </a:prstGeom>
          <a:noFill/>
          <a:ln w="9525">
            <a:noFill/>
            <a:miter lim="800000"/>
          </a:ln>
        </p:spPr>
        <p:txBody>
          <a:bodyPr anchor="ctr">
            <a:spAutoFit/>
          </a:bodyPr>
          <a:lstStyle/>
          <a:p>
            <a:pPr algn="ctr" eaLnBrk="1" hangingPunct="1"/>
            <a:r>
              <a:rPr lang="zh-CN" altLang="en-US" sz="4800" b="1">
                <a:latin typeface="微软雅黑" panose="020B0503020204020204" pitchFamily="34" charset="-122"/>
                <a:ea typeface="微软雅黑" panose="020B0503020204020204" pitchFamily="34" charset="-122"/>
              </a:rPr>
              <a:t>万圣节祝福</a:t>
            </a:r>
            <a:endParaRPr lang="en-US" altLang="zh-CN" sz="4800" b="1">
              <a:latin typeface="微软雅黑" panose="020B0503020204020204" pitchFamily="34" charset="-122"/>
              <a:ea typeface="微软雅黑" panose="020B0503020204020204" pitchFamily="34" charset="-122"/>
            </a:endParaRPr>
          </a:p>
        </p:txBody>
      </p:sp>
      <p:pic>
        <p:nvPicPr>
          <p:cNvPr id="34823" name="图片 9"/>
          <p:cNvPicPr>
            <a:picLocks noChangeAspect="1"/>
          </p:cNvPicPr>
          <p:nvPr/>
        </p:nvPicPr>
        <p:blipFill>
          <a:blip r:embed="rId6"/>
          <a:srcRect/>
          <a:stretch>
            <a:fillRect/>
          </a:stretch>
        </p:blipFill>
        <p:spPr bwMode="auto">
          <a:xfrm>
            <a:off x="1776413" y="300038"/>
            <a:ext cx="10058400" cy="5029200"/>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4"/>
          <p:cNvPicPr>
            <a:picLocks noChangeAspect="1" noChangeArrowheads="1"/>
          </p:cNvPicPr>
          <p:nvPr/>
        </p:nvPicPr>
        <p:blipFill>
          <a:blip r:embed="rId3"/>
          <a:srcRect/>
          <a:stretch>
            <a:fillRect/>
          </a:stretch>
        </p:blipFill>
        <p:spPr bwMode="auto">
          <a:xfrm>
            <a:off x="650875" y="-357188"/>
            <a:ext cx="11191875" cy="6702426"/>
          </a:xfrm>
          <a:prstGeom prst="rect">
            <a:avLst/>
          </a:prstGeom>
          <a:noFill/>
          <a:ln w="9525">
            <a:noFill/>
            <a:miter lim="800000"/>
            <a:headEnd/>
            <a:tailEnd/>
          </a:ln>
        </p:spPr>
      </p:pic>
      <p:pic>
        <p:nvPicPr>
          <p:cNvPr id="34" name="图片 33"/>
          <p:cNvPicPr>
            <a:picLocks noChangeAspect="1" noChangeArrowheads="1"/>
          </p:cNvPicPr>
          <p:nvPr/>
        </p:nvPicPr>
        <p:blipFill>
          <a:blip r:embed="rId4"/>
          <a:srcRect t="69292"/>
          <a:stretch>
            <a:fillRect/>
          </a:stretch>
        </p:blipFill>
        <p:spPr bwMode="auto">
          <a:xfrm>
            <a:off x="1079500" y="4938713"/>
            <a:ext cx="2043113" cy="1119187"/>
          </a:xfrm>
          <a:prstGeom prst="rect">
            <a:avLst/>
          </a:prstGeom>
          <a:noFill/>
          <a:ln w="9525">
            <a:noFill/>
            <a:miter lim="800000"/>
            <a:headEnd/>
            <a:tailEnd/>
          </a:ln>
        </p:spPr>
      </p:pic>
      <p:sp>
        <p:nvSpPr>
          <p:cNvPr id="17412" name="文本框 25"/>
          <p:cNvSpPr txBox="1">
            <a:spLocks noChangeArrowheads="1"/>
          </p:cNvSpPr>
          <p:nvPr/>
        </p:nvSpPr>
        <p:spPr bwMode="auto">
          <a:xfrm>
            <a:off x="5272088" y="1539875"/>
            <a:ext cx="3644900" cy="831850"/>
          </a:xfrm>
          <a:prstGeom prst="rect">
            <a:avLst/>
          </a:prstGeom>
          <a:noFill/>
          <a:ln w="9525">
            <a:noFill/>
            <a:miter lim="800000"/>
          </a:ln>
        </p:spPr>
        <p:txBody>
          <a:bodyPr>
            <a:spAutoFit/>
          </a:bodyPr>
          <a:lstStyle/>
          <a:p>
            <a:pPr eaLnBrk="1" hangingPunct="1"/>
            <a:r>
              <a:rPr lang="zh-CN" altLang="en-US" sz="4800" b="1">
                <a:solidFill>
                  <a:srgbClr val="FF8800"/>
                </a:solidFill>
                <a:latin typeface="微软雅黑" panose="020B0503020204020204" pitchFamily="34" charset="-122"/>
                <a:ea typeface="微软雅黑" panose="020B0503020204020204" pitchFamily="34" charset="-122"/>
              </a:rPr>
              <a:t>目录</a:t>
            </a:r>
          </a:p>
        </p:txBody>
      </p:sp>
      <p:grpSp>
        <p:nvGrpSpPr>
          <p:cNvPr id="2" name="组合 36"/>
          <p:cNvGrpSpPr/>
          <p:nvPr/>
        </p:nvGrpSpPr>
        <p:grpSpPr bwMode="auto">
          <a:xfrm>
            <a:off x="1925638" y="2366963"/>
            <a:ext cx="3468687" cy="646112"/>
            <a:chOff x="2352265" y="3010487"/>
            <a:chExt cx="3468975" cy="646480"/>
          </a:xfrm>
        </p:grpSpPr>
        <p:sp>
          <p:nvSpPr>
            <p:cNvPr id="17431" name="TextBox 9"/>
            <p:cNvSpPr txBox="1">
              <a:spLocks noChangeArrowheads="1"/>
            </p:cNvSpPr>
            <p:nvPr/>
          </p:nvSpPr>
          <p:spPr bwMode="auto">
            <a:xfrm>
              <a:off x="3542711" y="3157046"/>
              <a:ext cx="2278529" cy="377241"/>
            </a:xfrm>
            <a:prstGeom prst="rect">
              <a:avLst/>
            </a:prstGeom>
            <a:noFill/>
            <a:ln w="9525">
              <a:noFill/>
              <a:miter lim="800000"/>
            </a:ln>
          </p:spPr>
          <p:txBody>
            <a:bodyPr anchor="ctr">
              <a:spAutoFit/>
            </a:bodyPr>
            <a:lstStyle/>
            <a:p>
              <a:pPr eaLnBrk="1" hangingPunct="1">
                <a:lnSpc>
                  <a:spcPct val="90000"/>
                </a:lnSpc>
              </a:pPr>
              <a:r>
                <a:rPr lang="zh-CN" altLang="en-US" sz="2000">
                  <a:solidFill>
                    <a:schemeClr val="bg1"/>
                  </a:solidFill>
                  <a:latin typeface="微软雅黑" panose="020B0503020204020204" pitchFamily="34" charset="-122"/>
                  <a:ea typeface="楷体_GB2312" pitchFamily="49" charset="-122"/>
                </a:rPr>
                <a:t>万圣节的介绍</a:t>
              </a:r>
            </a:p>
          </p:txBody>
        </p:sp>
        <p:pic>
          <p:nvPicPr>
            <p:cNvPr id="17432" name="图片 29"/>
            <p:cNvPicPr>
              <a:picLocks noChangeAspect="1" noChangeArrowheads="1"/>
            </p:cNvPicPr>
            <p:nvPr/>
          </p:nvPicPr>
          <p:blipFill>
            <a:blip r:embed="rId5"/>
            <a:srcRect/>
            <a:stretch>
              <a:fillRect/>
            </a:stretch>
          </p:blipFill>
          <p:spPr bwMode="auto">
            <a:xfrm>
              <a:off x="2352265" y="3010487"/>
              <a:ext cx="1150674" cy="646480"/>
            </a:xfrm>
            <a:prstGeom prst="rect">
              <a:avLst/>
            </a:prstGeom>
            <a:noFill/>
            <a:ln w="9525">
              <a:noFill/>
              <a:miter lim="800000"/>
              <a:headEnd/>
              <a:tailEnd/>
            </a:ln>
          </p:spPr>
        </p:pic>
        <p:sp>
          <p:nvSpPr>
            <p:cNvPr id="17433" name="文本框 30"/>
            <p:cNvSpPr txBox="1">
              <a:spLocks noChangeArrowheads="1"/>
            </p:cNvSpPr>
            <p:nvPr/>
          </p:nvSpPr>
          <p:spPr bwMode="auto">
            <a:xfrm>
              <a:off x="2700617" y="3268605"/>
              <a:ext cx="453970" cy="369332"/>
            </a:xfrm>
            <a:prstGeom prst="rect">
              <a:avLst/>
            </a:prstGeom>
            <a:noFill/>
            <a:ln w="9525">
              <a:noFill/>
              <a:miter lim="800000"/>
            </a:ln>
          </p:spPr>
          <p:txBody>
            <a:bodyPr wrap="none">
              <a:spAutoFit/>
            </a:bodyPr>
            <a:lstStyle/>
            <a:p>
              <a:pPr eaLnBrk="1" hangingPunct="1"/>
              <a:r>
                <a:rPr lang="en-US" altLang="zh-CN">
                  <a:solidFill>
                    <a:srgbClr val="EC9C01"/>
                  </a:solidFill>
                  <a:latin typeface="微软雅黑" panose="020B0503020204020204" pitchFamily="34" charset="-122"/>
                  <a:ea typeface="微软雅黑" panose="020B0503020204020204" pitchFamily="34" charset="-122"/>
                </a:rPr>
                <a:t>01</a:t>
              </a:r>
              <a:endParaRPr lang="zh-CN" altLang="en-US">
                <a:solidFill>
                  <a:srgbClr val="EC9C01"/>
                </a:solidFill>
                <a:latin typeface="微软雅黑" panose="020B0503020204020204" pitchFamily="34" charset="-122"/>
                <a:ea typeface="微软雅黑" panose="020B0503020204020204" pitchFamily="34" charset="-122"/>
              </a:endParaRPr>
            </a:p>
          </p:txBody>
        </p:sp>
      </p:grpSp>
      <p:grpSp>
        <p:nvGrpSpPr>
          <p:cNvPr id="3" name="组合 41"/>
          <p:cNvGrpSpPr/>
          <p:nvPr/>
        </p:nvGrpSpPr>
        <p:grpSpPr bwMode="auto">
          <a:xfrm>
            <a:off x="1925638" y="3389313"/>
            <a:ext cx="3468687" cy="646112"/>
            <a:chOff x="2352265" y="3010487"/>
            <a:chExt cx="3468975" cy="646480"/>
          </a:xfrm>
        </p:grpSpPr>
        <p:sp>
          <p:nvSpPr>
            <p:cNvPr id="17428" name="TextBox 9"/>
            <p:cNvSpPr txBox="1">
              <a:spLocks noChangeArrowheads="1"/>
            </p:cNvSpPr>
            <p:nvPr/>
          </p:nvSpPr>
          <p:spPr bwMode="auto">
            <a:xfrm>
              <a:off x="3542711" y="3145497"/>
              <a:ext cx="2278529" cy="400338"/>
            </a:xfrm>
            <a:prstGeom prst="rect">
              <a:avLst/>
            </a:prstGeom>
            <a:noFill/>
            <a:ln w="9525">
              <a:noFill/>
              <a:miter lim="800000"/>
            </a:ln>
          </p:spPr>
          <p:txBody>
            <a:bodyPr anchor="ctr">
              <a:spAutoFit/>
            </a:bodyPr>
            <a:lstStyle/>
            <a:p>
              <a:pPr eaLnBrk="1" hangingPunct="1"/>
              <a:r>
                <a:rPr lang="zh-CN" altLang="en-US" sz="2000">
                  <a:solidFill>
                    <a:schemeClr val="bg1"/>
                  </a:solidFill>
                  <a:latin typeface="微软雅黑" panose="020B0503020204020204" pitchFamily="34" charset="-122"/>
                  <a:ea typeface="楷体_GB2312" pitchFamily="49" charset="-122"/>
                </a:rPr>
                <a:t>万圣节的象征</a:t>
              </a:r>
              <a:endParaRPr lang="en-US" altLang="zh-CN" sz="2000">
                <a:latin typeface="微软雅黑" panose="020B0503020204020204" pitchFamily="34" charset="-122"/>
                <a:ea typeface="微软雅黑" panose="020B0503020204020204" pitchFamily="34" charset="-122"/>
              </a:endParaRPr>
            </a:p>
          </p:txBody>
        </p:sp>
        <p:pic>
          <p:nvPicPr>
            <p:cNvPr id="17429" name="图片 33"/>
            <p:cNvPicPr>
              <a:picLocks noChangeAspect="1" noChangeArrowheads="1"/>
            </p:cNvPicPr>
            <p:nvPr/>
          </p:nvPicPr>
          <p:blipFill>
            <a:blip r:embed="rId5"/>
            <a:srcRect/>
            <a:stretch>
              <a:fillRect/>
            </a:stretch>
          </p:blipFill>
          <p:spPr bwMode="auto">
            <a:xfrm>
              <a:off x="2352265" y="3010487"/>
              <a:ext cx="1150674" cy="646480"/>
            </a:xfrm>
            <a:prstGeom prst="rect">
              <a:avLst/>
            </a:prstGeom>
            <a:noFill/>
            <a:ln w="9525">
              <a:noFill/>
              <a:miter lim="800000"/>
              <a:headEnd/>
              <a:tailEnd/>
            </a:ln>
          </p:spPr>
        </p:pic>
        <p:sp>
          <p:nvSpPr>
            <p:cNvPr id="17430" name="文本框 34"/>
            <p:cNvSpPr txBox="1">
              <a:spLocks noChangeArrowheads="1"/>
            </p:cNvSpPr>
            <p:nvPr/>
          </p:nvSpPr>
          <p:spPr bwMode="auto">
            <a:xfrm>
              <a:off x="2700617" y="3268605"/>
              <a:ext cx="453970" cy="369332"/>
            </a:xfrm>
            <a:prstGeom prst="rect">
              <a:avLst/>
            </a:prstGeom>
            <a:noFill/>
            <a:ln w="9525">
              <a:noFill/>
              <a:miter lim="800000"/>
            </a:ln>
          </p:spPr>
          <p:txBody>
            <a:bodyPr wrap="none">
              <a:spAutoFit/>
            </a:bodyPr>
            <a:lstStyle/>
            <a:p>
              <a:pPr eaLnBrk="1" hangingPunct="1"/>
              <a:r>
                <a:rPr lang="en-US" altLang="zh-CN">
                  <a:solidFill>
                    <a:srgbClr val="EC9C01"/>
                  </a:solidFill>
                  <a:latin typeface="微软雅黑" panose="020B0503020204020204" pitchFamily="34" charset="-122"/>
                  <a:ea typeface="微软雅黑" panose="020B0503020204020204" pitchFamily="34" charset="-122"/>
                </a:rPr>
                <a:t>03</a:t>
              </a:r>
              <a:endParaRPr lang="zh-CN" altLang="en-US">
                <a:solidFill>
                  <a:srgbClr val="EC9C01"/>
                </a:solidFill>
                <a:latin typeface="微软雅黑" panose="020B0503020204020204" pitchFamily="34" charset="-122"/>
                <a:ea typeface="微软雅黑" panose="020B0503020204020204" pitchFamily="34" charset="-122"/>
              </a:endParaRPr>
            </a:p>
          </p:txBody>
        </p:sp>
      </p:grpSp>
      <p:grpSp>
        <p:nvGrpSpPr>
          <p:cNvPr id="4" name="组合 45"/>
          <p:cNvGrpSpPr/>
          <p:nvPr/>
        </p:nvGrpSpPr>
        <p:grpSpPr bwMode="auto">
          <a:xfrm>
            <a:off x="6330950" y="2400300"/>
            <a:ext cx="3470275" cy="646113"/>
            <a:chOff x="2352265" y="3010487"/>
            <a:chExt cx="3468975" cy="646480"/>
          </a:xfrm>
        </p:grpSpPr>
        <p:sp>
          <p:nvSpPr>
            <p:cNvPr id="17425" name="TextBox 9"/>
            <p:cNvSpPr txBox="1">
              <a:spLocks noChangeArrowheads="1"/>
            </p:cNvSpPr>
            <p:nvPr/>
          </p:nvSpPr>
          <p:spPr bwMode="auto">
            <a:xfrm>
              <a:off x="3542711" y="3157046"/>
              <a:ext cx="2278529" cy="377240"/>
            </a:xfrm>
            <a:prstGeom prst="rect">
              <a:avLst/>
            </a:prstGeom>
            <a:noFill/>
            <a:ln w="9525">
              <a:noFill/>
              <a:miter lim="800000"/>
            </a:ln>
          </p:spPr>
          <p:txBody>
            <a:bodyPr anchor="ctr">
              <a:spAutoFit/>
            </a:bodyPr>
            <a:lstStyle/>
            <a:p>
              <a:pPr eaLnBrk="1" hangingPunct="1">
                <a:lnSpc>
                  <a:spcPct val="90000"/>
                </a:lnSpc>
              </a:pPr>
              <a:r>
                <a:rPr lang="zh-CN" altLang="en-US" sz="2000">
                  <a:solidFill>
                    <a:schemeClr val="bg1"/>
                  </a:solidFill>
                  <a:latin typeface="微软雅黑" panose="020B0503020204020204" pitchFamily="34" charset="-122"/>
                  <a:ea typeface="楷体_GB2312" pitchFamily="49" charset="-122"/>
                </a:rPr>
                <a:t>万圣节的由来</a:t>
              </a:r>
            </a:p>
          </p:txBody>
        </p:sp>
        <p:pic>
          <p:nvPicPr>
            <p:cNvPr id="17426" name="图片 37"/>
            <p:cNvPicPr>
              <a:picLocks noChangeAspect="1" noChangeArrowheads="1"/>
            </p:cNvPicPr>
            <p:nvPr/>
          </p:nvPicPr>
          <p:blipFill>
            <a:blip r:embed="rId5"/>
            <a:srcRect/>
            <a:stretch>
              <a:fillRect/>
            </a:stretch>
          </p:blipFill>
          <p:spPr bwMode="auto">
            <a:xfrm>
              <a:off x="2352265" y="3010487"/>
              <a:ext cx="1150674" cy="646480"/>
            </a:xfrm>
            <a:prstGeom prst="rect">
              <a:avLst/>
            </a:prstGeom>
            <a:noFill/>
            <a:ln w="9525">
              <a:noFill/>
              <a:miter lim="800000"/>
              <a:headEnd/>
              <a:tailEnd/>
            </a:ln>
          </p:spPr>
        </p:pic>
        <p:sp>
          <p:nvSpPr>
            <p:cNvPr id="17427" name="文本框 38"/>
            <p:cNvSpPr txBox="1">
              <a:spLocks noChangeArrowheads="1"/>
            </p:cNvSpPr>
            <p:nvPr/>
          </p:nvSpPr>
          <p:spPr bwMode="auto">
            <a:xfrm>
              <a:off x="2700617" y="3268605"/>
              <a:ext cx="453970" cy="369332"/>
            </a:xfrm>
            <a:prstGeom prst="rect">
              <a:avLst/>
            </a:prstGeom>
            <a:noFill/>
            <a:ln w="9525">
              <a:noFill/>
              <a:miter lim="800000"/>
            </a:ln>
          </p:spPr>
          <p:txBody>
            <a:bodyPr wrap="none">
              <a:spAutoFit/>
            </a:bodyPr>
            <a:lstStyle/>
            <a:p>
              <a:pPr eaLnBrk="1" hangingPunct="1"/>
              <a:r>
                <a:rPr lang="en-US" altLang="zh-CN">
                  <a:solidFill>
                    <a:srgbClr val="EC9C01"/>
                  </a:solidFill>
                  <a:latin typeface="微软雅黑" panose="020B0503020204020204" pitchFamily="34" charset="-122"/>
                  <a:ea typeface="微软雅黑" panose="020B0503020204020204" pitchFamily="34" charset="-122"/>
                </a:rPr>
                <a:t>02</a:t>
              </a:r>
              <a:endParaRPr lang="zh-CN" altLang="en-US">
                <a:solidFill>
                  <a:srgbClr val="EC9C01"/>
                </a:solidFill>
                <a:latin typeface="微软雅黑" panose="020B0503020204020204" pitchFamily="34" charset="-122"/>
                <a:ea typeface="微软雅黑" panose="020B0503020204020204" pitchFamily="34" charset="-122"/>
              </a:endParaRPr>
            </a:p>
          </p:txBody>
        </p:sp>
      </p:grpSp>
      <p:grpSp>
        <p:nvGrpSpPr>
          <p:cNvPr id="5" name="组合 49"/>
          <p:cNvGrpSpPr/>
          <p:nvPr/>
        </p:nvGrpSpPr>
        <p:grpSpPr bwMode="auto">
          <a:xfrm>
            <a:off x="6380163" y="3255963"/>
            <a:ext cx="1150937" cy="646112"/>
            <a:chOff x="2352265" y="3010487"/>
            <a:chExt cx="1150674" cy="646480"/>
          </a:xfrm>
        </p:grpSpPr>
        <p:pic>
          <p:nvPicPr>
            <p:cNvPr id="17423" name="图片 41"/>
            <p:cNvPicPr>
              <a:picLocks noChangeAspect="1" noChangeArrowheads="1"/>
            </p:cNvPicPr>
            <p:nvPr/>
          </p:nvPicPr>
          <p:blipFill>
            <a:blip r:embed="rId5"/>
            <a:srcRect/>
            <a:stretch>
              <a:fillRect/>
            </a:stretch>
          </p:blipFill>
          <p:spPr bwMode="auto">
            <a:xfrm>
              <a:off x="2352265" y="3010487"/>
              <a:ext cx="1150674" cy="646480"/>
            </a:xfrm>
            <a:prstGeom prst="rect">
              <a:avLst/>
            </a:prstGeom>
            <a:noFill/>
            <a:ln w="9525">
              <a:noFill/>
              <a:miter lim="800000"/>
              <a:headEnd/>
              <a:tailEnd/>
            </a:ln>
          </p:spPr>
        </p:pic>
        <p:sp>
          <p:nvSpPr>
            <p:cNvPr id="17424" name="文本框 42"/>
            <p:cNvSpPr txBox="1">
              <a:spLocks noChangeArrowheads="1"/>
            </p:cNvSpPr>
            <p:nvPr/>
          </p:nvSpPr>
          <p:spPr bwMode="auto">
            <a:xfrm>
              <a:off x="2700617" y="3268605"/>
              <a:ext cx="453970" cy="369332"/>
            </a:xfrm>
            <a:prstGeom prst="rect">
              <a:avLst/>
            </a:prstGeom>
            <a:noFill/>
            <a:ln w="9525">
              <a:noFill/>
              <a:miter lim="800000"/>
            </a:ln>
          </p:spPr>
          <p:txBody>
            <a:bodyPr wrap="none">
              <a:spAutoFit/>
            </a:bodyPr>
            <a:lstStyle/>
            <a:p>
              <a:pPr eaLnBrk="1" hangingPunct="1"/>
              <a:r>
                <a:rPr lang="en-US" altLang="zh-CN">
                  <a:solidFill>
                    <a:srgbClr val="EC9C01"/>
                  </a:solidFill>
                  <a:latin typeface="微软雅黑" panose="020B0503020204020204" pitchFamily="34" charset="-122"/>
                  <a:ea typeface="微软雅黑" panose="020B0503020204020204" pitchFamily="34" charset="-122"/>
                </a:rPr>
                <a:t>04</a:t>
              </a:r>
              <a:endParaRPr lang="zh-CN" altLang="en-US">
                <a:solidFill>
                  <a:srgbClr val="EC9C01"/>
                </a:solidFill>
                <a:latin typeface="微软雅黑" panose="020B0503020204020204" pitchFamily="34" charset="-122"/>
                <a:ea typeface="微软雅黑" panose="020B0503020204020204" pitchFamily="34" charset="-122"/>
              </a:endParaRPr>
            </a:p>
          </p:txBody>
        </p:sp>
      </p:grpSp>
      <p:grpSp>
        <p:nvGrpSpPr>
          <p:cNvPr id="6" name="组合 53"/>
          <p:cNvGrpSpPr/>
          <p:nvPr/>
        </p:nvGrpSpPr>
        <p:grpSpPr bwMode="auto">
          <a:xfrm>
            <a:off x="4351338" y="4360863"/>
            <a:ext cx="3470275" cy="646112"/>
            <a:chOff x="2352265" y="3010487"/>
            <a:chExt cx="3468975" cy="646480"/>
          </a:xfrm>
        </p:grpSpPr>
        <p:sp>
          <p:nvSpPr>
            <p:cNvPr id="17420" name="TextBox 9"/>
            <p:cNvSpPr txBox="1">
              <a:spLocks noChangeArrowheads="1"/>
            </p:cNvSpPr>
            <p:nvPr/>
          </p:nvSpPr>
          <p:spPr bwMode="auto">
            <a:xfrm>
              <a:off x="3542711" y="3145497"/>
              <a:ext cx="2278529" cy="400337"/>
            </a:xfrm>
            <a:prstGeom prst="rect">
              <a:avLst/>
            </a:prstGeom>
            <a:noFill/>
            <a:ln w="9525">
              <a:noFill/>
              <a:miter lim="800000"/>
            </a:ln>
          </p:spPr>
          <p:txBody>
            <a:bodyPr anchor="ctr">
              <a:spAutoFit/>
            </a:bodyPr>
            <a:lstStyle/>
            <a:p>
              <a:pPr eaLnBrk="1" hangingPunct="1"/>
              <a:endParaRPr lang="en-US" altLang="zh-CN" sz="2000">
                <a:latin typeface="微软雅黑" panose="020B0503020204020204" pitchFamily="34" charset="-122"/>
                <a:ea typeface="微软雅黑" panose="020B0503020204020204" pitchFamily="34" charset="-122"/>
              </a:endParaRPr>
            </a:p>
          </p:txBody>
        </p:sp>
        <p:pic>
          <p:nvPicPr>
            <p:cNvPr id="17421" name="图片 41"/>
            <p:cNvPicPr>
              <a:picLocks noChangeAspect="1" noChangeArrowheads="1"/>
            </p:cNvPicPr>
            <p:nvPr/>
          </p:nvPicPr>
          <p:blipFill>
            <a:blip r:embed="rId5"/>
            <a:srcRect/>
            <a:stretch>
              <a:fillRect/>
            </a:stretch>
          </p:blipFill>
          <p:spPr bwMode="auto">
            <a:xfrm>
              <a:off x="2352265" y="3010487"/>
              <a:ext cx="1150674" cy="646480"/>
            </a:xfrm>
            <a:prstGeom prst="rect">
              <a:avLst/>
            </a:prstGeom>
            <a:noFill/>
            <a:ln w="9525">
              <a:noFill/>
              <a:miter lim="800000"/>
              <a:headEnd/>
              <a:tailEnd/>
            </a:ln>
          </p:spPr>
        </p:pic>
        <p:sp>
          <p:nvSpPr>
            <p:cNvPr id="17422" name="文本框 42"/>
            <p:cNvSpPr txBox="1">
              <a:spLocks noChangeArrowheads="1"/>
            </p:cNvSpPr>
            <p:nvPr/>
          </p:nvSpPr>
          <p:spPr bwMode="auto">
            <a:xfrm>
              <a:off x="2700617" y="3268605"/>
              <a:ext cx="453800" cy="369542"/>
            </a:xfrm>
            <a:prstGeom prst="rect">
              <a:avLst/>
            </a:prstGeom>
            <a:noFill/>
            <a:ln w="9525">
              <a:noFill/>
              <a:miter lim="800000"/>
            </a:ln>
          </p:spPr>
          <p:txBody>
            <a:bodyPr wrap="none">
              <a:spAutoFit/>
            </a:bodyPr>
            <a:lstStyle/>
            <a:p>
              <a:pPr eaLnBrk="1" hangingPunct="1"/>
              <a:r>
                <a:rPr lang="en-US" altLang="zh-CN">
                  <a:solidFill>
                    <a:srgbClr val="EC9C01"/>
                  </a:solidFill>
                  <a:latin typeface="微软雅黑" panose="020B0503020204020204" pitchFamily="34" charset="-122"/>
                  <a:ea typeface="微软雅黑" panose="020B0503020204020204" pitchFamily="34" charset="-122"/>
                </a:rPr>
                <a:t>05</a:t>
              </a:r>
              <a:endParaRPr lang="zh-CN" altLang="en-US">
                <a:solidFill>
                  <a:srgbClr val="EC9C01"/>
                </a:solidFill>
                <a:latin typeface="微软雅黑" panose="020B0503020204020204" pitchFamily="34" charset="-122"/>
                <a:ea typeface="微软雅黑" panose="020B0503020204020204" pitchFamily="34" charset="-122"/>
              </a:endParaRPr>
            </a:p>
          </p:txBody>
        </p:sp>
      </p:grpSp>
      <p:sp>
        <p:nvSpPr>
          <p:cNvPr id="18442" name="文本框 2"/>
          <p:cNvSpPr txBox="1">
            <a:spLocks noChangeArrowheads="1"/>
          </p:cNvSpPr>
          <p:nvPr/>
        </p:nvSpPr>
        <p:spPr bwMode="auto">
          <a:xfrm>
            <a:off x="7623175" y="3389313"/>
            <a:ext cx="2062163" cy="369887"/>
          </a:xfrm>
          <a:prstGeom prst="rect">
            <a:avLst/>
          </a:prstGeom>
          <a:noFill/>
          <a:ln w="9525">
            <a:noFill/>
            <a:miter lim="800000"/>
          </a:ln>
        </p:spPr>
        <p:txBody>
          <a:bodyPr>
            <a:spAutoFit/>
          </a:bodyPr>
          <a:lstStyle/>
          <a:p>
            <a:pPr eaLnBrk="1" hangingPunct="1"/>
            <a:r>
              <a:rPr lang="zh-CN" altLang="en-US">
                <a:solidFill>
                  <a:schemeClr val="bg1"/>
                </a:solidFill>
              </a:rPr>
              <a:t>万圣节游戏</a:t>
            </a:r>
          </a:p>
        </p:txBody>
      </p:sp>
      <p:sp>
        <p:nvSpPr>
          <p:cNvPr id="18443" name="文本框 57"/>
          <p:cNvSpPr txBox="1">
            <a:spLocks noChangeArrowheads="1"/>
          </p:cNvSpPr>
          <p:nvPr/>
        </p:nvSpPr>
        <p:spPr bwMode="auto">
          <a:xfrm>
            <a:off x="5561013" y="4527550"/>
            <a:ext cx="2062162" cy="368300"/>
          </a:xfrm>
          <a:prstGeom prst="rect">
            <a:avLst/>
          </a:prstGeom>
          <a:noFill/>
          <a:ln w="9525">
            <a:noFill/>
            <a:miter lim="800000"/>
          </a:ln>
        </p:spPr>
        <p:txBody>
          <a:bodyPr>
            <a:spAutoFit/>
          </a:bodyPr>
          <a:lstStyle/>
          <a:p>
            <a:pPr eaLnBrk="1" hangingPunct="1"/>
            <a:r>
              <a:rPr lang="zh-CN" altLang="en-US">
                <a:solidFill>
                  <a:schemeClr val="bg1"/>
                </a:solidFill>
              </a:rPr>
              <a:t>万圣节祝福</a:t>
            </a: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42"/>
                                        </p:tgtEl>
                                        <p:attrNameLst>
                                          <p:attrName>style.visibility</p:attrName>
                                        </p:attrNameLst>
                                      </p:cBhvr>
                                      <p:to>
                                        <p:strVal val="visible"/>
                                      </p:to>
                                    </p:set>
                                    <p:animEffect transition="in" filter="fade">
                                      <p:cBhvr>
                                        <p:cTn id="35" dur="1000"/>
                                        <p:tgtEl>
                                          <p:spTgt spid="18442"/>
                                        </p:tgtEl>
                                      </p:cBhvr>
                                    </p:animEffect>
                                    <p:anim calcmode="lin" valueType="num">
                                      <p:cBhvr>
                                        <p:cTn id="36" dur="1000" fill="hold"/>
                                        <p:tgtEl>
                                          <p:spTgt spid="18442"/>
                                        </p:tgtEl>
                                        <p:attrNameLst>
                                          <p:attrName>ppt_x</p:attrName>
                                        </p:attrNameLst>
                                      </p:cBhvr>
                                      <p:tavLst>
                                        <p:tav tm="0">
                                          <p:val>
                                            <p:strVal val="#ppt_x"/>
                                          </p:val>
                                        </p:tav>
                                        <p:tav tm="100000">
                                          <p:val>
                                            <p:strVal val="#ppt_x"/>
                                          </p:val>
                                        </p:tav>
                                      </p:tavLst>
                                    </p:anim>
                                    <p:anim calcmode="lin" valueType="num">
                                      <p:cBhvr>
                                        <p:cTn id="37" dur="1000" fill="hold"/>
                                        <p:tgtEl>
                                          <p:spTgt spid="1844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443"/>
                                        </p:tgtEl>
                                        <p:attrNameLst>
                                          <p:attrName>style.visibility</p:attrName>
                                        </p:attrNameLst>
                                      </p:cBhvr>
                                      <p:to>
                                        <p:strVal val="visible"/>
                                      </p:to>
                                    </p:set>
                                    <p:anim calcmode="lin" valueType="num">
                                      <p:cBhvr additive="base">
                                        <p:cTn id="54" dur="500" fill="hold"/>
                                        <p:tgtEl>
                                          <p:spTgt spid="18443"/>
                                        </p:tgtEl>
                                        <p:attrNameLst>
                                          <p:attrName>ppt_x</p:attrName>
                                        </p:attrNameLst>
                                      </p:cBhvr>
                                      <p:tavLst>
                                        <p:tav tm="0">
                                          <p:val>
                                            <p:strVal val="#ppt_x"/>
                                          </p:val>
                                        </p:tav>
                                        <p:tav tm="100000">
                                          <p:val>
                                            <p:strVal val="#ppt_x"/>
                                          </p:val>
                                        </p:tav>
                                      </p:tavLst>
                                    </p:anim>
                                    <p:anim calcmode="lin" valueType="num">
                                      <p:cBhvr additive="base">
                                        <p:cTn id="55"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ircle(in)">
                                      <p:cBhvr>
                                        <p:cTn id="6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椭圆 1"/>
          <p:cNvSpPr/>
          <p:nvPr/>
        </p:nvSpPr>
        <p:spPr>
          <a:xfrm>
            <a:off x="457200" y="2071688"/>
            <a:ext cx="3475038" cy="3475037"/>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ea typeface="微软雅黑" panose="020B0503020204020204" pitchFamily="34" charset="-122"/>
            </a:endParaRPr>
          </a:p>
        </p:txBody>
      </p:sp>
      <p:grpSp>
        <p:nvGrpSpPr>
          <p:cNvPr id="3" name="组合 24"/>
          <p:cNvGrpSpPr/>
          <p:nvPr/>
        </p:nvGrpSpPr>
        <p:grpSpPr bwMode="auto">
          <a:xfrm>
            <a:off x="3262313" y="4721225"/>
            <a:ext cx="831850" cy="520700"/>
            <a:chOff x="8026071" y="4792348"/>
            <a:chExt cx="831591" cy="519189"/>
          </a:xfrm>
        </p:grpSpPr>
        <p:sp useBgFill="1">
          <p:nvSpPr>
            <p:cNvPr id="35861" name="椭圆 23"/>
            <p:cNvSpPr>
              <a:spLocks noChangeArrowheads="1"/>
            </p:cNvSpPr>
            <p:nvPr/>
          </p:nvSpPr>
          <p:spPr bwMode="auto">
            <a:xfrm>
              <a:off x="8026071" y="4792348"/>
              <a:ext cx="831591" cy="519189"/>
            </a:xfrm>
            <a:prstGeom prst="ellipse">
              <a:avLst/>
            </a:prstGeom>
            <a:ln w="9525">
              <a:solidFill>
                <a:srgbClr val="FAD361"/>
              </a:solid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35862" name="椭圆 9"/>
            <p:cNvSpPr>
              <a:spLocks noChangeArrowheads="1"/>
            </p:cNvSpPr>
            <p:nvPr/>
          </p:nvSpPr>
          <p:spPr bwMode="auto">
            <a:xfrm>
              <a:off x="8087303" y="4792348"/>
              <a:ext cx="709126" cy="519189"/>
            </a:xfrm>
            <a:prstGeom prst="ellipse">
              <a:avLst/>
            </a:prstGeom>
            <a:solidFill>
              <a:srgbClr val="FF8800"/>
            </a:solidFill>
            <a:ln w="9525">
              <a:no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17" name="KSO_Shape"/>
            <p:cNvSpPr/>
            <p:nvPr/>
          </p:nvSpPr>
          <p:spPr>
            <a:xfrm>
              <a:off x="8286340" y="4895237"/>
              <a:ext cx="311053" cy="313413"/>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noProof="1">
                <a:solidFill>
                  <a:srgbClr val="FFFFFF"/>
                </a:solidFill>
              </a:endParaRPr>
            </a:p>
          </p:txBody>
        </p:sp>
      </p:grpSp>
      <p:grpSp>
        <p:nvGrpSpPr>
          <p:cNvPr id="4" name="组合 26"/>
          <p:cNvGrpSpPr/>
          <p:nvPr/>
        </p:nvGrpSpPr>
        <p:grpSpPr bwMode="auto">
          <a:xfrm>
            <a:off x="344488" y="2425700"/>
            <a:ext cx="831850" cy="520700"/>
            <a:chOff x="3556710" y="2492935"/>
            <a:chExt cx="831591" cy="519189"/>
          </a:xfrm>
        </p:grpSpPr>
        <p:sp useBgFill="1">
          <p:nvSpPr>
            <p:cNvPr id="35858" name="椭圆 20"/>
            <p:cNvSpPr>
              <a:spLocks noChangeArrowheads="1"/>
            </p:cNvSpPr>
            <p:nvPr/>
          </p:nvSpPr>
          <p:spPr bwMode="auto">
            <a:xfrm>
              <a:off x="3556710" y="2492935"/>
              <a:ext cx="831591" cy="519189"/>
            </a:xfrm>
            <a:prstGeom prst="ellipse">
              <a:avLst/>
            </a:prstGeom>
            <a:ln w="9525">
              <a:solidFill>
                <a:srgbClr val="FAD361"/>
              </a:solid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35859" name="椭圆 13"/>
            <p:cNvSpPr>
              <a:spLocks noChangeArrowheads="1"/>
            </p:cNvSpPr>
            <p:nvPr/>
          </p:nvSpPr>
          <p:spPr bwMode="auto">
            <a:xfrm>
              <a:off x="3617942" y="2492935"/>
              <a:ext cx="709126" cy="519189"/>
            </a:xfrm>
            <a:prstGeom prst="ellipse">
              <a:avLst/>
            </a:prstGeom>
            <a:solidFill>
              <a:srgbClr val="FF8800"/>
            </a:solidFill>
            <a:ln w="9525">
              <a:no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18" name="KSO_Shape"/>
            <p:cNvSpPr/>
            <p:nvPr/>
          </p:nvSpPr>
          <p:spPr>
            <a:xfrm>
              <a:off x="3782065" y="2523010"/>
              <a:ext cx="380881" cy="459039"/>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noProof="1">
                <a:solidFill>
                  <a:srgbClr val="FFFFFF"/>
                </a:solidFill>
              </a:endParaRPr>
            </a:p>
          </p:txBody>
        </p:sp>
      </p:grpSp>
      <p:grpSp>
        <p:nvGrpSpPr>
          <p:cNvPr id="5" name="组合 27"/>
          <p:cNvGrpSpPr/>
          <p:nvPr/>
        </p:nvGrpSpPr>
        <p:grpSpPr bwMode="auto">
          <a:xfrm>
            <a:off x="344488" y="4721225"/>
            <a:ext cx="831850" cy="533400"/>
            <a:chOff x="3548142" y="4788266"/>
            <a:chExt cx="831591" cy="532068"/>
          </a:xfrm>
        </p:grpSpPr>
        <p:sp useBgFill="1">
          <p:nvSpPr>
            <p:cNvPr id="35855" name="椭圆 21"/>
            <p:cNvSpPr>
              <a:spLocks noChangeArrowheads="1"/>
            </p:cNvSpPr>
            <p:nvPr/>
          </p:nvSpPr>
          <p:spPr bwMode="auto">
            <a:xfrm>
              <a:off x="3548142" y="4788266"/>
              <a:ext cx="831591" cy="519189"/>
            </a:xfrm>
            <a:prstGeom prst="ellipse">
              <a:avLst/>
            </a:prstGeom>
            <a:ln w="9525">
              <a:solidFill>
                <a:srgbClr val="FAD361"/>
              </a:solid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35856" name="椭圆 14"/>
            <p:cNvSpPr>
              <a:spLocks noChangeArrowheads="1"/>
            </p:cNvSpPr>
            <p:nvPr/>
          </p:nvSpPr>
          <p:spPr bwMode="auto">
            <a:xfrm>
              <a:off x="3622253" y="4801145"/>
              <a:ext cx="709126" cy="519189"/>
            </a:xfrm>
            <a:prstGeom prst="ellipse">
              <a:avLst/>
            </a:prstGeom>
            <a:solidFill>
              <a:srgbClr val="FF8800"/>
            </a:solidFill>
            <a:ln w="9525">
              <a:no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19" name="KSO_Shape"/>
            <p:cNvSpPr/>
            <p:nvPr/>
          </p:nvSpPr>
          <p:spPr>
            <a:xfrm>
              <a:off x="3765561" y="4862693"/>
              <a:ext cx="396751" cy="37054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en-US" altLang="en-US" noProof="1">
                <a:solidFill>
                  <a:srgbClr val="FFFFFF"/>
                </a:solidFill>
              </a:endParaRPr>
            </a:p>
          </p:txBody>
        </p:sp>
      </p:grpSp>
      <p:grpSp>
        <p:nvGrpSpPr>
          <p:cNvPr id="6" name="组合 5"/>
          <p:cNvGrpSpPr/>
          <p:nvPr/>
        </p:nvGrpSpPr>
        <p:grpSpPr bwMode="auto">
          <a:xfrm>
            <a:off x="3262313" y="2425700"/>
            <a:ext cx="831850" cy="520700"/>
            <a:chOff x="7904336" y="2492935"/>
            <a:chExt cx="831591" cy="519189"/>
          </a:xfrm>
        </p:grpSpPr>
        <p:sp useBgFill="1">
          <p:nvSpPr>
            <p:cNvPr id="35852" name="椭圆 22"/>
            <p:cNvSpPr>
              <a:spLocks noChangeArrowheads="1"/>
            </p:cNvSpPr>
            <p:nvPr/>
          </p:nvSpPr>
          <p:spPr bwMode="auto">
            <a:xfrm>
              <a:off x="7904336" y="2492935"/>
              <a:ext cx="831591" cy="519189"/>
            </a:xfrm>
            <a:prstGeom prst="ellipse">
              <a:avLst/>
            </a:prstGeom>
            <a:ln w="9525">
              <a:solidFill>
                <a:srgbClr val="FAD361"/>
              </a:solid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35853" name="椭圆 8"/>
            <p:cNvSpPr>
              <a:spLocks noChangeArrowheads="1"/>
            </p:cNvSpPr>
            <p:nvPr/>
          </p:nvSpPr>
          <p:spPr bwMode="auto">
            <a:xfrm>
              <a:off x="7978447" y="2492935"/>
              <a:ext cx="709126" cy="519189"/>
            </a:xfrm>
            <a:prstGeom prst="ellipse">
              <a:avLst/>
            </a:prstGeom>
            <a:solidFill>
              <a:srgbClr val="FF8800"/>
            </a:solidFill>
            <a:ln w="9525">
              <a:noFill/>
              <a:round/>
            </a:ln>
          </p:spPr>
          <p:txBody>
            <a:bodyPr anchor="ctr">
              <a:spAutoFit/>
            </a:bodyPr>
            <a:lstStyle/>
            <a:p>
              <a:pPr algn="ctr" eaLnBrk="1" hangingPunct="1"/>
              <a:endParaRPr lang="en-US" altLang="en-US">
                <a:solidFill>
                  <a:schemeClr val="bg1"/>
                </a:solidFill>
                <a:ea typeface="微软雅黑" panose="020B0503020204020204" pitchFamily="34" charset="-122"/>
              </a:endParaRPr>
            </a:p>
          </p:txBody>
        </p:sp>
        <p:sp>
          <p:nvSpPr>
            <p:cNvPr id="20" name="KSO_Shape"/>
            <p:cNvSpPr/>
            <p:nvPr/>
          </p:nvSpPr>
          <p:spPr bwMode="auto">
            <a:xfrm>
              <a:off x="8161431" y="2553085"/>
              <a:ext cx="342793" cy="398889"/>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defRPr/>
              </a:pPr>
              <a:endParaRPr lang="en-US" altLang="en-US" noProof="1">
                <a:solidFill>
                  <a:srgbClr val="FFFFFF"/>
                </a:solidFill>
                <a:ea typeface="微软雅黑" panose="020B0503020204020204" pitchFamily="34" charset="-122"/>
              </a:endParaRPr>
            </a:p>
          </p:txBody>
        </p:sp>
      </p:grpSp>
      <p:sp>
        <p:nvSpPr>
          <p:cNvPr id="29" name="圆角矩形 28"/>
          <p:cNvSpPr/>
          <p:nvPr/>
        </p:nvSpPr>
        <p:spPr>
          <a:xfrm>
            <a:off x="4640263" y="2255838"/>
            <a:ext cx="5246687" cy="3141662"/>
          </a:xfrm>
          <a:prstGeom prst="round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4875213" y="2876550"/>
            <a:ext cx="4776787" cy="1816100"/>
          </a:xfrm>
          <a:prstGeom prst="rect">
            <a:avLst/>
          </a:prstGeom>
          <a:noFill/>
          <a:ln w="9525">
            <a:noFill/>
            <a:miter lim="800000"/>
          </a:ln>
        </p:spPr>
        <p:txBody>
          <a:bodyPr>
            <a:spAutoFit/>
          </a:bodyPr>
          <a:lstStyle/>
          <a:p>
            <a:pPr eaLnBrk="1" hangingPunct="1">
              <a:lnSpc>
                <a:spcPct val="80000"/>
              </a:lnSpc>
            </a:pPr>
            <a:r>
              <a:rPr lang="zh-CN" altLang="en-US" sz="1400" b="1">
                <a:solidFill>
                  <a:schemeClr val="bg1"/>
                </a:solidFill>
                <a:ea typeface="楷体_GB2312" pitchFamily="49" charset="-122"/>
              </a:rPr>
              <a:t>你的微笑点亮了我们的世界！！</a:t>
            </a:r>
          </a:p>
          <a:p>
            <a:pPr eaLnBrk="1" hangingPunct="1">
              <a:lnSpc>
                <a:spcPct val="80000"/>
              </a:lnSpc>
            </a:pPr>
            <a:r>
              <a:rPr lang="zh-CN" altLang="en-US" sz="1400" b="1">
                <a:solidFill>
                  <a:schemeClr val="bg1"/>
                </a:solidFill>
                <a:ea typeface="楷体_GB2312" pitchFamily="49" charset="-122"/>
              </a:rPr>
              <a:t>谢谢你让我的大锅充满乐趣！万圣节快乐。</a:t>
            </a:r>
          </a:p>
          <a:p>
            <a:pPr eaLnBrk="1" hangingPunct="1">
              <a:lnSpc>
                <a:spcPct val="80000"/>
              </a:lnSpc>
            </a:pPr>
            <a:r>
              <a:rPr lang="zh-CN" altLang="en-US" sz="1400" b="1">
                <a:solidFill>
                  <a:schemeClr val="bg1"/>
                </a:solidFill>
                <a:ea typeface="楷体_GB2312" pitchFamily="49" charset="-122"/>
              </a:rPr>
              <a:t>谢谢你让我的大锅充满乐趣！万圣节快乐。</a:t>
            </a:r>
          </a:p>
          <a:p>
            <a:pPr eaLnBrk="1" hangingPunct="1">
              <a:lnSpc>
                <a:spcPct val="80000"/>
              </a:lnSpc>
            </a:pPr>
            <a:r>
              <a:rPr lang="zh-CN" altLang="en-US" sz="1400" b="1">
                <a:solidFill>
                  <a:schemeClr val="bg1"/>
                </a:solidFill>
                <a:ea typeface="楷体_GB2312" pitchFamily="49" charset="-122"/>
              </a:rPr>
              <a:t>谢谢你带给我特别的万圣节。</a:t>
            </a:r>
          </a:p>
          <a:p>
            <a:pPr eaLnBrk="1" hangingPunct="1">
              <a:lnSpc>
                <a:spcPct val="80000"/>
              </a:lnSpc>
            </a:pPr>
            <a:r>
              <a:rPr lang="zh-CN" altLang="en-US" sz="1400" b="1">
                <a:solidFill>
                  <a:schemeClr val="bg1"/>
                </a:solidFill>
                <a:ea typeface="楷体_GB2312" pitchFamily="49" charset="-122"/>
              </a:rPr>
              <a:t>谢谢你，你很特别的祝福。万圣节快乐。</a:t>
            </a:r>
          </a:p>
          <a:p>
            <a:pPr eaLnBrk="1" hangingPunct="1">
              <a:lnSpc>
                <a:spcPct val="80000"/>
              </a:lnSpc>
            </a:pPr>
            <a:r>
              <a:rPr lang="zh-CN" altLang="en-US" sz="1400" b="1">
                <a:solidFill>
                  <a:schemeClr val="bg1"/>
                </a:solidFill>
                <a:ea typeface="楷体_GB2312" pitchFamily="49" charset="-122"/>
              </a:rPr>
              <a:t>希望你的万圣节充满幽灵般的乐趣</a:t>
            </a:r>
            <a:r>
              <a:rPr lang="en-US" altLang="zh-CN" sz="1400" b="1">
                <a:solidFill>
                  <a:schemeClr val="bg1"/>
                </a:solidFill>
                <a:ea typeface="楷体_GB2312" pitchFamily="49" charset="-122"/>
              </a:rPr>
              <a:t>…</a:t>
            </a:r>
            <a:r>
              <a:rPr lang="zh-CN" altLang="en-US" sz="1400" b="1">
                <a:solidFill>
                  <a:schemeClr val="bg1"/>
                </a:solidFill>
                <a:ea typeface="楷体_GB2312" pitchFamily="49" charset="-122"/>
              </a:rPr>
              <a:t>就像我一样。</a:t>
            </a:r>
          </a:p>
          <a:p>
            <a:pPr eaLnBrk="1" hangingPunct="1">
              <a:lnSpc>
                <a:spcPct val="80000"/>
              </a:lnSpc>
            </a:pPr>
            <a:r>
              <a:rPr lang="zh-CN" altLang="en-US" sz="1400" b="1">
                <a:solidFill>
                  <a:schemeClr val="bg1"/>
                </a:solidFill>
                <a:ea typeface="楷体_GB2312" pitchFamily="49" charset="-122"/>
              </a:rPr>
              <a:t>捣蛋的会是什么？祝你有个快乐的万圣节！</a:t>
            </a:r>
          </a:p>
          <a:p>
            <a:pPr eaLnBrk="1" hangingPunct="1">
              <a:lnSpc>
                <a:spcPct val="80000"/>
              </a:lnSpc>
            </a:pPr>
            <a:r>
              <a:rPr lang="zh-CN" altLang="en-US" sz="1400" b="1">
                <a:solidFill>
                  <a:schemeClr val="bg1"/>
                </a:solidFill>
                <a:ea typeface="楷体_GB2312" pitchFamily="49" charset="-122"/>
              </a:rPr>
              <a:t>总会有一些意想不到的惊喜发生在万圣节。期待黑夜里怪异的惊喜降临。夜晚的生物们已迫不及待。我亲爱的朋友，祝你拥有一个精彩刺激的万圣节。</a:t>
            </a:r>
          </a:p>
        </p:txBody>
      </p:sp>
      <p:sp>
        <p:nvSpPr>
          <p:cNvPr id="31" name="TextBox 9"/>
          <p:cNvSpPr>
            <a:spLocks noChangeArrowheads="1"/>
          </p:cNvSpPr>
          <p:nvPr/>
        </p:nvSpPr>
        <p:spPr bwMode="auto">
          <a:xfrm>
            <a:off x="6180138" y="2043113"/>
            <a:ext cx="2203450" cy="442912"/>
          </a:xfrm>
          <a:prstGeom prst="roundRect">
            <a:avLst>
              <a:gd name="adj" fmla="val 16667"/>
            </a:avLst>
          </a:prstGeom>
          <a:solidFill>
            <a:srgbClr val="FF8800"/>
          </a:solidFill>
          <a:ln w="9525">
            <a:noFill/>
            <a:round/>
          </a:ln>
        </p:spPr>
        <p:txBody>
          <a:bodyPr anchor="ctr">
            <a:spAutoFit/>
          </a:body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祝福</a:t>
            </a:r>
            <a:endParaRPr lang="en-US" altLang="zh-CN" sz="2000">
              <a:solidFill>
                <a:schemeClr val="bg1"/>
              </a:solidFill>
              <a:latin typeface="微软雅黑" panose="020B0503020204020204" pitchFamily="34" charset="-122"/>
              <a:ea typeface="微软雅黑" panose="020B0503020204020204" pitchFamily="34" charset="-122"/>
            </a:endParaRPr>
          </a:p>
        </p:txBody>
      </p:sp>
      <p:pic>
        <p:nvPicPr>
          <p:cNvPr id="35850" name="图片 38"/>
          <p:cNvPicPr>
            <a:picLocks noChangeAspect="1" noChangeArrowheads="1"/>
          </p:cNvPicPr>
          <p:nvPr/>
        </p:nvPicPr>
        <p:blipFill>
          <a:blip r:embed="rId3"/>
          <a:srcRect/>
          <a:stretch>
            <a:fillRect/>
          </a:stretch>
        </p:blipFill>
        <p:spPr bwMode="auto">
          <a:xfrm>
            <a:off x="857250" y="438150"/>
            <a:ext cx="1009650" cy="568325"/>
          </a:xfrm>
          <a:prstGeom prst="rect">
            <a:avLst/>
          </a:prstGeom>
          <a:noFill/>
          <a:ln w="9525">
            <a:noFill/>
            <a:miter lim="800000"/>
            <a:headEnd/>
            <a:tailEnd/>
          </a:ln>
        </p:spPr>
      </p:pic>
      <p:pic>
        <p:nvPicPr>
          <p:cNvPr id="35851" name="图片 2"/>
          <p:cNvPicPr>
            <a:picLocks noChangeAspect="1"/>
          </p:cNvPicPr>
          <p:nvPr/>
        </p:nvPicPr>
        <p:blipFill>
          <a:blip r:embed="rId4"/>
          <a:srcRect/>
          <a:stretch>
            <a:fillRect/>
          </a:stretch>
        </p:blipFill>
        <p:spPr bwMode="auto">
          <a:xfrm>
            <a:off x="520700" y="2970213"/>
            <a:ext cx="3436938" cy="1817687"/>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584200" y="850900"/>
            <a:ext cx="8231188" cy="6472238"/>
            <a:chOff x="-51530" y="812368"/>
            <a:chExt cx="8232168" cy="6472585"/>
          </a:xfrm>
        </p:grpSpPr>
        <p:pic>
          <p:nvPicPr>
            <p:cNvPr id="36867" name="图片 4"/>
            <p:cNvPicPr>
              <a:picLocks noChangeAspect="1" noChangeArrowheads="1"/>
            </p:cNvPicPr>
            <p:nvPr/>
          </p:nvPicPr>
          <p:blipFill>
            <a:blip r:embed="rId3"/>
            <a:srcRect/>
            <a:stretch>
              <a:fillRect/>
            </a:stretch>
          </p:blipFill>
          <p:spPr bwMode="auto">
            <a:xfrm>
              <a:off x="-51530" y="822380"/>
              <a:ext cx="8232168" cy="6462573"/>
            </a:xfrm>
            <a:prstGeom prst="rect">
              <a:avLst/>
            </a:prstGeom>
            <a:noFill/>
            <a:ln w="9525">
              <a:noFill/>
              <a:miter lim="800000"/>
              <a:headEnd/>
              <a:tailEnd/>
            </a:ln>
          </p:spPr>
        </p:pic>
        <p:sp>
          <p:nvSpPr>
            <p:cNvPr id="36868" name="TextBox 9"/>
            <p:cNvSpPr txBox="1">
              <a:spLocks noChangeArrowheads="1"/>
            </p:cNvSpPr>
            <p:nvPr/>
          </p:nvSpPr>
          <p:spPr bwMode="auto">
            <a:xfrm>
              <a:off x="1926428" y="3572360"/>
              <a:ext cx="3819052" cy="769441"/>
            </a:xfrm>
            <a:prstGeom prst="rect">
              <a:avLst/>
            </a:prstGeom>
            <a:noFill/>
            <a:ln w="9525">
              <a:noFill/>
              <a:miter lim="800000"/>
            </a:ln>
          </p:spPr>
          <p:txBody>
            <a:bodyPr anchor="ctr">
              <a:spAutoFit/>
            </a:bodyPr>
            <a:lstStyle/>
            <a:p>
              <a:pPr algn="dist" eaLnBrk="1" hangingPunct="1"/>
              <a:r>
                <a:rPr lang="zh-CN" altLang="en-US" sz="4400">
                  <a:latin typeface="微软雅黑" panose="020B0503020204020204" pitchFamily="34" charset="-122"/>
                  <a:ea typeface="微软雅黑" panose="020B0503020204020204" pitchFamily="34" charset="-122"/>
                </a:rPr>
                <a:t>感谢聆听</a:t>
              </a:r>
              <a:endParaRPr lang="en-US" altLang="zh-CN" sz="4400">
                <a:latin typeface="微软雅黑" panose="020B0503020204020204" pitchFamily="34" charset="-122"/>
                <a:ea typeface="微软雅黑" panose="020B0503020204020204" pitchFamily="34" charset="-122"/>
              </a:endParaRPr>
            </a:p>
          </p:txBody>
        </p:sp>
        <p:sp>
          <p:nvSpPr>
            <p:cNvPr id="36869" name="TextBox 9"/>
            <p:cNvSpPr txBox="1">
              <a:spLocks noChangeArrowheads="1"/>
            </p:cNvSpPr>
            <p:nvPr/>
          </p:nvSpPr>
          <p:spPr bwMode="auto">
            <a:xfrm>
              <a:off x="1926428" y="2595661"/>
              <a:ext cx="3819052" cy="523220"/>
            </a:xfrm>
            <a:prstGeom prst="rect">
              <a:avLst/>
            </a:prstGeom>
            <a:noFill/>
            <a:ln w="9525">
              <a:noFill/>
              <a:miter lim="800000"/>
            </a:ln>
          </p:spPr>
          <p:txBody>
            <a:bodyPr anchor="ctr">
              <a:spAutoFit/>
            </a:bodyPr>
            <a:lstStyle/>
            <a:p>
              <a:pPr algn="dist" eaLnBrk="1" hangingPunct="1"/>
              <a:r>
                <a:rPr lang="en-US" altLang="zh-CN" sz="2800">
                  <a:latin typeface="微软雅黑" panose="020B0503020204020204" pitchFamily="34" charset="-122"/>
                  <a:ea typeface="微软雅黑" panose="020B0503020204020204" pitchFamily="34" charset="-122"/>
                </a:rPr>
                <a:t>THANKS</a:t>
              </a:r>
            </a:p>
          </p:txBody>
        </p:sp>
        <p:pic>
          <p:nvPicPr>
            <p:cNvPr id="36870" name="图片 8"/>
            <p:cNvPicPr>
              <a:picLocks noChangeAspect="1" noChangeArrowheads="1"/>
            </p:cNvPicPr>
            <p:nvPr/>
          </p:nvPicPr>
          <p:blipFill>
            <a:blip r:embed="rId4"/>
            <a:srcRect/>
            <a:stretch>
              <a:fillRect/>
            </a:stretch>
          </p:blipFill>
          <p:spPr bwMode="auto">
            <a:xfrm>
              <a:off x="1822185" y="812368"/>
              <a:ext cx="4801405" cy="1023794"/>
            </a:xfrm>
            <a:prstGeom prst="rect">
              <a:avLst/>
            </a:prstGeom>
            <a:noFill/>
            <a:ln w="9525">
              <a:noFill/>
              <a:miter lim="800000"/>
              <a:headEnd/>
              <a:tailEnd/>
            </a:ln>
          </p:spPr>
        </p:pic>
        <p:pic>
          <p:nvPicPr>
            <p:cNvPr id="36871" name="图片 5"/>
            <p:cNvPicPr>
              <a:picLocks noChangeAspect="1" noChangeArrowheads="1"/>
            </p:cNvPicPr>
            <p:nvPr/>
          </p:nvPicPr>
          <p:blipFill>
            <a:blip r:embed="rId5"/>
            <a:srcRect t="69292"/>
            <a:stretch>
              <a:fillRect/>
            </a:stretch>
          </p:blipFill>
          <p:spPr bwMode="auto">
            <a:xfrm>
              <a:off x="3939823" y="5567483"/>
              <a:ext cx="2274571" cy="1246067"/>
            </a:xfrm>
            <a:prstGeom prst="rect">
              <a:avLst/>
            </a:prstGeom>
            <a:noFill/>
            <a:ln w="9525">
              <a:noFill/>
              <a:miter lim="800000"/>
              <a:headEnd/>
              <a:tailEnd/>
            </a:ln>
          </p:spPr>
        </p:pic>
      </p:gr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3"/>
          <a:srcRect t="69292"/>
          <a:stretch>
            <a:fillRect/>
          </a:stretch>
        </p:blipFill>
        <p:spPr bwMode="auto">
          <a:xfrm>
            <a:off x="1239838" y="411163"/>
            <a:ext cx="3584575" cy="1704975"/>
          </a:xfrm>
          <a:prstGeom prst="rect">
            <a:avLst/>
          </a:prstGeom>
          <a:noFill/>
          <a:ln w="9525">
            <a:noFill/>
            <a:miter lim="800000"/>
            <a:headEnd/>
            <a:tailEnd/>
          </a:ln>
        </p:spPr>
      </p:pic>
      <p:pic>
        <p:nvPicPr>
          <p:cNvPr id="5" name="图片 4"/>
          <p:cNvPicPr>
            <a:picLocks noChangeAspect="1" noChangeArrowheads="1"/>
          </p:cNvPicPr>
          <p:nvPr/>
        </p:nvPicPr>
        <p:blipFill>
          <a:blip r:embed="rId4"/>
          <a:srcRect/>
          <a:stretch>
            <a:fillRect/>
          </a:stretch>
        </p:blipFill>
        <p:spPr bwMode="auto">
          <a:xfrm>
            <a:off x="-323850" y="898525"/>
            <a:ext cx="6597650" cy="6535738"/>
          </a:xfrm>
          <a:prstGeom prst="rect">
            <a:avLst/>
          </a:prstGeom>
          <a:noFill/>
          <a:ln w="9525">
            <a:noFill/>
            <a:miter lim="800000"/>
            <a:headEnd/>
            <a:tailEnd/>
          </a:ln>
        </p:spPr>
      </p:pic>
      <p:pic>
        <p:nvPicPr>
          <p:cNvPr id="7" name="图片 6"/>
          <p:cNvPicPr>
            <a:picLocks noChangeAspect="1" noChangeArrowheads="1"/>
          </p:cNvPicPr>
          <p:nvPr/>
        </p:nvPicPr>
        <p:blipFill>
          <a:blip r:embed="rId5"/>
          <a:srcRect/>
          <a:stretch>
            <a:fillRect/>
          </a:stretch>
        </p:blipFill>
        <p:spPr bwMode="auto">
          <a:xfrm rot="1394484">
            <a:off x="4554538" y="4805363"/>
            <a:ext cx="1284287" cy="849312"/>
          </a:xfrm>
          <a:prstGeom prst="rect">
            <a:avLst/>
          </a:prstGeom>
          <a:noFill/>
          <a:ln w="9525">
            <a:noFill/>
            <a:miter lim="800000"/>
            <a:headEnd/>
            <a:tailEnd/>
          </a:ln>
        </p:spPr>
      </p:pic>
      <p:sp>
        <p:nvSpPr>
          <p:cNvPr id="9" name="TextBox 9"/>
          <p:cNvSpPr txBox="1">
            <a:spLocks noChangeArrowheads="1"/>
          </p:cNvSpPr>
          <p:nvPr/>
        </p:nvSpPr>
        <p:spPr bwMode="auto">
          <a:xfrm>
            <a:off x="1776413" y="2352675"/>
            <a:ext cx="2454275" cy="461963"/>
          </a:xfrm>
          <a:prstGeom prst="rect">
            <a:avLst/>
          </a:prstGeom>
          <a:noFill/>
          <a:ln w="9525">
            <a:noFill/>
            <a:miter lim="800000"/>
          </a:ln>
        </p:spPr>
        <p:txBody>
          <a:bodyPr anchor="ctr">
            <a:spAutoFit/>
          </a:bodyPr>
          <a:lstStyle/>
          <a:p>
            <a:pPr algn="dist" eaLnBrk="1" hangingPunct="1"/>
            <a:r>
              <a:rPr lang="en-US" altLang="zh-CN" sz="2400">
                <a:solidFill>
                  <a:schemeClr val="bg1"/>
                </a:solidFill>
                <a:latin typeface="Impact" panose="020B0806030902050204" pitchFamily="34" charset="0"/>
                <a:ea typeface="微软雅黑" panose="020B0503020204020204" pitchFamily="34" charset="-122"/>
              </a:rPr>
              <a:t>Part  1</a:t>
            </a:r>
          </a:p>
        </p:txBody>
      </p:sp>
      <p:sp>
        <p:nvSpPr>
          <p:cNvPr id="18438" name="TextBox 9"/>
          <p:cNvSpPr txBox="1">
            <a:spLocks noChangeArrowheads="1"/>
          </p:cNvSpPr>
          <p:nvPr/>
        </p:nvSpPr>
        <p:spPr bwMode="auto">
          <a:xfrm>
            <a:off x="1238250" y="3113088"/>
            <a:ext cx="3529013" cy="757237"/>
          </a:xfrm>
          <a:prstGeom prst="rect">
            <a:avLst/>
          </a:prstGeom>
          <a:noFill/>
          <a:ln w="9525">
            <a:noFill/>
            <a:miter lim="800000"/>
          </a:ln>
        </p:spPr>
        <p:txBody>
          <a:bodyPr anchor="ctr">
            <a:spAutoFit/>
          </a:bodyPr>
          <a:lstStyle/>
          <a:p>
            <a:pPr eaLnBrk="1" hangingPunct="1">
              <a:lnSpc>
                <a:spcPct val="90000"/>
              </a:lnSpc>
            </a:pPr>
            <a:r>
              <a:rPr lang="zh-CN" altLang="en-US" sz="4800" b="1">
                <a:latin typeface="微软雅黑" panose="020B0503020204020204" pitchFamily="34" charset="-122"/>
                <a:ea typeface="微软雅黑" panose="020B0503020204020204" pitchFamily="34" charset="-122"/>
              </a:rPr>
              <a:t>万圣节介绍</a:t>
            </a:r>
          </a:p>
        </p:txBody>
      </p:sp>
      <p:pic>
        <p:nvPicPr>
          <p:cNvPr id="18439" name="图片 9"/>
          <p:cNvPicPr>
            <a:picLocks noChangeAspect="1"/>
          </p:cNvPicPr>
          <p:nvPr/>
        </p:nvPicPr>
        <p:blipFill>
          <a:blip r:embed="rId6"/>
          <a:srcRect/>
          <a:stretch>
            <a:fillRect/>
          </a:stretch>
        </p:blipFill>
        <p:spPr bwMode="auto">
          <a:xfrm>
            <a:off x="1776413" y="300038"/>
            <a:ext cx="10058400" cy="5029200"/>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bwMode="auto">
          <a:xfrm>
            <a:off x="919163" y="1852613"/>
            <a:ext cx="6575425" cy="1631950"/>
            <a:chOff x="1242109" y="1993802"/>
            <a:chExt cx="6576695" cy="1630674"/>
          </a:xfrm>
        </p:grpSpPr>
        <p:sp>
          <p:nvSpPr>
            <p:cNvPr id="19466" name="矩形 6"/>
            <p:cNvSpPr>
              <a:spLocks noChangeArrowheads="1"/>
            </p:cNvSpPr>
            <p:nvPr/>
          </p:nvSpPr>
          <p:spPr bwMode="auto">
            <a:xfrm>
              <a:off x="2240329" y="1993802"/>
              <a:ext cx="5578475" cy="1630674"/>
            </a:xfrm>
            <a:prstGeom prst="rect">
              <a:avLst/>
            </a:prstGeom>
            <a:noFill/>
            <a:ln w="9525">
              <a:noFill/>
              <a:miter lim="800000"/>
            </a:ln>
          </p:spPr>
          <p:txBody>
            <a:bodyPr>
              <a:spAutoFit/>
            </a:bodyPr>
            <a:lstStyle/>
            <a:p>
              <a:pPr eaLnBrk="1" hangingPunct="1"/>
              <a:r>
                <a:rPr lang="zh-CN" altLang="en-US" sz="2000">
                  <a:solidFill>
                    <a:schemeClr val="bg1"/>
                  </a:solidFill>
                  <a:latin typeface="Comic Sans MS" panose="030F0702030302020204" pitchFamily="66" charset="0"/>
                  <a:ea typeface="微软雅黑" panose="020B0503020204020204" pitchFamily="34" charset="-122"/>
                </a:rPr>
                <a:t>Halloween </a:t>
              </a:r>
              <a:r>
                <a:rPr lang="zh-CN" altLang="en-US" sz="1600" b="1">
                  <a:solidFill>
                    <a:schemeClr val="bg1"/>
                  </a:solidFill>
                  <a:latin typeface="Comic Sans MS" panose="030F0702030302020204" pitchFamily="66" charset="0"/>
                  <a:ea typeface="楷体_GB2312" pitchFamily="49" charset="-122"/>
                </a:rPr>
                <a:t>是</a:t>
              </a:r>
            </a:p>
            <a:p>
              <a:pPr eaLnBrk="1" hangingPunct="1"/>
              <a:r>
                <a:rPr lang="zh-CN" altLang="en-US" sz="2000">
                  <a:solidFill>
                    <a:schemeClr val="bg1"/>
                  </a:solidFill>
                  <a:latin typeface="Comic Sans MS" panose="030F0702030302020204" pitchFamily="66" charset="0"/>
                  <a:ea typeface="微软雅黑" panose="020B0503020204020204" pitchFamily="34" charset="-122"/>
                </a:rPr>
                <a:t>All Hallow Even </a:t>
              </a:r>
              <a:r>
                <a:rPr lang="zh-CN" altLang="en-US" sz="1600" b="1">
                  <a:solidFill>
                    <a:schemeClr val="bg1"/>
                  </a:solidFill>
                  <a:latin typeface="Comic Sans MS" panose="030F0702030302020204" pitchFamily="66" charset="0"/>
                  <a:ea typeface="楷体_GB2312" pitchFamily="49" charset="-122"/>
                </a:rPr>
                <a:t>的缩写</a:t>
              </a:r>
            </a:p>
            <a:p>
              <a:pPr eaLnBrk="1" hangingPunct="1"/>
              <a:endParaRPr lang="zh-CN" altLang="en-US" sz="2000">
                <a:solidFill>
                  <a:schemeClr val="bg1"/>
                </a:solidFill>
                <a:latin typeface="Comic Sans MS" panose="030F0702030302020204" pitchFamily="66" charset="0"/>
                <a:ea typeface="微软雅黑" panose="020B0503020204020204" pitchFamily="34" charset="-122"/>
              </a:endParaRPr>
            </a:p>
            <a:p>
              <a:pPr eaLnBrk="1" hangingPunct="1"/>
              <a:r>
                <a:rPr lang="zh-CN" altLang="en-US" sz="1600" b="1">
                  <a:solidFill>
                    <a:schemeClr val="bg1"/>
                  </a:solidFill>
                  <a:ea typeface="楷体_GB2312" pitchFamily="49" charset="-122"/>
                </a:rPr>
                <a:t>类似于平安夜被称为</a:t>
              </a:r>
              <a:r>
                <a:rPr lang="zh-CN" altLang="en-US" sz="2000">
                  <a:solidFill>
                    <a:schemeClr val="bg1"/>
                  </a:solidFill>
                  <a:latin typeface="Comic Sans MS" panose="030F0702030302020204" pitchFamily="66" charset="0"/>
                  <a:ea typeface="微软雅黑" panose="020B0503020204020204" pitchFamily="34" charset="-122"/>
                </a:rPr>
                <a:t>chirstmas</a:t>
              </a:r>
            </a:p>
            <a:p>
              <a:pPr eaLnBrk="1" hangingPunct="1"/>
              <a:r>
                <a:rPr lang="en-US" altLang="zh-CN" sz="2000">
                  <a:solidFill>
                    <a:schemeClr val="bg1"/>
                  </a:solidFill>
                  <a:latin typeface="Comic Sans MS" panose="030F0702030302020204" pitchFamily="66" charset="0"/>
                  <a:ea typeface="微软雅黑" panose="020B0503020204020204" pitchFamily="34" charset="-122"/>
                </a:rPr>
                <a:t>Eve.</a:t>
              </a:r>
              <a:endParaRPr lang="zh-CN" altLang="en-US" sz="2000">
                <a:solidFill>
                  <a:schemeClr val="bg1"/>
                </a:solidFill>
                <a:latin typeface="Comic Sans MS" panose="030F0702030302020204" pitchFamily="66" charset="0"/>
                <a:ea typeface="微软雅黑" panose="020B0503020204020204" pitchFamily="34" charset="-122"/>
              </a:endParaRPr>
            </a:p>
          </p:txBody>
        </p:sp>
        <p:grpSp>
          <p:nvGrpSpPr>
            <p:cNvPr id="19467" name="组合 7"/>
            <p:cNvGrpSpPr/>
            <p:nvPr/>
          </p:nvGrpSpPr>
          <p:grpSpPr bwMode="auto">
            <a:xfrm>
              <a:off x="1242109" y="2242526"/>
              <a:ext cx="734695" cy="734695"/>
              <a:chOff x="3615" y="5975"/>
              <a:chExt cx="1157" cy="1157"/>
            </a:xfrm>
          </p:grpSpPr>
          <p:sp>
            <p:nvSpPr>
              <p:cNvPr id="9" name="椭圆 8"/>
              <p:cNvSpPr/>
              <p:nvPr/>
            </p:nvSpPr>
            <p:spPr>
              <a:xfrm>
                <a:off x="3615" y="5976"/>
                <a:ext cx="1158" cy="1157"/>
              </a:xfrm>
              <a:prstGeom prst="ellipse">
                <a:avLst/>
              </a:prstGeom>
              <a:solidFill>
                <a:srgbClr val="FF8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ea typeface="微软雅黑" panose="020B0503020204020204" pitchFamily="34" charset="-122"/>
                </a:endParaRPr>
              </a:p>
            </p:txBody>
          </p:sp>
          <p:sp>
            <p:nvSpPr>
              <p:cNvPr id="19469" name="文本框 39"/>
              <p:cNvSpPr txBox="1">
                <a:spLocks noChangeArrowheads="1"/>
              </p:cNvSpPr>
              <p:nvPr/>
            </p:nvSpPr>
            <p:spPr bwMode="auto">
              <a:xfrm>
                <a:off x="3752" y="6259"/>
                <a:ext cx="821" cy="727"/>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方正兰亭纤黑_GBK" pitchFamily="2" charset="-122"/>
                  </a:rPr>
                  <a:t>0 1</a:t>
                </a:r>
              </a:p>
            </p:txBody>
          </p:sp>
        </p:grpSp>
      </p:grpSp>
      <p:grpSp>
        <p:nvGrpSpPr>
          <p:cNvPr id="4" name="组合 36"/>
          <p:cNvGrpSpPr/>
          <p:nvPr/>
        </p:nvGrpSpPr>
        <p:grpSpPr bwMode="auto">
          <a:xfrm>
            <a:off x="1006475" y="4632325"/>
            <a:ext cx="6575425" cy="1016000"/>
            <a:chOff x="1242109" y="1993802"/>
            <a:chExt cx="6576695" cy="1016384"/>
          </a:xfrm>
        </p:grpSpPr>
        <p:sp>
          <p:nvSpPr>
            <p:cNvPr id="10247" name="矩形 37"/>
            <p:cNvSpPr>
              <a:spLocks noChangeArrowheads="1"/>
            </p:cNvSpPr>
            <p:nvPr/>
          </p:nvSpPr>
          <p:spPr bwMode="auto">
            <a:xfrm>
              <a:off x="2240840" y="1993802"/>
              <a:ext cx="5577964" cy="1016384"/>
            </a:xfrm>
            <a:prstGeom prst="rect">
              <a:avLst/>
            </a:prstGeom>
            <a:noFill/>
            <a:ln>
              <a:noFill/>
            </a:ln>
          </p:spPr>
          <p:txBody>
            <a:bodyPr>
              <a:spAutoFit/>
            </a:bodyPr>
            <a:lstStyle/>
            <a:p>
              <a:pPr eaLnBrk="1" hangingPunct="1">
                <a:defRPr/>
              </a:pPr>
              <a:r>
                <a:rPr lang="zh-CN" altLang="en-US" sz="2000" b="1" dirty="0">
                  <a:solidFill>
                    <a:schemeClr val="bg1">
                      <a:lumMod val="95000"/>
                    </a:schemeClr>
                  </a:solidFill>
                  <a:latin typeface="Comic Sans MS" panose="030F0702030302020204" pitchFamily="66" charset="0"/>
                  <a:ea typeface="微软雅黑" panose="020B0503020204020204" pitchFamily="34" charset="-122"/>
                </a:rPr>
                <a:t>It is popular in English</a:t>
              </a:r>
            </a:p>
            <a:p>
              <a:pPr eaLnBrk="1" hangingPunct="1">
                <a:defRPr/>
              </a:pPr>
              <a:r>
                <a:rPr lang="zh-CN" altLang="en-US" sz="2000" b="1" dirty="0">
                  <a:solidFill>
                    <a:schemeClr val="bg1">
                      <a:lumMod val="95000"/>
                    </a:schemeClr>
                  </a:solidFill>
                  <a:latin typeface="Comic Sans MS" panose="030F0702030302020204" pitchFamily="66" charset="0"/>
                  <a:ea typeface="微软雅黑" panose="020B0503020204020204" pitchFamily="34" charset="-122"/>
                </a:rPr>
                <a:t>speaking countries</a:t>
              </a:r>
              <a:r>
                <a:rPr lang="en-US" altLang="zh-CN" sz="2000" b="1" dirty="0">
                  <a:solidFill>
                    <a:schemeClr val="bg1">
                      <a:lumMod val="95000"/>
                    </a:schemeClr>
                  </a:solidFill>
                  <a:latin typeface="Comic Sans MS" panose="030F0702030302020204" pitchFamily="66" charset="0"/>
                  <a:ea typeface="微软雅黑" panose="020B0503020204020204" pitchFamily="34" charset="-122"/>
                </a:rPr>
                <a:t>.</a:t>
              </a:r>
            </a:p>
            <a:p>
              <a:pPr eaLnBrk="1" hangingPunct="1">
                <a:defRPr/>
              </a:pPr>
              <a:r>
                <a:rPr lang="zh-CN" altLang="en-US" b="1" dirty="0">
                  <a:solidFill>
                    <a:schemeClr val="bg1">
                      <a:lumMod val="95000"/>
                    </a:schemeClr>
                  </a:solidFill>
                  <a:ea typeface="楷体_GB2312" pitchFamily="49" charset="-122"/>
                </a:rPr>
                <a:t>节日主要流行于英语界</a:t>
              </a:r>
              <a:r>
                <a:rPr lang="zh-CN" altLang="en-US" sz="2000" dirty="0">
                  <a:solidFill>
                    <a:schemeClr val="bg1">
                      <a:lumMod val="95000"/>
                    </a:schemeClr>
                  </a:solidFill>
                  <a:ea typeface="微软雅黑" panose="020B0503020204020204" pitchFamily="34" charset="-122"/>
                </a:rPr>
                <a:t> </a:t>
              </a:r>
            </a:p>
          </p:txBody>
        </p:sp>
        <p:grpSp>
          <p:nvGrpSpPr>
            <p:cNvPr id="19463" name="组合 38"/>
            <p:cNvGrpSpPr/>
            <p:nvPr/>
          </p:nvGrpSpPr>
          <p:grpSpPr bwMode="auto">
            <a:xfrm>
              <a:off x="1242109" y="2242526"/>
              <a:ext cx="734695" cy="734695"/>
              <a:chOff x="3615" y="5975"/>
              <a:chExt cx="1157" cy="1157"/>
            </a:xfrm>
          </p:grpSpPr>
          <p:sp>
            <p:nvSpPr>
              <p:cNvPr id="40" name="椭圆 39"/>
              <p:cNvSpPr/>
              <p:nvPr/>
            </p:nvSpPr>
            <p:spPr>
              <a:xfrm>
                <a:off x="3615" y="5976"/>
                <a:ext cx="1158" cy="1155"/>
              </a:xfrm>
              <a:prstGeom prst="ellipse">
                <a:avLst/>
              </a:prstGeom>
              <a:solidFill>
                <a:srgbClr val="FF8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ea typeface="微软雅黑" panose="020B0503020204020204" pitchFamily="34" charset="-122"/>
                </a:endParaRPr>
              </a:p>
            </p:txBody>
          </p:sp>
          <p:sp>
            <p:nvSpPr>
              <p:cNvPr id="19465" name="文本框 39"/>
              <p:cNvSpPr txBox="1">
                <a:spLocks noChangeArrowheads="1"/>
              </p:cNvSpPr>
              <p:nvPr/>
            </p:nvSpPr>
            <p:spPr bwMode="auto">
              <a:xfrm>
                <a:off x="3752" y="6259"/>
                <a:ext cx="879" cy="727"/>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方正兰亭纤黑_GBK" pitchFamily="2" charset="-122"/>
                  </a:rPr>
                  <a:t>0 2</a:t>
                </a:r>
              </a:p>
            </p:txBody>
          </p:sp>
        </p:grpSp>
      </p:grpSp>
      <p:pic>
        <p:nvPicPr>
          <p:cNvPr id="19460" name="图片 17"/>
          <p:cNvPicPr>
            <a:picLocks noChangeAspect="1" noChangeArrowheads="1"/>
          </p:cNvPicPr>
          <p:nvPr/>
        </p:nvPicPr>
        <p:blipFill>
          <a:blip r:embed="rId3"/>
          <a:srcRect/>
          <a:stretch>
            <a:fillRect/>
          </a:stretch>
        </p:blipFill>
        <p:spPr bwMode="auto">
          <a:xfrm>
            <a:off x="857250" y="438150"/>
            <a:ext cx="1009650" cy="568325"/>
          </a:xfrm>
          <a:prstGeom prst="rect">
            <a:avLst/>
          </a:prstGeom>
          <a:noFill/>
          <a:ln w="9525">
            <a:noFill/>
            <a:miter lim="800000"/>
            <a:headEnd/>
            <a:tailEnd/>
          </a:ln>
        </p:spPr>
      </p:pic>
      <p:pic>
        <p:nvPicPr>
          <p:cNvPr id="19461" name="图片 1"/>
          <p:cNvPicPr>
            <a:picLocks noChangeAspect="1"/>
          </p:cNvPicPr>
          <p:nvPr/>
        </p:nvPicPr>
        <p:blipFill>
          <a:blip r:embed="rId4"/>
          <a:srcRect/>
          <a:stretch>
            <a:fillRect/>
          </a:stretch>
        </p:blipFill>
        <p:spPr bwMode="auto">
          <a:xfrm>
            <a:off x="6497638" y="722313"/>
            <a:ext cx="5694362" cy="5694362"/>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直接连接符 42"/>
          <p:cNvSpPr>
            <a:spLocks noChangeShapeType="1"/>
          </p:cNvSpPr>
          <p:nvPr/>
        </p:nvSpPr>
        <p:spPr bwMode="auto">
          <a:xfrm>
            <a:off x="2063750" y="-58738"/>
            <a:ext cx="0" cy="2214563"/>
          </a:xfrm>
          <a:prstGeom prst="line">
            <a:avLst/>
          </a:prstGeom>
          <a:noFill/>
          <a:ln w="38100">
            <a:solidFill>
              <a:srgbClr val="BFBFBF"/>
            </a:solidFill>
            <a:prstDash val="dash"/>
            <a:bevel/>
          </a:ln>
        </p:spPr>
        <p:txBody>
          <a:bodyPr/>
          <a:lstStyle/>
          <a:p>
            <a:endParaRPr lang="zh-CN" altLang="en-US"/>
          </a:p>
        </p:txBody>
      </p:sp>
      <p:sp>
        <p:nvSpPr>
          <p:cNvPr id="5130" name="椭圆 47"/>
          <p:cNvSpPr>
            <a:spLocks noChangeArrowheads="1"/>
          </p:cNvSpPr>
          <p:nvPr/>
        </p:nvSpPr>
        <p:spPr bwMode="auto">
          <a:xfrm>
            <a:off x="1247775" y="2155825"/>
            <a:ext cx="1631950" cy="1631950"/>
          </a:xfrm>
          <a:prstGeom prst="ellipse">
            <a:avLst/>
          </a:prstGeom>
          <a:noFill/>
          <a:ln w="38100">
            <a:solidFill>
              <a:srgbClr val="BFBFBF"/>
            </a:solidFill>
            <a:prstDash val="dash"/>
            <a:bevel/>
          </a:ln>
        </p:spPr>
        <p:txBody>
          <a:bodyPr anchor="ct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1" name="直接连接符 48"/>
          <p:cNvSpPr>
            <a:spLocks noChangeShapeType="1"/>
          </p:cNvSpPr>
          <p:nvPr/>
        </p:nvSpPr>
        <p:spPr bwMode="auto">
          <a:xfrm>
            <a:off x="4389438" y="-38100"/>
            <a:ext cx="11112" cy="965200"/>
          </a:xfrm>
          <a:prstGeom prst="line">
            <a:avLst/>
          </a:prstGeom>
          <a:noFill/>
          <a:ln w="38100">
            <a:solidFill>
              <a:srgbClr val="BFBFBF"/>
            </a:solidFill>
            <a:prstDash val="dash"/>
            <a:bevel/>
          </a:ln>
        </p:spPr>
        <p:txBody>
          <a:bodyPr/>
          <a:lstStyle/>
          <a:p>
            <a:endParaRPr lang="zh-CN" altLang="en-US"/>
          </a:p>
        </p:txBody>
      </p:sp>
      <p:sp>
        <p:nvSpPr>
          <p:cNvPr id="5132" name="椭圆 51"/>
          <p:cNvSpPr>
            <a:spLocks noChangeArrowheads="1"/>
          </p:cNvSpPr>
          <p:nvPr/>
        </p:nvSpPr>
        <p:spPr bwMode="auto">
          <a:xfrm>
            <a:off x="3582988" y="927100"/>
            <a:ext cx="1633537" cy="1633538"/>
          </a:xfrm>
          <a:prstGeom prst="ellipse">
            <a:avLst/>
          </a:prstGeom>
          <a:noFill/>
          <a:ln w="38100">
            <a:solidFill>
              <a:srgbClr val="BFBFBF"/>
            </a:solidFill>
            <a:prstDash val="dash"/>
            <a:bevel/>
          </a:ln>
        </p:spPr>
        <p:txBody>
          <a:bodyPr anchor="ct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3" name="直接连接符 52"/>
          <p:cNvSpPr>
            <a:spLocks noChangeShapeType="1"/>
          </p:cNvSpPr>
          <p:nvPr/>
        </p:nvSpPr>
        <p:spPr bwMode="auto">
          <a:xfrm>
            <a:off x="5749925" y="-38100"/>
            <a:ext cx="4763" cy="2249488"/>
          </a:xfrm>
          <a:prstGeom prst="line">
            <a:avLst/>
          </a:prstGeom>
          <a:noFill/>
          <a:ln w="38100">
            <a:solidFill>
              <a:srgbClr val="BFBFBF"/>
            </a:solidFill>
            <a:prstDash val="dash"/>
            <a:bevel/>
          </a:ln>
        </p:spPr>
        <p:txBody>
          <a:bodyPr/>
          <a:lstStyle/>
          <a:p>
            <a:endParaRPr lang="zh-CN" altLang="en-US"/>
          </a:p>
        </p:txBody>
      </p:sp>
      <p:sp>
        <p:nvSpPr>
          <p:cNvPr id="5134" name="椭圆 53"/>
          <p:cNvSpPr>
            <a:spLocks noChangeArrowheads="1"/>
          </p:cNvSpPr>
          <p:nvPr/>
        </p:nvSpPr>
        <p:spPr bwMode="auto">
          <a:xfrm>
            <a:off x="5240338" y="2168525"/>
            <a:ext cx="1085850" cy="1085850"/>
          </a:xfrm>
          <a:prstGeom prst="ellipse">
            <a:avLst/>
          </a:prstGeom>
          <a:noFill/>
          <a:ln w="38100">
            <a:solidFill>
              <a:srgbClr val="BFBFBF"/>
            </a:solidFill>
            <a:prstDash val="dash"/>
            <a:bevel/>
          </a:ln>
        </p:spPr>
        <p:txBody>
          <a:bodyPr anchor="ct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5" name="直接连接符 55"/>
          <p:cNvSpPr>
            <a:spLocks noChangeShapeType="1"/>
          </p:cNvSpPr>
          <p:nvPr/>
        </p:nvSpPr>
        <p:spPr bwMode="auto">
          <a:xfrm>
            <a:off x="7591425" y="-96838"/>
            <a:ext cx="0" cy="2352676"/>
          </a:xfrm>
          <a:prstGeom prst="line">
            <a:avLst/>
          </a:prstGeom>
          <a:noFill/>
          <a:ln w="38100">
            <a:solidFill>
              <a:srgbClr val="BFBFBF"/>
            </a:solidFill>
            <a:prstDash val="dash"/>
            <a:bevel/>
          </a:ln>
        </p:spPr>
        <p:txBody>
          <a:bodyPr/>
          <a:lstStyle/>
          <a:p>
            <a:endParaRPr lang="zh-CN" altLang="en-US"/>
          </a:p>
        </p:txBody>
      </p:sp>
      <p:sp>
        <p:nvSpPr>
          <p:cNvPr id="5136" name="椭圆 56"/>
          <p:cNvSpPr>
            <a:spLocks noChangeArrowheads="1"/>
          </p:cNvSpPr>
          <p:nvPr/>
        </p:nvSpPr>
        <p:spPr bwMode="auto">
          <a:xfrm>
            <a:off x="6473825" y="1771650"/>
            <a:ext cx="2278063" cy="2279650"/>
          </a:xfrm>
          <a:prstGeom prst="ellipse">
            <a:avLst/>
          </a:prstGeom>
          <a:noFill/>
          <a:ln w="38100">
            <a:solidFill>
              <a:srgbClr val="BFBFBF"/>
            </a:solidFill>
            <a:prstDash val="dash"/>
            <a:bevel/>
          </a:ln>
        </p:spPr>
        <p:txBody>
          <a:bodyPr anchor="ct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5" name="图片 24"/>
          <p:cNvPicPr>
            <a:picLocks noChangeAspect="1" noChangeArrowheads="1"/>
          </p:cNvPicPr>
          <p:nvPr/>
        </p:nvPicPr>
        <p:blipFill>
          <a:blip r:embed="rId3"/>
          <a:srcRect/>
          <a:stretch>
            <a:fillRect/>
          </a:stretch>
        </p:blipFill>
        <p:spPr bwMode="auto">
          <a:xfrm>
            <a:off x="1452563" y="2352675"/>
            <a:ext cx="1238250" cy="1238250"/>
          </a:xfrm>
          <a:prstGeom prst="rect">
            <a:avLst/>
          </a:prstGeom>
          <a:noFill/>
          <a:ln w="9525">
            <a:noFill/>
            <a:miter lim="800000"/>
            <a:headEnd/>
            <a:tailEnd/>
          </a:ln>
        </p:spPr>
      </p:pic>
      <p:pic>
        <p:nvPicPr>
          <p:cNvPr id="26" name="图片 25"/>
          <p:cNvPicPr>
            <a:picLocks noChangeAspect="1" noChangeArrowheads="1"/>
          </p:cNvPicPr>
          <p:nvPr/>
        </p:nvPicPr>
        <p:blipFill>
          <a:blip r:embed="rId3"/>
          <a:srcRect/>
          <a:stretch>
            <a:fillRect/>
          </a:stretch>
        </p:blipFill>
        <p:spPr bwMode="auto">
          <a:xfrm>
            <a:off x="3779838" y="1135063"/>
            <a:ext cx="1238250" cy="1238250"/>
          </a:xfrm>
          <a:prstGeom prst="rect">
            <a:avLst/>
          </a:prstGeom>
          <a:noFill/>
          <a:ln w="9525">
            <a:noFill/>
            <a:miter lim="800000"/>
            <a:headEnd/>
            <a:tailEnd/>
          </a:ln>
        </p:spPr>
      </p:pic>
      <p:pic>
        <p:nvPicPr>
          <p:cNvPr id="27" name="图片 26"/>
          <p:cNvPicPr>
            <a:picLocks noChangeAspect="1" noChangeArrowheads="1"/>
          </p:cNvPicPr>
          <p:nvPr/>
        </p:nvPicPr>
        <p:blipFill>
          <a:blip r:embed="rId4" cstate="print"/>
          <a:srcRect/>
          <a:stretch>
            <a:fillRect/>
          </a:stretch>
        </p:blipFill>
        <p:spPr bwMode="auto">
          <a:xfrm>
            <a:off x="6729413" y="1992313"/>
            <a:ext cx="1795462" cy="1795462"/>
          </a:xfrm>
          <a:prstGeom prst="rect">
            <a:avLst/>
          </a:prstGeom>
          <a:noFill/>
          <a:ln w="9525">
            <a:noFill/>
            <a:miter lim="800000"/>
            <a:headEnd/>
            <a:tailEnd/>
          </a:ln>
        </p:spPr>
      </p:pic>
      <p:pic>
        <p:nvPicPr>
          <p:cNvPr id="28" name="图片 27"/>
          <p:cNvPicPr>
            <a:picLocks noChangeAspect="1" noChangeArrowheads="1"/>
          </p:cNvPicPr>
          <p:nvPr/>
        </p:nvPicPr>
        <p:blipFill>
          <a:blip r:embed="rId5"/>
          <a:srcRect/>
          <a:stretch>
            <a:fillRect/>
          </a:stretch>
        </p:blipFill>
        <p:spPr bwMode="auto">
          <a:xfrm>
            <a:off x="5387975" y="2314575"/>
            <a:ext cx="808038" cy="808038"/>
          </a:xfrm>
          <a:prstGeom prst="rect">
            <a:avLst/>
          </a:prstGeom>
          <a:noFill/>
          <a:ln w="9525">
            <a:noFill/>
            <a:miter lim="800000"/>
            <a:headEnd/>
            <a:tailEnd/>
          </a:ln>
        </p:spPr>
      </p:pic>
      <p:grpSp>
        <p:nvGrpSpPr>
          <p:cNvPr id="20494" name="组合 17"/>
          <p:cNvGrpSpPr/>
          <p:nvPr/>
        </p:nvGrpSpPr>
        <p:grpSpPr bwMode="auto">
          <a:xfrm>
            <a:off x="857250" y="438150"/>
            <a:ext cx="3124200" cy="568325"/>
            <a:chOff x="857250" y="438586"/>
            <a:chExt cx="3124200" cy="567249"/>
          </a:xfrm>
        </p:grpSpPr>
        <p:pic>
          <p:nvPicPr>
            <p:cNvPr id="20500" name="图片 18"/>
            <p:cNvPicPr>
              <a:picLocks noChangeAspect="1" noChangeArrowheads="1"/>
            </p:cNvPicPr>
            <p:nvPr/>
          </p:nvPicPr>
          <p:blipFill>
            <a:blip r:embed="rId6"/>
            <a:srcRect/>
            <a:stretch>
              <a:fillRect/>
            </a:stretch>
          </p:blipFill>
          <p:spPr bwMode="auto">
            <a:xfrm>
              <a:off x="857250" y="438586"/>
              <a:ext cx="1009650" cy="567249"/>
            </a:xfrm>
            <a:prstGeom prst="rect">
              <a:avLst/>
            </a:prstGeom>
            <a:noFill/>
            <a:ln w="9525">
              <a:noFill/>
              <a:miter lim="800000"/>
              <a:headEnd/>
              <a:tailEnd/>
            </a:ln>
          </p:spPr>
        </p:pic>
        <p:sp>
          <p:nvSpPr>
            <p:cNvPr id="20501" name="TextBox 9"/>
            <p:cNvSpPr txBox="1">
              <a:spLocks noChangeArrowheads="1"/>
            </p:cNvSpPr>
            <p:nvPr/>
          </p:nvSpPr>
          <p:spPr bwMode="auto">
            <a:xfrm>
              <a:off x="2043017" y="491378"/>
              <a:ext cx="1938433" cy="461665"/>
            </a:xfrm>
            <a:prstGeom prst="rect">
              <a:avLst/>
            </a:prstGeom>
            <a:noFill/>
            <a:ln w="9525">
              <a:noFill/>
              <a:miter lim="800000"/>
            </a:ln>
          </p:spPr>
          <p:txBody>
            <a:bodyPr anchor="ctr">
              <a:spAutoFit/>
            </a:bodyPr>
            <a:lstStyle/>
            <a:p>
              <a:pPr algn="dist" eaLnBrk="1" hangingPunct="1"/>
              <a:r>
                <a:rPr lang="en-US" altLang="zh-CN" sz="2400">
                  <a:latin typeface="Impact" panose="020B0806030902050204" pitchFamily="34" charset="0"/>
                  <a:ea typeface="微软雅黑" panose="020B0503020204020204" pitchFamily="34" charset="-122"/>
                </a:rPr>
                <a:t>Tittle Here</a:t>
              </a:r>
            </a:p>
          </p:txBody>
        </p:sp>
      </p:grpSp>
      <p:grpSp>
        <p:nvGrpSpPr>
          <p:cNvPr id="3" name="组合 22"/>
          <p:cNvGrpSpPr/>
          <p:nvPr/>
        </p:nvGrpSpPr>
        <p:grpSpPr bwMode="auto">
          <a:xfrm>
            <a:off x="1098550" y="4241800"/>
            <a:ext cx="9302750" cy="1816100"/>
            <a:chOff x="1242109" y="1993802"/>
            <a:chExt cx="9305982" cy="1817171"/>
          </a:xfrm>
        </p:grpSpPr>
        <p:sp>
          <p:nvSpPr>
            <p:cNvPr id="20496" name="矩形 37"/>
            <p:cNvSpPr>
              <a:spLocks noChangeArrowheads="1"/>
            </p:cNvSpPr>
            <p:nvPr/>
          </p:nvSpPr>
          <p:spPr bwMode="auto">
            <a:xfrm>
              <a:off x="2240328" y="1993802"/>
              <a:ext cx="8307763" cy="1817171"/>
            </a:xfrm>
            <a:prstGeom prst="rect">
              <a:avLst/>
            </a:prstGeom>
            <a:noFill/>
            <a:ln w="9525">
              <a:noFill/>
              <a:miter lim="800000"/>
            </a:ln>
          </p:spPr>
          <p:txBody>
            <a:bodyPr>
              <a:spAutoFit/>
            </a:bodyPr>
            <a:lstStyle/>
            <a:p>
              <a:pPr eaLnBrk="1" hangingPunct="1"/>
              <a:r>
                <a:rPr lang="en-US" altLang="zh-TW" sz="2000">
                  <a:solidFill>
                    <a:schemeClr val="bg1"/>
                  </a:solidFill>
                  <a:latin typeface="Comic Sans MS" panose="030F0702030302020204" pitchFamily="66" charset="0"/>
                  <a:ea typeface="PMingLiU" pitchFamily="18" charset="-120"/>
                </a:rPr>
                <a:t>Halloween is one of the world’s oldest holidays</a:t>
              </a:r>
              <a:endParaRPr lang="en-US" altLang="zh-CN" sz="2000">
                <a:solidFill>
                  <a:schemeClr val="bg1"/>
                </a:solidFill>
                <a:latin typeface="Comic Sans MS" panose="030F0702030302020204" pitchFamily="66" charset="0"/>
                <a:ea typeface="PMingLiU" pitchFamily="18" charset="-120"/>
              </a:endParaRPr>
            </a:p>
            <a:p>
              <a:pPr eaLnBrk="1" hangingPunct="1"/>
              <a:r>
                <a:rPr lang="zh-TW" altLang="en-US" sz="1600" b="1">
                  <a:solidFill>
                    <a:schemeClr val="bg1"/>
                  </a:solidFill>
                  <a:latin typeface="Comic Sans MS" panose="030F0702030302020204" pitchFamily="66" charset="0"/>
                  <a:ea typeface="楷体_GB2312" pitchFamily="49" charset="-122"/>
                </a:rPr>
                <a:t>万圣节</a:t>
              </a:r>
              <a:r>
                <a:rPr lang="zh-CN" altLang="en-US" sz="1600" b="1">
                  <a:solidFill>
                    <a:schemeClr val="bg1"/>
                  </a:solidFill>
                  <a:latin typeface="Comic Sans MS" panose="030F0702030302020204" pitchFamily="66" charset="0"/>
                  <a:ea typeface="楷体_GB2312" pitchFamily="49" charset="-122"/>
                </a:rPr>
                <a:t>是世界上最古老的节日之一</a:t>
              </a:r>
            </a:p>
            <a:p>
              <a:pPr eaLnBrk="1" hangingPunct="1"/>
              <a:r>
                <a:rPr lang="en-US" altLang="zh-TW" sz="2000">
                  <a:solidFill>
                    <a:schemeClr val="bg1"/>
                  </a:solidFill>
                  <a:latin typeface="Comic Sans MS" panose="030F0702030302020204" pitchFamily="66" charset="0"/>
                  <a:ea typeface="PMingLiU" pitchFamily="18" charset="-120"/>
                </a:rPr>
                <a:t>celebrated in several countries around</a:t>
              </a:r>
              <a:r>
                <a:rPr lang="en-US" altLang="zh-CN" sz="2000">
                  <a:solidFill>
                    <a:schemeClr val="bg1"/>
                  </a:solidFill>
                  <a:latin typeface="Comic Sans MS" panose="030F0702030302020204" pitchFamily="66" charset="0"/>
                  <a:ea typeface="PMingLiU" pitchFamily="18" charset="-120"/>
                </a:rPr>
                <a:t> the </a:t>
              </a:r>
              <a:r>
                <a:rPr lang="en-US" altLang="zh-TW" sz="2000">
                  <a:solidFill>
                    <a:schemeClr val="bg1"/>
                  </a:solidFill>
                  <a:latin typeface="Comic Sans MS" panose="030F0702030302020204" pitchFamily="66" charset="0"/>
                  <a:ea typeface="PMingLiU" pitchFamily="18" charset="-120"/>
                </a:rPr>
                <a:t>Globe</a:t>
              </a:r>
              <a:r>
                <a:rPr lang="en-US" altLang="zh-CN" sz="2000">
                  <a:solidFill>
                    <a:schemeClr val="bg1"/>
                  </a:solidFill>
                  <a:latin typeface="Comic Sans MS" panose="030F0702030302020204" pitchFamily="66" charset="0"/>
                  <a:ea typeface="PMingLiU" pitchFamily="18" charset="-120"/>
                </a:rPr>
                <a:t> </a:t>
              </a:r>
              <a:r>
                <a:rPr lang="en-US" altLang="zh-TW" sz="2000">
                  <a:solidFill>
                    <a:schemeClr val="bg1"/>
                  </a:solidFill>
                  <a:latin typeface="Comic Sans MS" panose="030F0702030302020204" pitchFamily="66" charset="0"/>
                  <a:ea typeface="PMingLiU" pitchFamily="18" charset="-120"/>
                </a:rPr>
                <a:t>including the USA, Canada, England, Ireland, Scotland, Mexico, Latin America, and Spain.</a:t>
              </a:r>
              <a:endParaRPr lang="en-US" altLang="zh-CN" sz="2000">
                <a:solidFill>
                  <a:schemeClr val="bg1"/>
                </a:solidFill>
                <a:latin typeface="Comic Sans MS" panose="030F0702030302020204" pitchFamily="66" charset="0"/>
                <a:ea typeface="PMingLiU" pitchFamily="18" charset="-120"/>
              </a:endParaRPr>
            </a:p>
            <a:p>
              <a:pPr eaLnBrk="1" hangingPunct="1"/>
              <a:r>
                <a:rPr lang="zh-CN" altLang="en-US" sz="1600" b="1">
                  <a:solidFill>
                    <a:schemeClr val="bg1"/>
                  </a:solidFill>
                  <a:latin typeface="楷体_GB2312" pitchFamily="49" charset="-122"/>
                  <a:ea typeface="楷体_GB2312" pitchFamily="49" charset="-122"/>
                </a:rPr>
                <a:t>主要是在美国、加拿大、英格兰、新西兰、爱尔兰、墨西哥、等国家 </a:t>
              </a:r>
              <a:endParaRPr lang="en-US" altLang="zh-TW" sz="1600" b="1">
                <a:solidFill>
                  <a:schemeClr val="bg1"/>
                </a:solidFill>
                <a:latin typeface="楷体_GB2312" pitchFamily="49" charset="-122"/>
                <a:ea typeface="楷体_GB2312" pitchFamily="49" charset="-122"/>
              </a:endParaRPr>
            </a:p>
          </p:txBody>
        </p:sp>
        <p:grpSp>
          <p:nvGrpSpPr>
            <p:cNvPr id="20497" name="组合 38"/>
            <p:cNvGrpSpPr/>
            <p:nvPr/>
          </p:nvGrpSpPr>
          <p:grpSpPr bwMode="auto">
            <a:xfrm>
              <a:off x="1242109" y="2243161"/>
              <a:ext cx="735330" cy="734060"/>
              <a:chOff x="3615" y="5976"/>
              <a:chExt cx="1158" cy="1156"/>
            </a:xfrm>
          </p:grpSpPr>
          <p:sp>
            <p:nvSpPr>
              <p:cNvPr id="30" name="椭圆 29"/>
              <p:cNvSpPr/>
              <p:nvPr/>
            </p:nvSpPr>
            <p:spPr>
              <a:xfrm>
                <a:off x="3615" y="5976"/>
                <a:ext cx="1158" cy="1156"/>
              </a:xfrm>
              <a:prstGeom prst="ellipse">
                <a:avLst/>
              </a:prstGeom>
              <a:solidFill>
                <a:srgbClr val="FF8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ea typeface="微软雅黑" panose="020B0503020204020204" pitchFamily="34" charset="-122"/>
                </a:endParaRPr>
              </a:p>
            </p:txBody>
          </p:sp>
          <p:sp>
            <p:nvSpPr>
              <p:cNvPr id="20499" name="文本框 39"/>
              <p:cNvSpPr txBox="1">
                <a:spLocks noChangeArrowheads="1"/>
              </p:cNvSpPr>
              <p:nvPr/>
            </p:nvSpPr>
            <p:spPr bwMode="auto">
              <a:xfrm>
                <a:off x="3752" y="6259"/>
                <a:ext cx="894" cy="728"/>
              </a:xfrm>
              <a:prstGeom prst="rect">
                <a:avLst/>
              </a:prstGeom>
              <a:noFill/>
              <a:ln w="9525">
                <a:noFill/>
                <a:miter lim="800000"/>
              </a:ln>
            </p:spPr>
            <p:txBody>
              <a:bodyPr wrap="none">
                <a:spAutoFit/>
              </a:bodyPr>
              <a:lstStyle/>
              <a:p>
                <a:pPr eaLnBrk="1" hangingPunct="1"/>
                <a:r>
                  <a:rPr lang="en-US" altLang="zh-CN" sz="2400">
                    <a:solidFill>
                      <a:schemeClr val="bg1"/>
                    </a:solidFill>
                    <a:latin typeface="Impact" panose="020B0806030902050204" pitchFamily="34" charset="0"/>
                    <a:ea typeface="方正兰亭纤黑_GBK" pitchFamily="2" charset="-122"/>
                  </a:rPr>
                  <a:t>0 3</a:t>
                </a:r>
              </a:p>
            </p:txBody>
          </p:sp>
        </p:grpSp>
      </p:gr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fade">
                                      <p:cBhvr>
                                        <p:cTn id="10" dur="500"/>
                                        <p:tgtEl>
                                          <p:spTgt spid="51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31"/>
                                        </p:tgtEl>
                                        <p:attrNameLst>
                                          <p:attrName>style.visibility</p:attrName>
                                        </p:attrNameLst>
                                      </p:cBhvr>
                                      <p:to>
                                        <p:strVal val="visible"/>
                                      </p:to>
                                    </p:set>
                                    <p:animEffect transition="in" filter="fade">
                                      <p:cBhvr>
                                        <p:cTn id="13" dur="500"/>
                                        <p:tgtEl>
                                          <p:spTgt spid="51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fade">
                                      <p:cBhvr>
                                        <p:cTn id="16" dur="500"/>
                                        <p:tgtEl>
                                          <p:spTgt spid="51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33"/>
                                        </p:tgtEl>
                                        <p:attrNameLst>
                                          <p:attrName>style.visibility</p:attrName>
                                        </p:attrNameLst>
                                      </p:cBhvr>
                                      <p:to>
                                        <p:strVal val="visible"/>
                                      </p:to>
                                    </p:set>
                                    <p:animEffect transition="in" filter="fade">
                                      <p:cBhvr>
                                        <p:cTn id="19" dur="500"/>
                                        <p:tgtEl>
                                          <p:spTgt spid="51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fade">
                                      <p:cBhvr>
                                        <p:cTn id="22" dur="500"/>
                                        <p:tgtEl>
                                          <p:spTgt spid="51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35"/>
                                        </p:tgtEl>
                                        <p:attrNameLst>
                                          <p:attrName>style.visibility</p:attrName>
                                        </p:attrNameLst>
                                      </p:cBhvr>
                                      <p:to>
                                        <p:strVal val="visible"/>
                                      </p:to>
                                    </p:set>
                                    <p:animEffect transition="in" filter="fade">
                                      <p:cBhvr>
                                        <p:cTn id="25" dur="500"/>
                                        <p:tgtEl>
                                          <p:spTgt spid="51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36"/>
                                        </p:tgtEl>
                                        <p:attrNameLst>
                                          <p:attrName>style.visibility</p:attrName>
                                        </p:attrNameLst>
                                      </p:cBhvr>
                                      <p:to>
                                        <p:strVal val="visible"/>
                                      </p:to>
                                    </p:set>
                                    <p:animEffect transition="in" filter="fade">
                                      <p:cBhvr>
                                        <p:cTn id="28" dur="500"/>
                                        <p:tgtEl>
                                          <p:spTgt spid="513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animBg="1"/>
      <p:bldP spid="5131" grpId="0" animBg="1"/>
      <p:bldP spid="5132" grpId="0" animBg="1"/>
      <p:bldP spid="5133" grpId="0" animBg="1"/>
      <p:bldP spid="5134" grpId="0" animBg="1"/>
      <p:bldP spid="5135" grpId="0" animBg="1"/>
      <p:bldP spid="5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p:cNvSpPr>
            <a:spLocks noChangeArrowheads="1"/>
          </p:cNvSpPr>
          <p:nvPr/>
        </p:nvSpPr>
        <p:spPr bwMode="auto">
          <a:xfrm>
            <a:off x="3678238" y="500063"/>
            <a:ext cx="4070350" cy="511175"/>
          </a:xfrm>
          <a:prstGeom prst="roundRect">
            <a:avLst>
              <a:gd name="adj" fmla="val 16667"/>
            </a:avLst>
          </a:prstGeom>
          <a:solidFill>
            <a:srgbClr val="FF8800"/>
          </a:solidFill>
          <a:ln w="9525">
            <a:noFill/>
            <a:round/>
          </a:ln>
        </p:spPr>
        <p:txBody>
          <a:bodyPr anchor="ctr">
            <a:spAutoFit/>
          </a:bodyPr>
          <a:lstStyle/>
          <a:p>
            <a:pPr algn="ctr" eaLnBrk="1" hangingPunct="1"/>
            <a:r>
              <a:rPr lang="en-US" altLang="zh-CN" sz="2400">
                <a:solidFill>
                  <a:schemeClr val="bg1"/>
                </a:solidFill>
                <a:latin typeface="Monotype Corsiva" panose="03010101010201010101" pitchFamily="66" charset="0"/>
                <a:ea typeface="微软雅黑" panose="020B0503020204020204" pitchFamily="34" charset="-122"/>
              </a:rPr>
              <a:t>Origin</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bwMode="auto">
          <a:xfrm>
            <a:off x="365125" y="1912938"/>
            <a:ext cx="3641725" cy="3378200"/>
            <a:chOff x="-98227" y="2141452"/>
            <a:chExt cx="3642811" cy="3225591"/>
          </a:xfrm>
        </p:grpSpPr>
        <p:grpSp>
          <p:nvGrpSpPr>
            <p:cNvPr id="21514" name="组合 4"/>
            <p:cNvGrpSpPr/>
            <p:nvPr/>
          </p:nvGrpSpPr>
          <p:grpSpPr bwMode="auto">
            <a:xfrm>
              <a:off x="-98227" y="2141452"/>
              <a:ext cx="3642811" cy="3225591"/>
              <a:chOff x="-314236" y="-28655"/>
              <a:chExt cx="3644074" cy="3224996"/>
            </a:xfrm>
          </p:grpSpPr>
          <p:sp>
            <p:nvSpPr>
              <p:cNvPr id="21516" name="任意多边形 13"/>
              <p:cNvSpPr>
                <a:spLocks noChangeArrowheads="1"/>
              </p:cNvSpPr>
              <p:nvPr/>
            </p:nvSpPr>
            <p:spPr bwMode="auto">
              <a:xfrm rot="9000000">
                <a:off x="-314236" y="-28655"/>
                <a:ext cx="3644074" cy="3224996"/>
              </a:xfrm>
              <a:custGeom>
                <a:avLst/>
                <a:gdLst>
                  <a:gd name="T0" fmla="*/ 25524 w 3761891"/>
                  <a:gd name="T1" fmla="*/ 1364336 h 3329262"/>
                  <a:gd name="T2" fmla="*/ 754650 w 3761891"/>
                  <a:gd name="T3" fmla="*/ 101451 h 3329262"/>
                  <a:gd name="T4" fmla="*/ 804614 w 3761891"/>
                  <a:gd name="T5" fmla="*/ 44806 h 3329262"/>
                  <a:gd name="T6" fmla="*/ 818000 w 3761891"/>
                  <a:gd name="T7" fmla="*/ 38274 h 3329262"/>
                  <a:gd name="T8" fmla="*/ 839555 w 3761891"/>
                  <a:gd name="T9" fmla="*/ 22957 h 3329262"/>
                  <a:gd name="T10" fmla="*/ 930218 w 3761891"/>
                  <a:gd name="T11" fmla="*/ 0 h 3329262"/>
                  <a:gd name="T12" fmla="*/ 2388469 w 3761891"/>
                  <a:gd name="T13" fmla="*/ 0 h 3329262"/>
                  <a:gd name="T14" fmla="*/ 2462507 w 3761891"/>
                  <a:gd name="T15" fmla="*/ 14947 h 3329262"/>
                  <a:gd name="T16" fmla="*/ 2484200 w 3761891"/>
                  <a:gd name="T17" fmla="*/ 29573 h 3329262"/>
                  <a:gd name="T18" fmla="*/ 2507702 w 3761891"/>
                  <a:gd name="T19" fmla="*/ 41041 h 3329262"/>
                  <a:gd name="T20" fmla="*/ 2557663 w 3761891"/>
                  <a:gd name="T21" fmla="*/ 97686 h 3329262"/>
                  <a:gd name="T22" fmla="*/ 3286791 w 3761891"/>
                  <a:gd name="T23" fmla="*/ 1360572 h 3329262"/>
                  <a:gd name="T24" fmla="*/ 3311832 w 3761891"/>
                  <a:gd name="T25" fmla="*/ 1468912 h 3329262"/>
                  <a:gd name="T26" fmla="*/ 3309970 w 3761891"/>
                  <a:gd name="T27" fmla="*/ 1480004 h 3329262"/>
                  <a:gd name="T28" fmla="*/ 3310789 w 3761891"/>
                  <a:gd name="T29" fmla="*/ 1491752 h 3329262"/>
                  <a:gd name="T30" fmla="*/ 3286716 w 3761891"/>
                  <a:gd name="T31" fmla="*/ 1563343 h 3329262"/>
                  <a:gd name="T32" fmla="*/ 2557591 w 3761891"/>
                  <a:gd name="T33" fmla="*/ 2826229 h 3329262"/>
                  <a:gd name="T34" fmla="*/ 2507627 w 3761891"/>
                  <a:gd name="T35" fmla="*/ 2882873 h 3329262"/>
                  <a:gd name="T36" fmla="*/ 2502801 w 3761891"/>
                  <a:gd name="T37" fmla="*/ 2885229 h 3329262"/>
                  <a:gd name="T38" fmla="*/ 2486230 w 3761891"/>
                  <a:gd name="T39" fmla="*/ 2898899 h 3329262"/>
                  <a:gd name="T40" fmla="*/ 2379883 w 3761891"/>
                  <a:gd name="T41" fmla="*/ 2931385 h 3329262"/>
                  <a:gd name="T42" fmla="*/ 921631 w 3761891"/>
                  <a:gd name="T43" fmla="*/ 2931385 h 3329262"/>
                  <a:gd name="T44" fmla="*/ 787134 w 3761891"/>
                  <a:gd name="T45" fmla="*/ 2875674 h 3329262"/>
                  <a:gd name="T46" fmla="*/ 777956 w 3761891"/>
                  <a:gd name="T47" fmla="*/ 2862060 h 3329262"/>
                  <a:gd name="T48" fmla="*/ 777090 w 3761891"/>
                  <a:gd name="T49" fmla="*/ 2861260 h 3329262"/>
                  <a:gd name="T50" fmla="*/ 754577 w 3761891"/>
                  <a:gd name="T51" fmla="*/ 2829995 h 3329262"/>
                  <a:gd name="T52" fmla="*/ 25451 w 3761891"/>
                  <a:gd name="T53" fmla="*/ 1567108 h 3329262"/>
                  <a:gd name="T54" fmla="*/ 0 w 3761891"/>
                  <a:gd name="T55" fmla="*/ 1477112 h 3329262"/>
                  <a:gd name="T56" fmla="*/ 2488 w 3761891"/>
                  <a:gd name="T57" fmla="*/ 1450797 h 3329262"/>
                  <a:gd name="T58" fmla="*/ 1450 w 3761891"/>
                  <a:gd name="T59" fmla="*/ 1435930 h 3329262"/>
                  <a:gd name="T60" fmla="*/ 25524 w 3761891"/>
                  <a:gd name="T61" fmla="*/ 1364336 h 3329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61891"/>
                  <a:gd name="T94" fmla="*/ 0 h 3329262"/>
                  <a:gd name="T95" fmla="*/ 3761891 w 3761891"/>
                  <a:gd name="T96" fmla="*/ 3329262 h 33292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round/>
              </a:ln>
            </p:spPr>
            <p:txBody>
              <a:bodyPr/>
              <a:lstStyle/>
              <a:p>
                <a:endParaRPr lang="zh-CN" altLang="en-US"/>
              </a:p>
            </p:txBody>
          </p:sp>
          <p:sp>
            <p:nvSpPr>
              <p:cNvPr id="21517" name="椭圆 20"/>
              <p:cNvSpPr>
                <a:spLocks noChangeArrowheads="1"/>
              </p:cNvSpPr>
              <p:nvPr/>
            </p:nvSpPr>
            <p:spPr bwMode="auto">
              <a:xfrm>
                <a:off x="562572" y="0"/>
                <a:ext cx="360000" cy="359999"/>
              </a:xfrm>
              <a:prstGeom prst="ellipse">
                <a:avLst/>
              </a:prstGeom>
              <a:solidFill>
                <a:schemeClr val="bg1"/>
              </a:solidFill>
              <a:ln w="28575">
                <a:solidFill>
                  <a:srgbClr val="FB6C1F"/>
                </a:solidFill>
                <a:bevel/>
              </a:ln>
            </p:spPr>
            <p:txBody>
              <a:bodyPr anchor="ctr"/>
              <a:lstStyle/>
              <a:p>
                <a:pPr algn="ctr" eaLnBrk="1" hangingPunct="1"/>
                <a:r>
                  <a:rPr lang="en-US" altLang="zh-CN" b="1">
                    <a:solidFill>
                      <a:srgbClr val="FB6C1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solidFill>
                    <a:srgbClr val="FB6C1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515" name="文本框 14"/>
            <p:cNvSpPr>
              <a:spLocks noChangeArrowheads="1"/>
            </p:cNvSpPr>
            <p:nvPr/>
          </p:nvSpPr>
          <p:spPr bwMode="auto">
            <a:xfrm>
              <a:off x="647228" y="2848722"/>
              <a:ext cx="2336801" cy="1322579"/>
            </a:xfrm>
            <a:prstGeom prst="rect">
              <a:avLst/>
            </a:prstGeom>
            <a:noFill/>
            <a:ln w="9525">
              <a:noFill/>
              <a:miter lim="800000"/>
            </a:ln>
          </p:spPr>
          <p:txBody>
            <a:bodyPr>
              <a:spAutoFit/>
            </a:bodyPr>
            <a:lstStyle/>
            <a:p>
              <a:pPr algn="ctr" eaLnBrk="1" hangingPunct="1"/>
              <a:r>
                <a:rPr lang="zh-CN" altLang="en-US" sz="1400">
                  <a:solidFill>
                    <a:schemeClr val="bg1"/>
                  </a:solidFill>
                  <a:latin typeface="Comic Sans MS" panose="030F0702030302020204" pitchFamily="66" charset="0"/>
                  <a:ea typeface="微软雅黑" panose="020B0503020204020204" pitchFamily="34" charset="-122"/>
                </a:rPr>
                <a:t>Halloween dates back to </a:t>
              </a:r>
            </a:p>
            <a:p>
              <a:pPr algn="ctr" eaLnBrk="1" hangingPunct="1"/>
              <a:r>
                <a:rPr lang="zh-CN" altLang="en-US" sz="1400">
                  <a:solidFill>
                    <a:schemeClr val="bg1"/>
                  </a:solidFill>
                  <a:latin typeface="Comic Sans MS" panose="030F0702030302020204" pitchFamily="66" charset="0"/>
                  <a:ea typeface="微软雅黑" panose="020B0503020204020204" pitchFamily="34" charset="-122"/>
                </a:rPr>
                <a:t>the traditional festival of </a:t>
              </a:r>
            </a:p>
            <a:p>
              <a:pPr algn="ctr" eaLnBrk="1" hangingPunct="1"/>
              <a:r>
                <a:rPr lang="zh-CN" altLang="en-US" sz="1400">
                  <a:solidFill>
                    <a:schemeClr val="bg1"/>
                  </a:solidFill>
                  <a:latin typeface="Comic Sans MS" panose="030F0702030302020204" pitchFamily="66" charset="0"/>
                  <a:ea typeface="微软雅黑" panose="020B0503020204020204" pitchFamily="34" charset="-122"/>
                </a:rPr>
                <a:t>The British Celts</a:t>
              </a:r>
            </a:p>
            <a:p>
              <a:pPr algn="ctr" eaLnBrk="1" hangingPunct="1"/>
              <a:endParaRPr lang="zh-CN" altLang="en-US" sz="1400">
                <a:solidFill>
                  <a:schemeClr val="bg1"/>
                </a:solidFill>
                <a:latin typeface="Comic Sans MS" panose="030F0702030302020204" pitchFamily="66" charset="0"/>
                <a:ea typeface="微软雅黑" panose="020B0503020204020204" pitchFamily="34" charset="-122"/>
              </a:endParaRPr>
            </a:p>
            <a:p>
              <a:pPr algn="ctr" eaLnBrk="1" hangingPunct="1"/>
              <a:r>
                <a:rPr lang="zh-CN" altLang="en-US" sz="1400" b="1">
                  <a:solidFill>
                    <a:schemeClr val="bg1"/>
                  </a:solidFill>
                  <a:ea typeface="楷体_GB2312" pitchFamily="49" charset="-122"/>
                </a:rPr>
                <a:t>万圣节前夜起源于</a:t>
              </a:r>
            </a:p>
            <a:p>
              <a:pPr algn="ctr" eaLnBrk="1" hangingPunct="1"/>
              <a:r>
                <a:rPr lang="zh-CN" altLang="en-US" sz="1400" b="1">
                  <a:solidFill>
                    <a:schemeClr val="bg1"/>
                  </a:solidFill>
                  <a:ea typeface="楷体_GB2312" pitchFamily="49" charset="-122"/>
                </a:rPr>
                <a:t>不列颠凯尔特人的传统节日</a:t>
              </a:r>
              <a:r>
                <a:rPr lang="zh-CN" altLang="en-US" sz="1400">
                  <a:solidFill>
                    <a:schemeClr val="bg1"/>
                  </a:solidFill>
                  <a:ea typeface="微软雅黑" panose="020B0503020204020204" pitchFamily="34" charset="-122"/>
                </a:rPr>
                <a:t> </a:t>
              </a:r>
            </a:p>
          </p:txBody>
        </p:sp>
      </p:grpSp>
      <p:grpSp>
        <p:nvGrpSpPr>
          <p:cNvPr id="4" name="组合 28"/>
          <p:cNvGrpSpPr/>
          <p:nvPr/>
        </p:nvGrpSpPr>
        <p:grpSpPr bwMode="auto">
          <a:xfrm>
            <a:off x="7035800" y="1939925"/>
            <a:ext cx="4005263" cy="3557588"/>
            <a:chOff x="-511911" y="2297355"/>
            <a:chExt cx="4005621" cy="3556613"/>
          </a:xfrm>
        </p:grpSpPr>
        <p:grpSp>
          <p:nvGrpSpPr>
            <p:cNvPr id="21510" name="组合 4"/>
            <p:cNvGrpSpPr/>
            <p:nvPr/>
          </p:nvGrpSpPr>
          <p:grpSpPr bwMode="auto">
            <a:xfrm>
              <a:off x="-511911" y="2297355"/>
              <a:ext cx="4005621" cy="3546846"/>
              <a:chOff x="-728063" y="127220"/>
              <a:chExt cx="4007010" cy="3546192"/>
            </a:xfrm>
          </p:grpSpPr>
          <p:sp>
            <p:nvSpPr>
              <p:cNvPr id="21512" name="任意多边形 13"/>
              <p:cNvSpPr>
                <a:spLocks noChangeArrowheads="1"/>
              </p:cNvSpPr>
              <p:nvPr/>
            </p:nvSpPr>
            <p:spPr bwMode="auto">
              <a:xfrm rot="9000000">
                <a:off x="-728063" y="127220"/>
                <a:ext cx="4007010" cy="3546192"/>
              </a:xfrm>
              <a:custGeom>
                <a:avLst/>
                <a:gdLst>
                  <a:gd name="T0" fmla="*/ 37315 w 3761891"/>
                  <a:gd name="T1" fmla="*/ 1994589 h 3329262"/>
                  <a:gd name="T2" fmla="*/ 1103262 w 3761891"/>
                  <a:gd name="T3" fmla="*/ 148317 h 3329262"/>
                  <a:gd name="T4" fmla="*/ 1176306 w 3761891"/>
                  <a:gd name="T5" fmla="*/ 65505 h 3329262"/>
                  <a:gd name="T6" fmla="*/ 1195877 w 3761891"/>
                  <a:gd name="T7" fmla="*/ 55953 h 3329262"/>
                  <a:gd name="T8" fmla="*/ 1227387 w 3761891"/>
                  <a:gd name="T9" fmla="*/ 33563 h 3329262"/>
                  <a:gd name="T10" fmla="*/ 1359933 w 3761891"/>
                  <a:gd name="T11" fmla="*/ 0 h 3329262"/>
                  <a:gd name="T12" fmla="*/ 3491827 w 3761891"/>
                  <a:gd name="T13" fmla="*/ 0 h 3329262"/>
                  <a:gd name="T14" fmla="*/ 3600066 w 3761891"/>
                  <a:gd name="T15" fmla="*/ 21852 h 3329262"/>
                  <a:gd name="T16" fmla="*/ 3631780 w 3761891"/>
                  <a:gd name="T17" fmla="*/ 43234 h 3329262"/>
                  <a:gd name="T18" fmla="*/ 3666138 w 3761891"/>
                  <a:gd name="T19" fmla="*/ 60000 h 3329262"/>
                  <a:gd name="T20" fmla="*/ 3739182 w 3761891"/>
                  <a:gd name="T21" fmla="*/ 142812 h 3329262"/>
                  <a:gd name="T22" fmla="*/ 4805128 w 3761891"/>
                  <a:gd name="T23" fmla="*/ 1989086 h 3329262"/>
                  <a:gd name="T24" fmla="*/ 4841735 w 3761891"/>
                  <a:gd name="T25" fmla="*/ 2147475 h 3329262"/>
                  <a:gd name="T26" fmla="*/ 4839017 w 3761891"/>
                  <a:gd name="T27" fmla="*/ 2163688 h 3329262"/>
                  <a:gd name="T28" fmla="*/ 4840214 w 3761891"/>
                  <a:gd name="T29" fmla="*/ 2180863 h 3329262"/>
                  <a:gd name="T30" fmla="*/ 4805017 w 3761891"/>
                  <a:gd name="T31" fmla="*/ 2285528 h 3329262"/>
                  <a:gd name="T32" fmla="*/ 3739074 w 3761891"/>
                  <a:gd name="T33" fmla="*/ 4131801 h 3329262"/>
                  <a:gd name="T34" fmla="*/ 3666029 w 3761891"/>
                  <a:gd name="T35" fmla="*/ 4214613 h 3329262"/>
                  <a:gd name="T36" fmla="*/ 3658972 w 3761891"/>
                  <a:gd name="T37" fmla="*/ 4218055 h 3329262"/>
                  <a:gd name="T38" fmla="*/ 3634746 w 3761891"/>
                  <a:gd name="T39" fmla="*/ 4238042 h 3329262"/>
                  <a:gd name="T40" fmla="*/ 3479273 w 3761891"/>
                  <a:gd name="T41" fmla="*/ 4285535 h 3329262"/>
                  <a:gd name="T42" fmla="*/ 1347380 w 3761891"/>
                  <a:gd name="T43" fmla="*/ 4285535 h 3329262"/>
                  <a:gd name="T44" fmla="*/ 1150752 w 3761891"/>
                  <a:gd name="T45" fmla="*/ 4204087 h 3329262"/>
                  <a:gd name="T46" fmla="*/ 1137335 w 3761891"/>
                  <a:gd name="T47" fmla="*/ 4184186 h 3329262"/>
                  <a:gd name="T48" fmla="*/ 1136069 w 3761891"/>
                  <a:gd name="T49" fmla="*/ 4183016 h 3329262"/>
                  <a:gd name="T50" fmla="*/ 1103155 w 3761891"/>
                  <a:gd name="T51" fmla="*/ 4137308 h 3329262"/>
                  <a:gd name="T52" fmla="*/ 37207 w 3761891"/>
                  <a:gd name="T53" fmla="*/ 2291031 h 3329262"/>
                  <a:gd name="T54" fmla="*/ 0 w 3761891"/>
                  <a:gd name="T55" fmla="*/ 2159463 h 3329262"/>
                  <a:gd name="T56" fmla="*/ 3636 w 3761891"/>
                  <a:gd name="T57" fmla="*/ 2120992 h 3329262"/>
                  <a:gd name="T58" fmla="*/ 2120 w 3761891"/>
                  <a:gd name="T59" fmla="*/ 2099254 h 3329262"/>
                  <a:gd name="T60" fmla="*/ 37315 w 3761891"/>
                  <a:gd name="T61" fmla="*/ 1994589 h 3329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61891"/>
                  <a:gd name="T94" fmla="*/ 0 h 3329262"/>
                  <a:gd name="T95" fmla="*/ 3761891 w 3761891"/>
                  <a:gd name="T96" fmla="*/ 3329262 h 33292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round/>
              </a:ln>
            </p:spPr>
            <p:txBody>
              <a:bodyPr/>
              <a:lstStyle/>
              <a:p>
                <a:endParaRPr lang="zh-CN" altLang="en-US"/>
              </a:p>
            </p:txBody>
          </p:sp>
          <p:sp>
            <p:nvSpPr>
              <p:cNvPr id="21513" name="椭圆 20"/>
              <p:cNvSpPr>
                <a:spLocks noChangeArrowheads="1"/>
              </p:cNvSpPr>
              <p:nvPr/>
            </p:nvSpPr>
            <p:spPr bwMode="auto">
              <a:xfrm>
                <a:off x="-124531" y="318821"/>
                <a:ext cx="360000" cy="359999"/>
              </a:xfrm>
              <a:prstGeom prst="ellipse">
                <a:avLst/>
              </a:prstGeom>
              <a:solidFill>
                <a:schemeClr val="bg1"/>
              </a:solidFill>
              <a:ln w="28575">
                <a:solidFill>
                  <a:srgbClr val="FB6C1F"/>
                </a:solidFill>
                <a:bevel/>
              </a:ln>
            </p:spPr>
            <p:txBody>
              <a:bodyPr anchor="ctr"/>
              <a:lstStyle/>
              <a:p>
                <a:pPr algn="ctr" eaLnBrk="1" hangingPunct="1"/>
                <a:r>
                  <a:rPr lang="en-US" altLang="zh-CN" b="1">
                    <a:solidFill>
                      <a:srgbClr val="FB6C1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FB6C1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511" name="文本框 14"/>
            <p:cNvSpPr>
              <a:spLocks noChangeArrowheads="1"/>
            </p:cNvSpPr>
            <p:nvPr/>
          </p:nvSpPr>
          <p:spPr bwMode="auto">
            <a:xfrm>
              <a:off x="451286" y="2530178"/>
              <a:ext cx="2336801" cy="3323790"/>
            </a:xfrm>
            <a:prstGeom prst="rect">
              <a:avLst/>
            </a:prstGeom>
            <a:noFill/>
            <a:ln w="9525">
              <a:noFill/>
              <a:miter lim="800000"/>
            </a:ln>
          </p:spPr>
          <p:txBody>
            <a:bodyPr>
              <a:spAutoFit/>
            </a:bodyPr>
            <a:lstStyle/>
            <a:p>
              <a:pPr algn="ctr" eaLnBrk="1" hangingPunct="1"/>
              <a:r>
                <a:rPr lang="zh-CN" altLang="en-US" sz="1400">
                  <a:solidFill>
                    <a:schemeClr val="bg1"/>
                  </a:solidFill>
                  <a:latin typeface="Comic Sans MS" panose="030F0702030302020204" pitchFamily="66" charset="0"/>
                  <a:ea typeface="微软雅黑" panose="020B0503020204020204" pitchFamily="34" charset="-122"/>
                </a:rPr>
                <a:t>In this night,ghost walks around in the world.Because the night</a:t>
              </a:r>
            </a:p>
            <a:p>
              <a:pPr algn="ctr" eaLnBrk="1" hangingPunct="1"/>
              <a:r>
                <a:rPr lang="zh-CN" altLang="en-US" sz="1400">
                  <a:solidFill>
                    <a:schemeClr val="bg1"/>
                  </a:solidFill>
                  <a:latin typeface="Comic Sans MS" panose="030F0702030302020204" pitchFamily="66" charset="0"/>
                  <a:ea typeface="微软雅黑" panose="020B0503020204020204" pitchFamily="34" charset="-122"/>
                </a:rPr>
                <a:t> is rather dangerous, the celts wear masks to scare evil spirits </a:t>
              </a:r>
              <a:r>
                <a:rPr lang="zh-CN" altLang="en-US" sz="1400" b="1">
                  <a:solidFill>
                    <a:schemeClr val="bg1"/>
                  </a:solidFill>
                  <a:latin typeface="楷体_GB2312" pitchFamily="49" charset="-122"/>
                  <a:ea typeface="楷体_GB2312" pitchFamily="49" charset="-122"/>
                </a:rPr>
                <a:t>away</a:t>
              </a:r>
              <a:r>
                <a:rPr lang="zh-CN" altLang="en-US" sz="1200" b="1">
                  <a:solidFill>
                    <a:schemeClr val="bg1"/>
                  </a:solidFill>
                  <a:latin typeface="楷体_GB2312" pitchFamily="49" charset="-122"/>
                  <a:ea typeface="楷体_GB2312" pitchFamily="49" charset="-122"/>
                </a:rPr>
                <a:t>.</a:t>
              </a:r>
            </a:p>
            <a:p>
              <a:pPr algn="ctr" eaLnBrk="1" hangingPunct="1"/>
              <a:r>
                <a:rPr lang="zh-CN" altLang="en-US" sz="1400" b="1">
                  <a:solidFill>
                    <a:schemeClr val="bg1"/>
                  </a:solidFill>
                  <a:latin typeface="楷体_GB2312" pitchFamily="49" charset="-122"/>
                  <a:ea typeface="楷体_GB2312" pitchFamily="49" charset="-122"/>
                </a:rPr>
                <a:t>这一天各种恶鬼出没，</a:t>
              </a:r>
            </a:p>
            <a:p>
              <a:pPr algn="ctr" eaLnBrk="1" hangingPunct="1"/>
              <a:r>
                <a:rPr lang="zh-CN" altLang="en-US" sz="1400" b="1">
                  <a:solidFill>
                    <a:schemeClr val="bg1"/>
                  </a:solidFill>
                  <a:latin typeface="楷体_GB2312" pitchFamily="49" charset="-122"/>
                  <a:ea typeface="楷体_GB2312" pitchFamily="49" charset="-122"/>
                </a:rPr>
                <a:t>死去人们的灵魂也会离开身体，</a:t>
              </a:r>
            </a:p>
            <a:p>
              <a:pPr algn="ctr" eaLnBrk="1" hangingPunct="1"/>
              <a:r>
                <a:rPr lang="zh-CN" altLang="en-US" sz="1400" b="1">
                  <a:solidFill>
                    <a:schemeClr val="bg1"/>
                  </a:solidFill>
                  <a:latin typeface="楷体_GB2312" pitchFamily="49" charset="-122"/>
                  <a:ea typeface="楷体_GB2312" pitchFamily="49" charset="-122"/>
                </a:rPr>
                <a:t>在世间游走，这一天的晚上也就格外危险。</a:t>
              </a:r>
            </a:p>
            <a:p>
              <a:pPr algn="ctr" eaLnBrk="1" hangingPunct="1"/>
              <a:r>
                <a:rPr lang="zh-CN" altLang="en-US" sz="1400" b="1">
                  <a:solidFill>
                    <a:schemeClr val="bg1"/>
                  </a:solidFill>
                  <a:latin typeface="楷体_GB2312" pitchFamily="49" charset="-122"/>
                  <a:ea typeface="楷体_GB2312" pitchFamily="49" charset="-122"/>
                </a:rPr>
                <a:t>人们会把食物放在门口吸引有主的鬼魂灵魂，</a:t>
              </a:r>
            </a:p>
            <a:p>
              <a:pPr algn="ctr" eaLnBrk="1" hangingPunct="1"/>
              <a:r>
                <a:rPr lang="zh-CN" altLang="en-US" sz="1400" b="1">
                  <a:solidFill>
                    <a:schemeClr val="bg1"/>
                  </a:solidFill>
                  <a:latin typeface="楷体_GB2312" pitchFamily="49" charset="-122"/>
                  <a:ea typeface="楷体_GB2312" pitchFamily="49" charset="-122"/>
                </a:rPr>
                <a:t>而为了吓走邪恶的鬼魂，凯尔特人会戴上面具。</a:t>
              </a:r>
              <a:r>
                <a:rPr lang="zh-CN" altLang="en-US" sz="1400">
                  <a:ea typeface="微软雅黑" panose="020B0503020204020204" pitchFamily="34" charset="-122"/>
                </a:rPr>
                <a:t> </a:t>
              </a:r>
            </a:p>
          </p:txBody>
        </p:sp>
      </p:grpSp>
      <p:pic>
        <p:nvPicPr>
          <p:cNvPr id="21509" name="图片 42"/>
          <p:cNvPicPr>
            <a:picLocks noChangeAspect="1" noChangeArrowheads="1"/>
          </p:cNvPicPr>
          <p:nvPr/>
        </p:nvPicPr>
        <p:blipFill>
          <a:blip r:embed="rId3"/>
          <a:srcRect/>
          <a:stretch>
            <a:fillRect/>
          </a:stretch>
        </p:blipFill>
        <p:spPr bwMode="auto">
          <a:xfrm>
            <a:off x="357188" y="327025"/>
            <a:ext cx="1009650" cy="568325"/>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3"/>
          <a:srcRect t="69292"/>
          <a:stretch>
            <a:fillRect/>
          </a:stretch>
        </p:blipFill>
        <p:spPr bwMode="auto">
          <a:xfrm>
            <a:off x="1239838" y="411163"/>
            <a:ext cx="3584575" cy="1704975"/>
          </a:xfrm>
          <a:prstGeom prst="rect">
            <a:avLst/>
          </a:prstGeom>
          <a:noFill/>
          <a:ln w="9525">
            <a:noFill/>
            <a:miter lim="800000"/>
            <a:headEnd/>
            <a:tailEnd/>
          </a:ln>
        </p:spPr>
      </p:pic>
      <p:pic>
        <p:nvPicPr>
          <p:cNvPr id="5" name="图片 4"/>
          <p:cNvPicPr>
            <a:picLocks noChangeAspect="1" noChangeArrowheads="1"/>
          </p:cNvPicPr>
          <p:nvPr/>
        </p:nvPicPr>
        <p:blipFill>
          <a:blip r:embed="rId4"/>
          <a:srcRect/>
          <a:stretch>
            <a:fillRect/>
          </a:stretch>
        </p:blipFill>
        <p:spPr bwMode="auto">
          <a:xfrm>
            <a:off x="-323850" y="898525"/>
            <a:ext cx="6597650" cy="6535738"/>
          </a:xfrm>
          <a:prstGeom prst="rect">
            <a:avLst/>
          </a:prstGeom>
          <a:noFill/>
          <a:ln w="9525">
            <a:noFill/>
            <a:miter lim="800000"/>
            <a:headEnd/>
            <a:tailEnd/>
          </a:ln>
        </p:spPr>
      </p:pic>
      <p:pic>
        <p:nvPicPr>
          <p:cNvPr id="7" name="图片 6"/>
          <p:cNvPicPr>
            <a:picLocks noChangeAspect="1" noChangeArrowheads="1"/>
          </p:cNvPicPr>
          <p:nvPr/>
        </p:nvPicPr>
        <p:blipFill>
          <a:blip r:embed="rId5"/>
          <a:srcRect/>
          <a:stretch>
            <a:fillRect/>
          </a:stretch>
        </p:blipFill>
        <p:spPr bwMode="auto">
          <a:xfrm rot="1394484">
            <a:off x="4554538" y="4805363"/>
            <a:ext cx="1284287" cy="849312"/>
          </a:xfrm>
          <a:prstGeom prst="rect">
            <a:avLst/>
          </a:prstGeom>
          <a:noFill/>
          <a:ln w="9525">
            <a:noFill/>
            <a:miter lim="800000"/>
            <a:headEnd/>
            <a:tailEnd/>
          </a:ln>
        </p:spPr>
      </p:pic>
      <p:sp>
        <p:nvSpPr>
          <p:cNvPr id="9" name="TextBox 9"/>
          <p:cNvSpPr txBox="1">
            <a:spLocks noChangeArrowheads="1"/>
          </p:cNvSpPr>
          <p:nvPr/>
        </p:nvSpPr>
        <p:spPr bwMode="auto">
          <a:xfrm>
            <a:off x="1776413" y="2352675"/>
            <a:ext cx="2454275" cy="461963"/>
          </a:xfrm>
          <a:prstGeom prst="rect">
            <a:avLst/>
          </a:prstGeom>
          <a:noFill/>
          <a:ln w="9525">
            <a:noFill/>
            <a:miter lim="800000"/>
          </a:ln>
        </p:spPr>
        <p:txBody>
          <a:bodyPr anchor="ctr">
            <a:spAutoFit/>
          </a:bodyPr>
          <a:lstStyle/>
          <a:p>
            <a:pPr algn="dist" eaLnBrk="1" hangingPunct="1"/>
            <a:r>
              <a:rPr lang="en-US" altLang="zh-CN" sz="2400">
                <a:solidFill>
                  <a:schemeClr val="bg1"/>
                </a:solidFill>
                <a:latin typeface="Impact" panose="020B0806030902050204" pitchFamily="34" charset="0"/>
                <a:ea typeface="微软雅黑" panose="020B0503020204020204" pitchFamily="34" charset="-122"/>
              </a:rPr>
              <a:t>Part  2</a:t>
            </a:r>
          </a:p>
        </p:txBody>
      </p:sp>
      <p:sp>
        <p:nvSpPr>
          <p:cNvPr id="22534" name="TextBox 9"/>
          <p:cNvSpPr txBox="1">
            <a:spLocks noChangeArrowheads="1"/>
          </p:cNvSpPr>
          <p:nvPr/>
        </p:nvSpPr>
        <p:spPr bwMode="auto">
          <a:xfrm>
            <a:off x="1028700" y="3055938"/>
            <a:ext cx="3738563" cy="768350"/>
          </a:xfrm>
          <a:prstGeom prst="rect">
            <a:avLst/>
          </a:prstGeom>
          <a:noFill/>
          <a:ln w="9525">
            <a:noFill/>
            <a:miter lim="800000"/>
          </a:ln>
        </p:spPr>
        <p:txBody>
          <a:bodyPr anchor="ctr">
            <a:spAutoFit/>
          </a:bodyPr>
          <a:lstStyle/>
          <a:p>
            <a:pPr algn="ctr" eaLnBrk="1" hangingPunct="1"/>
            <a:r>
              <a:rPr lang="zh-CN" altLang="en-US" sz="4400" b="1">
                <a:latin typeface="微软雅黑" panose="020B0503020204020204" pitchFamily="34" charset="-122"/>
                <a:ea typeface="微软雅黑" panose="020B0503020204020204" pitchFamily="34" charset="-122"/>
              </a:rPr>
              <a:t>万圣节的由来</a:t>
            </a:r>
            <a:endParaRPr lang="en-US" altLang="zh-CN" sz="4400" b="1">
              <a:latin typeface="微软雅黑" panose="020B0503020204020204" pitchFamily="34" charset="-122"/>
              <a:ea typeface="微软雅黑" panose="020B0503020204020204" pitchFamily="34" charset="-122"/>
            </a:endParaRPr>
          </a:p>
        </p:txBody>
      </p:sp>
      <p:pic>
        <p:nvPicPr>
          <p:cNvPr id="22535" name="图片 1"/>
          <p:cNvPicPr>
            <a:picLocks noChangeAspect="1"/>
          </p:cNvPicPr>
          <p:nvPr/>
        </p:nvPicPr>
        <p:blipFill>
          <a:blip r:embed="rId6"/>
          <a:srcRect/>
          <a:stretch>
            <a:fillRect/>
          </a:stretch>
        </p:blipFill>
        <p:spPr bwMode="auto">
          <a:xfrm>
            <a:off x="1506538" y="169863"/>
            <a:ext cx="10058400" cy="5027612"/>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995363" y="1720850"/>
            <a:ext cx="5862637" cy="1089025"/>
            <a:chOff x="995363" y="1720850"/>
            <a:chExt cx="5862637" cy="1089025"/>
          </a:xfrm>
        </p:grpSpPr>
        <p:sp>
          <p:nvSpPr>
            <p:cNvPr id="23566" name="Rounded Rectangle 19"/>
            <p:cNvSpPr>
              <a:spLocks noChangeArrowheads="1"/>
            </p:cNvSpPr>
            <p:nvPr/>
          </p:nvSpPr>
          <p:spPr bwMode="auto">
            <a:xfrm>
              <a:off x="995363" y="1793875"/>
              <a:ext cx="5862637" cy="1016000"/>
            </a:xfrm>
            <a:prstGeom prst="roundRect">
              <a:avLst>
                <a:gd name="adj" fmla="val 50000"/>
              </a:avLst>
            </a:prstGeom>
            <a:solidFill>
              <a:schemeClr val="tx1"/>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67" name="Rounded Rectangle 20"/>
            <p:cNvSpPr>
              <a:spLocks noChangeArrowheads="1"/>
            </p:cNvSpPr>
            <p:nvPr/>
          </p:nvSpPr>
          <p:spPr bwMode="auto">
            <a:xfrm>
              <a:off x="995363" y="1720850"/>
              <a:ext cx="5862637" cy="1017588"/>
            </a:xfrm>
            <a:prstGeom prst="roundRect">
              <a:avLst>
                <a:gd name="adj" fmla="val 50000"/>
              </a:avLst>
            </a:prstGeom>
            <a:solidFill>
              <a:srgbClr val="FF8800"/>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68" name="Text Placeholder 3"/>
            <p:cNvSpPr txBox="1">
              <a:spLocks noChangeArrowheads="1"/>
            </p:cNvSpPr>
            <p:nvPr/>
          </p:nvSpPr>
          <p:spPr bwMode="auto">
            <a:xfrm>
              <a:off x="1201737" y="1952625"/>
              <a:ext cx="674297" cy="554038"/>
            </a:xfrm>
            <a:prstGeom prst="rect">
              <a:avLst/>
            </a:prstGeom>
            <a:noFill/>
            <a:ln w="9525">
              <a:noFill/>
              <a:miter lim="800000"/>
            </a:ln>
          </p:spPr>
          <p:txBody>
            <a:bodyPr lIns="0" tIns="0" rIns="0" bIns="0" anchor="b">
              <a:spAutoFit/>
            </a:bodyPr>
            <a:lstStyle/>
            <a:p>
              <a:pPr algn="ctr" defTabSz="1217930" eaLnBrk="1" hangingPunct="1">
                <a:spcBef>
                  <a:spcPct val="2000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01</a:t>
              </a:r>
            </a:p>
          </p:txBody>
        </p:sp>
        <p:sp>
          <p:nvSpPr>
            <p:cNvPr id="23569" name="文本框 34"/>
            <p:cNvSpPr>
              <a:spLocks noChangeArrowheads="1"/>
            </p:cNvSpPr>
            <p:nvPr/>
          </p:nvSpPr>
          <p:spPr bwMode="auto">
            <a:xfrm>
              <a:off x="1979612" y="1808163"/>
              <a:ext cx="4249737" cy="479524"/>
            </a:xfrm>
            <a:prstGeom prst="roundRect">
              <a:avLst>
                <a:gd name="adj" fmla="val 6852"/>
              </a:avLst>
            </a:prstGeom>
            <a:noFill/>
            <a:ln w="9525">
              <a:noFill/>
              <a:round/>
            </a:ln>
          </p:spPr>
          <p:txBody>
            <a:bodyPr>
              <a:spAutoFit/>
            </a:bodyPr>
            <a:lstStyle/>
            <a:p>
              <a:pPr eaLnBrk="1" hangingPunct="1"/>
              <a:r>
                <a:rPr lang="en-US" altLang="zh-TW" sz="1200">
                  <a:solidFill>
                    <a:schemeClr val="bg1"/>
                  </a:solidFill>
                  <a:latin typeface="Comic Sans MS" panose="030F0702030302020204" pitchFamily="66" charset="0"/>
                  <a:ea typeface="PMingLiU" pitchFamily="18" charset="-120"/>
                </a:rPr>
                <a:t>This time of year was often associated with human death.</a:t>
              </a:r>
              <a:endParaRPr lang="en-US" altLang="zh-CN" sz="1200">
                <a:solidFill>
                  <a:schemeClr val="bg1"/>
                </a:solidFill>
                <a:latin typeface="Comic Sans MS" panose="030F0702030302020204" pitchFamily="66" charset="0"/>
                <a:ea typeface="PMingLiU" pitchFamily="18" charset="-120"/>
              </a:endParaRPr>
            </a:p>
          </p:txBody>
        </p:sp>
      </p:grpSp>
      <p:grpSp>
        <p:nvGrpSpPr>
          <p:cNvPr id="3" name="组合 2"/>
          <p:cNvGrpSpPr/>
          <p:nvPr/>
        </p:nvGrpSpPr>
        <p:grpSpPr bwMode="auto">
          <a:xfrm>
            <a:off x="995363" y="3340100"/>
            <a:ext cx="5862637" cy="1089025"/>
            <a:chOff x="995363" y="3206750"/>
            <a:chExt cx="5862637" cy="1089025"/>
          </a:xfrm>
        </p:grpSpPr>
        <p:sp>
          <p:nvSpPr>
            <p:cNvPr id="23562" name="Rounded Rectangle 36"/>
            <p:cNvSpPr>
              <a:spLocks noChangeArrowheads="1"/>
            </p:cNvSpPr>
            <p:nvPr/>
          </p:nvSpPr>
          <p:spPr bwMode="auto">
            <a:xfrm>
              <a:off x="995363" y="3279775"/>
              <a:ext cx="5862637" cy="1016000"/>
            </a:xfrm>
            <a:prstGeom prst="roundRect">
              <a:avLst>
                <a:gd name="adj" fmla="val 50000"/>
              </a:avLst>
            </a:prstGeom>
            <a:solidFill>
              <a:schemeClr val="tx1"/>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63" name="Rounded Rectangle 37"/>
            <p:cNvSpPr>
              <a:spLocks noChangeArrowheads="1"/>
            </p:cNvSpPr>
            <p:nvPr/>
          </p:nvSpPr>
          <p:spPr bwMode="auto">
            <a:xfrm>
              <a:off x="995363" y="3206750"/>
              <a:ext cx="5862637" cy="1016000"/>
            </a:xfrm>
            <a:prstGeom prst="roundRect">
              <a:avLst>
                <a:gd name="adj" fmla="val 50000"/>
              </a:avLst>
            </a:prstGeom>
            <a:solidFill>
              <a:srgbClr val="FF8800"/>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64" name="Text Placeholder 3"/>
            <p:cNvSpPr txBox="1">
              <a:spLocks noChangeArrowheads="1"/>
            </p:cNvSpPr>
            <p:nvPr/>
          </p:nvSpPr>
          <p:spPr bwMode="auto">
            <a:xfrm>
              <a:off x="1201738" y="3433763"/>
              <a:ext cx="674296" cy="554037"/>
            </a:xfrm>
            <a:prstGeom prst="rect">
              <a:avLst/>
            </a:prstGeom>
            <a:noFill/>
            <a:ln w="9525">
              <a:noFill/>
              <a:miter lim="800000"/>
            </a:ln>
          </p:spPr>
          <p:txBody>
            <a:bodyPr lIns="0" tIns="0" rIns="0" bIns="0" anchor="b">
              <a:spAutoFit/>
            </a:bodyPr>
            <a:lstStyle/>
            <a:p>
              <a:pPr algn="ctr" defTabSz="1217930" eaLnBrk="1" hangingPunct="1">
                <a:spcBef>
                  <a:spcPct val="2000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02</a:t>
              </a:r>
            </a:p>
          </p:txBody>
        </p:sp>
        <p:sp>
          <p:nvSpPr>
            <p:cNvPr id="23565" name="文本框 35"/>
            <p:cNvSpPr>
              <a:spLocks noChangeArrowheads="1"/>
            </p:cNvSpPr>
            <p:nvPr/>
          </p:nvSpPr>
          <p:spPr bwMode="auto">
            <a:xfrm>
              <a:off x="1979613" y="3251200"/>
              <a:ext cx="4249736" cy="863144"/>
            </a:xfrm>
            <a:prstGeom prst="roundRect">
              <a:avLst>
                <a:gd name="adj" fmla="val 6852"/>
              </a:avLst>
            </a:prstGeom>
            <a:noFill/>
            <a:ln w="9525">
              <a:noFill/>
              <a:round/>
            </a:ln>
          </p:spPr>
          <p:txBody>
            <a:bodyPr>
              <a:spAutoFit/>
            </a:bodyPr>
            <a:lstStyle/>
            <a:p>
              <a:pPr eaLnBrk="1" hangingPunct="1"/>
              <a:r>
                <a:rPr lang="en-US" altLang="zh-TW" sz="1200">
                  <a:solidFill>
                    <a:schemeClr val="bg1"/>
                  </a:solidFill>
                  <a:latin typeface="Comic Sans MS" panose="030F0702030302020204" pitchFamily="66" charset="0"/>
                  <a:ea typeface="PMingLiU" pitchFamily="18" charset="-120"/>
                </a:rPr>
                <a:t>The Celts believed that on the night before the new year, the boundary between the worlds of the living and the dead became blurred as the dead searched for the afterlife.</a:t>
              </a:r>
              <a:endParaRPr lang="en-US" altLang="zh-CN" sz="1200">
                <a:solidFill>
                  <a:schemeClr val="bg1"/>
                </a:solidFill>
                <a:latin typeface="Comic Sans MS" panose="030F0702030302020204" pitchFamily="66" charset="0"/>
                <a:ea typeface="PMingLiU" pitchFamily="18" charset="-120"/>
              </a:endParaRPr>
            </a:p>
          </p:txBody>
        </p:sp>
      </p:grpSp>
      <p:grpSp>
        <p:nvGrpSpPr>
          <p:cNvPr id="4" name="组合 1"/>
          <p:cNvGrpSpPr/>
          <p:nvPr/>
        </p:nvGrpSpPr>
        <p:grpSpPr bwMode="auto">
          <a:xfrm>
            <a:off x="995363" y="4854575"/>
            <a:ext cx="5862637" cy="1089025"/>
            <a:chOff x="995363" y="4625975"/>
            <a:chExt cx="5862637" cy="1089025"/>
          </a:xfrm>
        </p:grpSpPr>
        <p:sp>
          <p:nvSpPr>
            <p:cNvPr id="23558" name="Rounded Rectangle 44"/>
            <p:cNvSpPr>
              <a:spLocks noChangeArrowheads="1"/>
            </p:cNvSpPr>
            <p:nvPr/>
          </p:nvSpPr>
          <p:spPr bwMode="auto">
            <a:xfrm>
              <a:off x="995363" y="4699000"/>
              <a:ext cx="5862637" cy="1016000"/>
            </a:xfrm>
            <a:prstGeom prst="roundRect">
              <a:avLst>
                <a:gd name="adj" fmla="val 50000"/>
              </a:avLst>
            </a:prstGeom>
            <a:solidFill>
              <a:schemeClr val="tx1"/>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59" name="Rounded Rectangle 45"/>
            <p:cNvSpPr>
              <a:spLocks noChangeArrowheads="1"/>
            </p:cNvSpPr>
            <p:nvPr/>
          </p:nvSpPr>
          <p:spPr bwMode="auto">
            <a:xfrm>
              <a:off x="995363" y="4625975"/>
              <a:ext cx="5862637" cy="1017588"/>
            </a:xfrm>
            <a:prstGeom prst="roundRect">
              <a:avLst>
                <a:gd name="adj" fmla="val 50000"/>
              </a:avLst>
            </a:prstGeom>
            <a:solidFill>
              <a:srgbClr val="FF8800"/>
            </a:solidFill>
            <a:ln w="9525">
              <a:noFill/>
              <a:round/>
            </a:ln>
          </p:spPr>
          <p:txBody>
            <a:bodyPr anchor="ctr"/>
            <a:lstStyle/>
            <a:p>
              <a:pPr algn="ctr" defTabSz="1374775" eaLnBrk="1" hangingPunct="1">
                <a:buFont typeface="Arial" panose="020B0604020202020204" pitchFamily="34" charset="0"/>
                <a:buNone/>
              </a:pPr>
              <a:endParaRPr lang="en-US" altLang="zh-CN" sz="3500">
                <a:solidFill>
                  <a:srgbClr val="FFFFFF"/>
                </a:solidFill>
                <a:ea typeface="微软雅黑" panose="020B0503020204020204" pitchFamily="34" charset="-122"/>
              </a:endParaRPr>
            </a:p>
          </p:txBody>
        </p:sp>
        <p:sp>
          <p:nvSpPr>
            <p:cNvPr id="23560" name="Text Placeholder 3"/>
            <p:cNvSpPr txBox="1">
              <a:spLocks noChangeArrowheads="1"/>
            </p:cNvSpPr>
            <p:nvPr/>
          </p:nvSpPr>
          <p:spPr bwMode="auto">
            <a:xfrm>
              <a:off x="1201737" y="4840288"/>
              <a:ext cx="674297" cy="554037"/>
            </a:xfrm>
            <a:prstGeom prst="rect">
              <a:avLst/>
            </a:prstGeom>
            <a:noFill/>
            <a:ln w="9525">
              <a:noFill/>
              <a:miter lim="800000"/>
            </a:ln>
          </p:spPr>
          <p:txBody>
            <a:bodyPr lIns="0" tIns="0" rIns="0" bIns="0" anchor="b">
              <a:spAutoFit/>
            </a:bodyPr>
            <a:lstStyle/>
            <a:p>
              <a:pPr algn="ctr" defTabSz="1217930" eaLnBrk="1" hangingPunct="1">
                <a:spcBef>
                  <a:spcPct val="2000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03</a:t>
              </a:r>
            </a:p>
          </p:txBody>
        </p:sp>
        <p:sp>
          <p:nvSpPr>
            <p:cNvPr id="23561" name="文本框 36"/>
            <p:cNvSpPr>
              <a:spLocks noChangeArrowheads="1"/>
            </p:cNvSpPr>
            <p:nvPr/>
          </p:nvSpPr>
          <p:spPr bwMode="auto">
            <a:xfrm>
              <a:off x="2043017" y="4657725"/>
              <a:ext cx="4097337" cy="975033"/>
            </a:xfrm>
            <a:prstGeom prst="roundRect">
              <a:avLst>
                <a:gd name="adj" fmla="val 6852"/>
              </a:avLst>
            </a:prstGeom>
            <a:noFill/>
            <a:ln w="9525">
              <a:noFill/>
              <a:round/>
            </a:ln>
          </p:spPr>
          <p:txBody>
            <a:bodyPr>
              <a:spAutoFit/>
            </a:bodyPr>
            <a:lstStyle/>
            <a:p>
              <a:pPr eaLnBrk="1" hangingPunct="1"/>
              <a:r>
                <a:rPr lang="zh-CN" altLang="en-US" sz="1100" b="1">
                  <a:solidFill>
                    <a:schemeClr val="bg1"/>
                  </a:solidFill>
                  <a:latin typeface="楷体_GB2312" pitchFamily="49" charset="-122"/>
                  <a:ea typeface="楷体_GB2312" pitchFamily="49" charset="-122"/>
                </a:rPr>
                <a:t>万圣节的由来是因为天主教会试图以一个让异教徒感念天主教圣人的节日来取代异教的</a:t>
              </a:r>
              <a:r>
                <a:rPr lang="en-US" altLang="zh-CN" sz="1100" b="1">
                  <a:solidFill>
                    <a:schemeClr val="bg1"/>
                  </a:solidFill>
                  <a:ea typeface="楷体_GB2312" pitchFamily="49" charset="-122"/>
                </a:rPr>
                <a:t>“</a:t>
              </a:r>
              <a:r>
                <a:rPr lang="zh-CN" altLang="en-US" sz="1100" b="1">
                  <a:solidFill>
                    <a:schemeClr val="bg1"/>
                  </a:solidFill>
                  <a:latin typeface="楷体_GB2312" pitchFamily="49" charset="-122"/>
                  <a:ea typeface="楷体_GB2312" pitchFamily="49" charset="-122"/>
                </a:rPr>
                <a:t>缩温节</a:t>
              </a:r>
              <a:r>
                <a:rPr lang="en-US" altLang="zh-CN" sz="1100" b="1">
                  <a:solidFill>
                    <a:schemeClr val="bg1"/>
                  </a:solidFill>
                  <a:ea typeface="楷体_GB2312" pitchFamily="49" charset="-122"/>
                </a:rPr>
                <a:t>”</a:t>
              </a:r>
              <a:r>
                <a:rPr lang="zh-CN" altLang="en-US" sz="1100" b="1">
                  <a:solidFill>
                    <a:schemeClr val="bg1"/>
                  </a:solidFill>
                  <a:latin typeface="楷体_GB2312" pitchFamily="49" charset="-122"/>
                  <a:ea typeface="楷体_GB2312" pitchFamily="49" charset="-122"/>
                </a:rPr>
                <a:t>，缩温节是一年中很特别的日子，英国人和爱尔兰人在这个时候悼念他们死去的亲友。</a:t>
              </a:r>
            </a:p>
            <a:p>
              <a:pPr eaLnBrk="1" hangingPunct="1"/>
              <a:r>
                <a:rPr lang="zh-CN" altLang="en-US" sz="1100" b="1">
                  <a:solidFill>
                    <a:schemeClr val="bg1"/>
                  </a:solidFill>
                  <a:latin typeface="楷体_GB2312" pitchFamily="49" charset="-122"/>
                  <a:ea typeface="楷体_GB2312" pitchFamily="49" charset="-122"/>
                </a:rPr>
                <a:t>这些人相信， 死去的灵魂会在这一天来到人世间，因此每年</a:t>
              </a:r>
              <a:r>
                <a:rPr lang="en-US" altLang="zh-CN" sz="1100" b="1">
                  <a:solidFill>
                    <a:schemeClr val="bg1"/>
                  </a:solidFill>
                  <a:latin typeface="楷体_GB2312" pitchFamily="49" charset="-122"/>
                  <a:ea typeface="楷体_GB2312" pitchFamily="49" charset="-122"/>
                </a:rPr>
                <a:t>10</a:t>
              </a:r>
              <a:r>
                <a:rPr lang="zh-CN" altLang="en-US" sz="1100" b="1">
                  <a:solidFill>
                    <a:schemeClr val="bg1"/>
                  </a:solidFill>
                  <a:latin typeface="楷体_GB2312" pitchFamily="49" charset="-122"/>
                  <a:ea typeface="楷体_GB2312" pitchFamily="49" charset="-122"/>
                </a:rPr>
                <a:t>月</a:t>
              </a:r>
              <a:r>
                <a:rPr lang="en-US" altLang="zh-CN" sz="1100" b="1">
                  <a:solidFill>
                    <a:schemeClr val="bg1"/>
                  </a:solidFill>
                  <a:latin typeface="楷体_GB2312" pitchFamily="49" charset="-122"/>
                  <a:ea typeface="楷体_GB2312" pitchFamily="49" charset="-122"/>
                </a:rPr>
                <a:t>31</a:t>
              </a:r>
              <a:r>
                <a:rPr lang="zh-CN" altLang="en-US" sz="1100" b="1">
                  <a:solidFill>
                    <a:schemeClr val="bg1"/>
                  </a:solidFill>
                  <a:latin typeface="楷体_GB2312" pitchFamily="49" charset="-122"/>
                  <a:ea typeface="楷体_GB2312" pitchFamily="49" charset="-122"/>
                </a:rPr>
                <a:t>日他们燃起篝火，举办盛宴以求好运。 </a:t>
              </a:r>
              <a:endParaRPr lang="en-US" altLang="zh-TW" sz="1100" b="1">
                <a:solidFill>
                  <a:schemeClr val="bg1"/>
                </a:solidFill>
                <a:latin typeface="楷体_GB2312" pitchFamily="49" charset="-122"/>
                <a:ea typeface="楷体_GB2312" pitchFamily="49" charset="-122"/>
              </a:endParaRPr>
            </a:p>
          </p:txBody>
        </p:sp>
      </p:grpSp>
      <p:pic>
        <p:nvPicPr>
          <p:cNvPr id="23557" name="图片 17"/>
          <p:cNvPicPr>
            <a:picLocks noChangeAspect="1" noChangeArrowheads="1"/>
          </p:cNvPicPr>
          <p:nvPr/>
        </p:nvPicPr>
        <p:blipFill>
          <a:blip r:embed="rId3"/>
          <a:srcRect/>
          <a:stretch>
            <a:fillRect/>
          </a:stretch>
        </p:blipFill>
        <p:spPr bwMode="auto">
          <a:xfrm>
            <a:off x="857250" y="438150"/>
            <a:ext cx="1009650" cy="568325"/>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9"/>
          <p:cNvSpPr txBox="1">
            <a:spLocks noChangeArrowheads="1"/>
          </p:cNvSpPr>
          <p:nvPr/>
        </p:nvSpPr>
        <p:spPr bwMode="auto">
          <a:xfrm>
            <a:off x="5019675" y="390525"/>
            <a:ext cx="3014663" cy="831850"/>
          </a:xfrm>
          <a:prstGeom prst="rect">
            <a:avLst/>
          </a:prstGeom>
          <a:solidFill>
            <a:srgbClr val="FF8800"/>
          </a:solidFill>
          <a:ln w="9525">
            <a:noFill/>
            <a:miter lim="800000"/>
          </a:ln>
        </p:spPr>
        <p:txBody>
          <a:bodyPr anchor="ctr">
            <a:spAutoFit/>
          </a:bodyPr>
          <a:lstStyle/>
          <a:p>
            <a:pPr eaLnBrk="1" hangingPunct="1"/>
            <a:r>
              <a:rPr lang="en-US" altLang="zh-CN" sz="4800">
                <a:solidFill>
                  <a:schemeClr val="bg1"/>
                </a:solidFill>
                <a:latin typeface="Monotype Corsiva" panose="03010101010201010101" pitchFamily="66" charset="0"/>
                <a:ea typeface="微软雅黑" panose="020B0503020204020204" pitchFamily="34" charset="-122"/>
              </a:rPr>
              <a:t>Today</a:t>
            </a:r>
            <a:r>
              <a:rPr lang="zh-CN" altLang="en-US" sz="2800">
                <a:solidFill>
                  <a:schemeClr val="bg1"/>
                </a:solidFill>
                <a:latin typeface="Monotype Corsiva" panose="03010101010201010101" pitchFamily="66" charset="0"/>
                <a:ea typeface="微软雅黑" panose="020B0503020204020204" pitchFamily="34" charset="-122"/>
              </a:rPr>
              <a:t>（</a:t>
            </a:r>
            <a:r>
              <a:rPr lang="zh-CN" altLang="en-US" sz="2800">
                <a:solidFill>
                  <a:schemeClr val="bg1"/>
                </a:solidFill>
                <a:latin typeface="Monotype Corsiva" panose="03010101010201010101" pitchFamily="66" charset="0"/>
                <a:ea typeface="楷体_GB2312" pitchFamily="49" charset="-122"/>
              </a:rPr>
              <a:t>当代</a:t>
            </a:r>
            <a:r>
              <a:rPr lang="zh-CN" altLang="en-US" sz="2800">
                <a:solidFill>
                  <a:schemeClr val="bg1"/>
                </a:solidFill>
                <a:latin typeface="Monotype Corsiva" panose="03010101010201010101" pitchFamily="66" charset="0"/>
                <a:ea typeface="微软雅黑" panose="020B0503020204020204" pitchFamily="34" charset="-122"/>
              </a:rPr>
              <a:t>）</a:t>
            </a:r>
            <a:endParaRPr lang="en-US" altLang="zh-CN" sz="4800">
              <a:latin typeface="微软雅黑" panose="020B0503020204020204" pitchFamily="34" charset="-122"/>
              <a:ea typeface="微软雅黑" panose="020B0503020204020204" pitchFamily="34" charset="-122"/>
            </a:endParaRPr>
          </a:p>
        </p:txBody>
      </p:sp>
      <p:pic>
        <p:nvPicPr>
          <p:cNvPr id="24579" name="图片 31"/>
          <p:cNvPicPr>
            <a:picLocks noChangeAspect="1" noChangeArrowheads="1"/>
          </p:cNvPicPr>
          <p:nvPr/>
        </p:nvPicPr>
        <p:blipFill>
          <a:blip r:embed="rId3"/>
          <a:srcRect/>
          <a:stretch>
            <a:fillRect/>
          </a:stretch>
        </p:blipFill>
        <p:spPr bwMode="auto">
          <a:xfrm>
            <a:off x="857250" y="438150"/>
            <a:ext cx="1009650" cy="568325"/>
          </a:xfrm>
          <a:prstGeom prst="rect">
            <a:avLst/>
          </a:prstGeom>
          <a:noFill/>
          <a:ln w="9525">
            <a:noFill/>
            <a:miter lim="800000"/>
            <a:headEnd/>
            <a:tailEnd/>
          </a:ln>
        </p:spPr>
      </p:pic>
      <p:sp>
        <p:nvSpPr>
          <p:cNvPr id="24580" name="Rectangle 4"/>
          <p:cNvSpPr>
            <a:spLocks noChangeArrowheads="1"/>
          </p:cNvSpPr>
          <p:nvPr/>
        </p:nvSpPr>
        <p:spPr bwMode="auto">
          <a:xfrm>
            <a:off x="922338" y="2219325"/>
            <a:ext cx="4573587" cy="3038475"/>
          </a:xfrm>
          <a:prstGeom prst="rect">
            <a:avLst/>
          </a:prstGeom>
          <a:solidFill>
            <a:schemeClr val="tx1"/>
          </a:solidFill>
          <a:ln w="9525">
            <a:solidFill>
              <a:schemeClr val="tx1"/>
            </a:solidFill>
            <a:miter lim="800000"/>
          </a:ln>
        </p:spPr>
        <p:txBody>
          <a:bodyPr wrap="none" anchor="ctr"/>
          <a:lstStyle/>
          <a:p>
            <a:pPr eaLnBrk="1" hangingPunct="1"/>
            <a:r>
              <a:rPr lang="zh-CN" altLang="en-US" sz="2000">
                <a:solidFill>
                  <a:schemeClr val="bg1"/>
                </a:solidFill>
                <a:latin typeface="Comic Sans MS" panose="030F0702030302020204" pitchFamily="66" charset="0"/>
                <a:ea typeface="微软雅黑" panose="020B0503020204020204" pitchFamily="34" charset="-122"/>
              </a:rPr>
              <a:t>Nowadays,children dress</a:t>
            </a:r>
          </a:p>
          <a:p>
            <a:pPr eaLnBrk="1" hangingPunct="1"/>
            <a:r>
              <a:rPr lang="zh-CN" altLang="en-US" sz="2000">
                <a:solidFill>
                  <a:schemeClr val="bg1"/>
                </a:solidFill>
                <a:latin typeface="Comic Sans MS" panose="030F0702030302020204" pitchFamily="66" charset="0"/>
                <a:ea typeface="微软雅黑" panose="020B0503020204020204" pitchFamily="34" charset="-122"/>
              </a:rPr>
              <a:t> up in costumes,wear </a:t>
            </a:r>
          </a:p>
          <a:p>
            <a:pPr eaLnBrk="1" hangingPunct="1"/>
            <a:r>
              <a:rPr lang="zh-CN" altLang="en-US" sz="2000">
                <a:solidFill>
                  <a:schemeClr val="bg1"/>
                </a:solidFill>
                <a:latin typeface="Comic Sans MS" panose="030F0702030302020204" pitchFamily="66" charset="0"/>
                <a:ea typeface="微软雅黑" panose="020B0503020204020204" pitchFamily="34" charset="-122"/>
              </a:rPr>
              <a:t>masks,collect candy </a:t>
            </a:r>
          </a:p>
          <a:p>
            <a:pPr eaLnBrk="1" hangingPunct="1"/>
            <a:r>
              <a:rPr lang="zh-CN" altLang="en-US" sz="2000">
                <a:solidFill>
                  <a:schemeClr val="bg1"/>
                </a:solidFill>
                <a:latin typeface="Comic Sans MS" panose="030F0702030302020204" pitchFamily="66" charset="0"/>
                <a:ea typeface="微软雅黑" panose="020B0503020204020204" pitchFamily="34" charset="-122"/>
              </a:rPr>
              <a:t>with pumpkin lanterns</a:t>
            </a:r>
            <a:r>
              <a:rPr lang="zh-CN" altLang="en-US" sz="2000">
                <a:solidFill>
                  <a:schemeClr val="bg1"/>
                </a:solidFill>
                <a:ea typeface="微软雅黑" panose="020B0503020204020204" pitchFamily="34" charset="-122"/>
              </a:rPr>
              <a:t>.</a:t>
            </a:r>
          </a:p>
          <a:p>
            <a:pPr eaLnBrk="1" hangingPunct="1"/>
            <a:endParaRPr lang="zh-CN" altLang="en-US" sz="2000">
              <a:solidFill>
                <a:schemeClr val="bg1"/>
              </a:solidFill>
              <a:ea typeface="微软雅黑" panose="020B0503020204020204" pitchFamily="34" charset="-122"/>
            </a:endParaRPr>
          </a:p>
          <a:p>
            <a:pPr eaLnBrk="1" hangingPunct="1"/>
            <a:r>
              <a:rPr lang="zh-CN" altLang="en-US" sz="2000">
                <a:solidFill>
                  <a:schemeClr val="bg1"/>
                </a:solidFill>
                <a:ea typeface="楷体_GB2312" pitchFamily="49" charset="-122"/>
              </a:rPr>
              <a:t>现今 孩子们穿着奇形怪状的服装</a:t>
            </a:r>
          </a:p>
          <a:p>
            <a:pPr eaLnBrk="1" hangingPunct="1"/>
            <a:r>
              <a:rPr lang="zh-CN" altLang="en-US" sz="2000">
                <a:solidFill>
                  <a:schemeClr val="bg1"/>
                </a:solidFill>
                <a:ea typeface="楷体_GB2312" pitchFamily="49" charset="-122"/>
              </a:rPr>
              <a:t>带着面具提着南瓜灯</a:t>
            </a:r>
          </a:p>
          <a:p>
            <a:pPr eaLnBrk="1" hangingPunct="1"/>
            <a:r>
              <a:rPr lang="zh-CN" altLang="en-US" sz="2000">
                <a:solidFill>
                  <a:schemeClr val="bg1"/>
                </a:solidFill>
                <a:ea typeface="楷体_GB2312" pitchFamily="49" charset="-122"/>
              </a:rPr>
              <a:t>挨家挨户敲门收集糖果</a:t>
            </a:r>
          </a:p>
          <a:p>
            <a:pPr eaLnBrk="1" hangingPunct="1"/>
            <a:r>
              <a:rPr lang="zh-CN" altLang="en-US" sz="2000">
                <a:ea typeface="微软雅黑" panose="020B0503020204020204" pitchFamily="34" charset="-122"/>
              </a:rPr>
              <a:t> </a:t>
            </a:r>
          </a:p>
        </p:txBody>
      </p:sp>
      <p:pic>
        <p:nvPicPr>
          <p:cNvPr id="28" name="Picture 3" descr="0013729c002508922b6c44"/>
          <p:cNvPicPr>
            <a:picLocks noGrp="1" noChangeAspect="1" noChangeArrowheads="1"/>
          </p:cNvPicPr>
          <p:nvPr>
            <p:ph sz="half" idx="1"/>
          </p:nvPr>
        </p:nvPicPr>
        <p:blipFill>
          <a:blip r:embed="rId4"/>
          <a:srcRect/>
          <a:stretch>
            <a:fillRect/>
          </a:stretch>
        </p:blipFill>
        <p:spPr bwMode="auto">
          <a:xfrm>
            <a:off x="6916738" y="2046288"/>
            <a:ext cx="4681537" cy="3384550"/>
          </a:xfrm>
          <a:noFill/>
          <a:ln>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恐怖万圣节节日介绍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宽屏</PresentationFormat>
  <Paragraphs>150</Paragraphs>
  <Slides>21</Slides>
  <Notes>21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PMingLiU</vt:lpstr>
      <vt:lpstr>方正兰亭超细黑简体</vt:lpstr>
      <vt:lpstr>方正兰亭粗黑_GBK</vt:lpstr>
      <vt:lpstr>方正兰亭纤黑_GBK</vt:lpstr>
      <vt:lpstr>楷体_GB2312</vt:lpstr>
      <vt:lpstr>宋体</vt:lpstr>
      <vt:lpstr>微软雅黑</vt:lpstr>
      <vt:lpstr>Arial</vt:lpstr>
      <vt:lpstr>Calibri</vt:lpstr>
      <vt:lpstr>Calibri Light</vt:lpstr>
      <vt:lpstr>Comic Sans MS</vt:lpstr>
      <vt:lpstr>Impact</vt:lpstr>
      <vt:lpstr>Monotype Corsiva</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Symbol（象征）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2021-07-23T01:13:43Z</dcterms:created>
  <dcterms:modified xsi:type="dcterms:W3CDTF">2023-01-10T10:25:06Z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291E14D0394B4A649A2E2EB67D93F76B</vt:lpwstr>
  </property>
  <property fmtid="{A09F084E-AD41-489F-8076-AA5BE3082BCA}" pid="100">
    <vt:ui4>5</vt:ui4>
  </property>
  <property fmtid="{64440492-4C8B-11D1-8B70-080036B11A03}" pid="11">
    <vt:lpwstr>www.2ppt.com-爱PPT提供资源下载</vt:lpwstr>
  </property>
</Properties>
</file>