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78" r:id="rId14"/>
    <p:sldId id="267" r:id="rId15"/>
    <p:sldId id="268" r:id="rId16"/>
    <p:sldId id="269" r:id="rId17"/>
    <p:sldId id="279" r:id="rId18"/>
    <p:sldId id="270" r:id="rId19"/>
    <p:sldId id="271" r:id="rId20"/>
    <p:sldId id="272" r:id="rId21"/>
    <p:sldId id="273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2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602F4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D80-436C-868F-70946922A77E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D80-436C-868F-70946922A77E}"/>
              </c:ext>
            </c:extLst>
          </c:dPt>
          <c:dPt>
            <c:idx val="2"/>
            <c:bubble3D val="0"/>
            <c:spPr>
              <a:solidFill>
                <a:srgbClr val="602F4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0D80-436C-868F-70946922A77E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0D80-436C-868F-70946922A77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80-436C-868F-70946922A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5250" y="125095"/>
            <a:ext cx="11968480" cy="6656070"/>
            <a:chOff x="119" y="197"/>
            <a:chExt cx="18848" cy="10482"/>
          </a:xfrm>
        </p:grpSpPr>
        <p:pic>
          <p:nvPicPr>
            <p:cNvPr id="6" name="图片 5" descr="9abdddf296a47c02e5294db85e5b858b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7" y="731"/>
              <a:ext cx="9338" cy="933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47" y="513"/>
              <a:ext cx="18193" cy="9849"/>
            </a:xfrm>
            <a:prstGeom prst="rect">
              <a:avLst/>
            </a:prstGeom>
            <a:noFill/>
            <a:ln w="15875">
              <a:solidFill>
                <a:srgbClr val="602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9" y="197"/>
              <a:ext cx="18849" cy="10482"/>
            </a:xfrm>
            <a:prstGeom prst="rect">
              <a:avLst/>
            </a:prstGeom>
            <a:noFill/>
            <a:ln w="44450">
              <a:solidFill>
                <a:srgbClr val="602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41207" y="2284052"/>
            <a:ext cx="473591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</a:t>
            </a:r>
            <a:r>
              <a:rPr lang="zh-CN" altLang="en-US" sz="4400" b="1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论文答辩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41207" y="3052325"/>
            <a:ext cx="465278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POWERPOINT TEMPLATE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341207" y="3429101"/>
            <a:ext cx="4351234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341207" y="3533097"/>
            <a:ext cx="224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答辩人：</a:t>
            </a:r>
            <a:r>
              <a:rPr lang="en-US" alt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PPT818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31340" y="2077720"/>
            <a:ext cx="4301490" cy="3369310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859655" y="1711960"/>
            <a:ext cx="681990" cy="681990"/>
          </a:xfrm>
          <a:prstGeom prst="ellipse">
            <a:avLst/>
          </a:prstGeom>
          <a:solidFill>
            <a:srgbClr val="602F4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807075" y="2533015"/>
            <a:ext cx="681990" cy="681990"/>
          </a:xfrm>
          <a:prstGeom prst="ellipse">
            <a:avLst/>
          </a:prstGeom>
          <a:solidFill>
            <a:srgbClr val="602F4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322570" y="3418840"/>
            <a:ext cx="681990" cy="683260"/>
          </a:xfrm>
          <a:prstGeom prst="ellipse">
            <a:avLst/>
          </a:prstGeom>
          <a:solidFill>
            <a:srgbClr val="602F4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803265" y="4175760"/>
            <a:ext cx="681990" cy="683260"/>
          </a:xfrm>
          <a:prstGeom prst="ellipse">
            <a:avLst/>
          </a:prstGeom>
          <a:solidFill>
            <a:srgbClr val="602F4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827270" y="5128260"/>
            <a:ext cx="681990" cy="681990"/>
          </a:xfrm>
          <a:prstGeom prst="ellipse">
            <a:avLst/>
          </a:prstGeom>
          <a:solidFill>
            <a:srgbClr val="602F46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269875" y="2470785"/>
            <a:ext cx="1906270" cy="2755900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602F46"/>
          </a:solidFill>
          <a:ln>
            <a:noFill/>
          </a:ln>
        </p:spPr>
        <p:txBody>
          <a:bodyPr lIns="0" tIns="0" rIns="80954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7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17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160770" y="1732280"/>
            <a:ext cx="4364355" cy="52641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6160770" y="1461770"/>
            <a:ext cx="1567815" cy="28003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630670" y="2704465"/>
            <a:ext cx="4364355" cy="52641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30670" y="2434590"/>
            <a:ext cx="1567815" cy="28003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336030" y="3642995"/>
            <a:ext cx="4364355" cy="52641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6336030" y="3372485"/>
            <a:ext cx="1567815" cy="28003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640195" y="4509135"/>
            <a:ext cx="4364355" cy="52641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6640195" y="4238625"/>
            <a:ext cx="1567815" cy="28003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884545" y="5553710"/>
            <a:ext cx="4364355" cy="52641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5884545" y="5283200"/>
            <a:ext cx="1567815" cy="280035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981710" y="1774825"/>
            <a:ext cx="2371090" cy="833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defTabSz="81597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单击此处添加标题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defTabSz="81597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1146810" y="4792345"/>
            <a:ext cx="2371090" cy="833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defTabSz="81597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单击此处添加标题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defTabSz="81597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8867140" y="2005330"/>
            <a:ext cx="2371090" cy="833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defTabSz="81597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单击此处添加标题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defTabSz="81597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8840470" y="4693920"/>
            <a:ext cx="2371090" cy="833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defTabSz="815975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单击此处添加标题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  <a:p>
            <a:pPr defTabSz="815975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grpSp>
        <p:nvGrpSpPr>
          <p:cNvPr id="4" name="组合 2"/>
          <p:cNvGrpSpPr/>
          <p:nvPr/>
        </p:nvGrpSpPr>
        <p:grpSpPr>
          <a:xfrm>
            <a:off x="4039235" y="2252345"/>
            <a:ext cx="4114165" cy="3065145"/>
            <a:chOff x="4692692" y="2532274"/>
            <a:chExt cx="3581400" cy="2667000"/>
          </a:xfrm>
        </p:grpSpPr>
        <p:graphicFrame>
          <p:nvGraphicFramePr>
            <p:cNvPr id="55" name="Chart 2"/>
            <p:cNvGraphicFramePr/>
            <p:nvPr/>
          </p:nvGraphicFramePr>
          <p:xfrm>
            <a:off x="4692692" y="2676048"/>
            <a:ext cx="3581400" cy="238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6" name="Oval 3"/>
            <p:cNvSpPr/>
            <p:nvPr/>
          </p:nvSpPr>
          <p:spPr>
            <a:xfrm>
              <a:off x="5149892" y="2532274"/>
              <a:ext cx="2667000" cy="2667000"/>
            </a:xfrm>
            <a:prstGeom prst="ellips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Text Box 10"/>
            <p:cNvSpPr txBox="1">
              <a:spLocks noChangeArrowheads="1"/>
            </p:cNvSpPr>
            <p:nvPr/>
          </p:nvSpPr>
          <p:spPr bwMode="auto">
            <a:xfrm>
              <a:off x="6015879" y="3716943"/>
              <a:ext cx="935028" cy="25362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815975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添加标题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5" name="组合 3"/>
          <p:cNvGrpSpPr/>
          <p:nvPr/>
        </p:nvGrpSpPr>
        <p:grpSpPr>
          <a:xfrm>
            <a:off x="3394075" y="1950720"/>
            <a:ext cx="1593215" cy="1527175"/>
            <a:chOff x="4131285" y="2269648"/>
            <a:chExt cx="1386891" cy="1328785"/>
          </a:xfrm>
        </p:grpSpPr>
        <p:sp>
          <p:nvSpPr>
            <p:cNvPr id="57" name="Oval 4"/>
            <p:cNvSpPr/>
            <p:nvPr/>
          </p:nvSpPr>
          <p:spPr>
            <a:xfrm>
              <a:off x="4923526" y="3031361"/>
              <a:ext cx="586024" cy="567072"/>
            </a:xfrm>
            <a:prstGeom prst="ellipse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Oval 9"/>
            <p:cNvSpPr/>
            <p:nvPr/>
          </p:nvSpPr>
          <p:spPr>
            <a:xfrm>
              <a:off x="4131285" y="2269648"/>
              <a:ext cx="594227" cy="597637"/>
            </a:xfrm>
            <a:prstGeom prst="ellipse">
              <a:avLst/>
            </a:prstGeom>
            <a:solidFill>
              <a:srgbClr val="602F46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10"/>
            <p:cNvGrpSpPr/>
            <p:nvPr/>
          </p:nvGrpSpPr>
          <p:grpSpPr>
            <a:xfrm>
              <a:off x="4239552" y="2398666"/>
              <a:ext cx="381854" cy="310725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64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5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3" name="Text Box 10"/>
            <p:cNvSpPr txBox="1">
              <a:spLocks noChangeArrowheads="1"/>
            </p:cNvSpPr>
            <p:nvPr/>
          </p:nvSpPr>
          <p:spPr bwMode="auto">
            <a:xfrm>
              <a:off x="4932152" y="3154995"/>
              <a:ext cx="586024" cy="2536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815975"/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35%</a:t>
              </a:r>
            </a:p>
          </p:txBody>
        </p:sp>
        <p:cxnSp>
          <p:nvCxnSpPr>
            <p:cNvPr id="100" name="Straight Arrow Connector 55"/>
            <p:cNvCxnSpPr>
              <a:stCxn id="57" idx="1"/>
              <a:endCxn id="62" idx="5"/>
            </p:cNvCxnSpPr>
            <p:nvPr/>
          </p:nvCxnSpPr>
          <p:spPr>
            <a:xfrm flipH="1" flipV="1">
              <a:off x="4638489" y="2779763"/>
              <a:ext cx="370858" cy="334644"/>
            </a:xfrm>
            <a:prstGeom prst="straightConnector1">
              <a:avLst/>
            </a:prstGeom>
            <a:ln w="19050">
              <a:solidFill>
                <a:srgbClr val="602F4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930390" y="2180590"/>
            <a:ext cx="1849120" cy="913765"/>
            <a:chOff x="7209526" y="2469728"/>
            <a:chExt cx="1609897" cy="795330"/>
          </a:xfrm>
        </p:grpSpPr>
        <p:sp>
          <p:nvSpPr>
            <p:cNvPr id="58" name="Oval 5"/>
            <p:cNvSpPr/>
            <p:nvPr/>
          </p:nvSpPr>
          <p:spPr>
            <a:xfrm>
              <a:off x="7209526" y="2697986"/>
              <a:ext cx="586024" cy="56707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Oval 21"/>
            <p:cNvSpPr/>
            <p:nvPr/>
          </p:nvSpPr>
          <p:spPr>
            <a:xfrm>
              <a:off x="8225196" y="2469728"/>
              <a:ext cx="594227" cy="5976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Group 22"/>
            <p:cNvGrpSpPr/>
            <p:nvPr/>
          </p:nvGrpSpPr>
          <p:grpSpPr>
            <a:xfrm>
              <a:off x="8346345" y="2631940"/>
              <a:ext cx="353172" cy="262091"/>
              <a:chOff x="5129089" y="3156352"/>
              <a:chExt cx="474198" cy="351905"/>
            </a:xfrm>
            <a:solidFill>
              <a:schemeClr val="bg1"/>
            </a:solidFill>
          </p:grpSpPr>
          <p:sp>
            <p:nvSpPr>
              <p:cNvPr id="72" name="Freeform 66"/>
              <p:cNvSpPr>
                <a:spLocks noEditPoints="1"/>
              </p:cNvSpPr>
              <p:nvPr/>
            </p:nvSpPr>
            <p:spPr bwMode="auto">
              <a:xfrm>
                <a:off x="5139073" y="3156352"/>
                <a:ext cx="459224" cy="279527"/>
              </a:xfrm>
              <a:custGeom>
                <a:avLst/>
                <a:gdLst>
                  <a:gd name="T0" fmla="*/ 184 w 184"/>
                  <a:gd name="T1" fmla="*/ 0 h 112"/>
                  <a:gd name="T2" fmla="*/ 0 w 184"/>
                  <a:gd name="T3" fmla="*/ 0 h 112"/>
                  <a:gd name="T4" fmla="*/ 0 w 184"/>
                  <a:gd name="T5" fmla="*/ 112 h 112"/>
                  <a:gd name="T6" fmla="*/ 184 w 184"/>
                  <a:gd name="T7" fmla="*/ 112 h 112"/>
                  <a:gd name="T8" fmla="*/ 184 w 184"/>
                  <a:gd name="T9" fmla="*/ 0 h 112"/>
                  <a:gd name="T10" fmla="*/ 176 w 184"/>
                  <a:gd name="T11" fmla="*/ 102 h 112"/>
                  <a:gd name="T12" fmla="*/ 8 w 184"/>
                  <a:gd name="T13" fmla="*/ 102 h 112"/>
                  <a:gd name="T14" fmla="*/ 8 w 184"/>
                  <a:gd name="T15" fmla="*/ 8 h 112"/>
                  <a:gd name="T16" fmla="*/ 176 w 184"/>
                  <a:gd name="T17" fmla="*/ 8 h 112"/>
                  <a:gd name="T18" fmla="*/ 176 w 184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4" h="112">
                    <a:moveTo>
                      <a:pt x="184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84" y="112"/>
                    </a:lnTo>
                    <a:lnTo>
                      <a:pt x="184" y="0"/>
                    </a:lnTo>
                    <a:close/>
                    <a:moveTo>
                      <a:pt x="176" y="102"/>
                    </a:moveTo>
                    <a:lnTo>
                      <a:pt x="8" y="102"/>
                    </a:lnTo>
                    <a:lnTo>
                      <a:pt x="8" y="8"/>
                    </a:lnTo>
                    <a:lnTo>
                      <a:pt x="176" y="8"/>
                    </a:lnTo>
                    <a:lnTo>
                      <a:pt x="176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3" name="Freeform 67"/>
              <p:cNvSpPr/>
              <p:nvPr/>
            </p:nvSpPr>
            <p:spPr bwMode="auto">
              <a:xfrm>
                <a:off x="5129089" y="3448358"/>
                <a:ext cx="474198" cy="59899"/>
              </a:xfrm>
              <a:custGeom>
                <a:avLst/>
                <a:gdLst>
                  <a:gd name="T0" fmla="*/ 190 w 190"/>
                  <a:gd name="T1" fmla="*/ 16 h 24"/>
                  <a:gd name="T2" fmla="*/ 188 w 190"/>
                  <a:gd name="T3" fmla="*/ 0 h 24"/>
                  <a:gd name="T4" fmla="*/ 3 w 190"/>
                  <a:gd name="T5" fmla="*/ 0 h 24"/>
                  <a:gd name="T6" fmla="*/ 0 w 190"/>
                  <a:gd name="T7" fmla="*/ 16 h 24"/>
                  <a:gd name="T8" fmla="*/ 0 w 190"/>
                  <a:gd name="T9" fmla="*/ 16 h 24"/>
                  <a:gd name="T10" fmla="*/ 0 w 190"/>
                  <a:gd name="T11" fmla="*/ 24 h 24"/>
                  <a:gd name="T12" fmla="*/ 190 w 190"/>
                  <a:gd name="T13" fmla="*/ 24 h 24"/>
                  <a:gd name="T14" fmla="*/ 190 w 190"/>
                  <a:gd name="T15" fmla="*/ 16 h 24"/>
                  <a:gd name="T16" fmla="*/ 190 w 190"/>
                  <a:gd name="T1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24">
                    <a:moveTo>
                      <a:pt x="190" y="16"/>
                    </a:moveTo>
                    <a:lnTo>
                      <a:pt x="188" y="0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190" y="24"/>
                    </a:lnTo>
                    <a:lnTo>
                      <a:pt x="190" y="16"/>
                    </a:lnTo>
                    <a:lnTo>
                      <a:pt x="190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7226778" y="2810979"/>
              <a:ext cx="586024" cy="2536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815975"/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25%</a:t>
              </a:r>
            </a:p>
          </p:txBody>
        </p:sp>
        <p:cxnSp>
          <p:nvCxnSpPr>
            <p:cNvPr id="101" name="Straight Arrow Connector 58"/>
            <p:cNvCxnSpPr>
              <a:endCxn id="70" idx="2"/>
            </p:cNvCxnSpPr>
            <p:nvPr/>
          </p:nvCxnSpPr>
          <p:spPr>
            <a:xfrm flipV="1">
              <a:off x="7740692" y="2768547"/>
              <a:ext cx="484504" cy="183726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5"/>
          <p:cNvGrpSpPr/>
          <p:nvPr/>
        </p:nvGrpSpPr>
        <p:grpSpPr>
          <a:xfrm>
            <a:off x="7108825" y="4331970"/>
            <a:ext cx="1580515" cy="1325245"/>
            <a:chOff x="7364886" y="4341813"/>
            <a:chExt cx="1376056" cy="1152994"/>
          </a:xfrm>
        </p:grpSpPr>
        <p:sp>
          <p:nvSpPr>
            <p:cNvPr id="60" name="Oval 7"/>
            <p:cNvSpPr/>
            <p:nvPr/>
          </p:nvSpPr>
          <p:spPr>
            <a:xfrm>
              <a:off x="7365388" y="4341813"/>
              <a:ext cx="586024" cy="56707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Oval 26"/>
            <p:cNvSpPr/>
            <p:nvPr/>
          </p:nvSpPr>
          <p:spPr>
            <a:xfrm>
              <a:off x="8146715" y="4897170"/>
              <a:ext cx="594227" cy="59763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" name="Group 34"/>
            <p:cNvGrpSpPr/>
            <p:nvPr/>
          </p:nvGrpSpPr>
          <p:grpSpPr>
            <a:xfrm>
              <a:off x="8268361" y="5040081"/>
              <a:ext cx="385440" cy="269394"/>
              <a:chOff x="7999238" y="1399322"/>
              <a:chExt cx="464215" cy="324452"/>
            </a:xfrm>
            <a:solidFill>
              <a:schemeClr val="bg1"/>
            </a:solidFill>
          </p:grpSpPr>
          <p:sp>
            <p:nvSpPr>
              <p:cNvPr id="81" name="Freeform 57"/>
              <p:cNvSpPr>
                <a:spLocks noEditPoints="1"/>
              </p:cNvSpPr>
              <p:nvPr/>
            </p:nvSpPr>
            <p:spPr bwMode="auto">
              <a:xfrm>
                <a:off x="7999238" y="1399322"/>
                <a:ext cx="331940" cy="324452"/>
              </a:xfrm>
              <a:custGeom>
                <a:avLst/>
                <a:gdLst>
                  <a:gd name="T0" fmla="*/ 86 w 100"/>
                  <a:gd name="T1" fmla="*/ 60 h 97"/>
                  <a:gd name="T2" fmla="*/ 100 w 100"/>
                  <a:gd name="T3" fmla="*/ 54 h 97"/>
                  <a:gd name="T4" fmla="*/ 100 w 100"/>
                  <a:gd name="T5" fmla="*/ 43 h 97"/>
                  <a:gd name="T6" fmla="*/ 86 w 100"/>
                  <a:gd name="T7" fmla="*/ 38 h 97"/>
                  <a:gd name="T8" fmla="*/ 83 w 100"/>
                  <a:gd name="T9" fmla="*/ 32 h 97"/>
                  <a:gd name="T10" fmla="*/ 89 w 100"/>
                  <a:gd name="T11" fmla="*/ 18 h 97"/>
                  <a:gd name="T12" fmla="*/ 81 w 100"/>
                  <a:gd name="T13" fmla="*/ 11 h 97"/>
                  <a:gd name="T14" fmla="*/ 67 w 100"/>
                  <a:gd name="T15" fmla="*/ 16 h 97"/>
                  <a:gd name="T16" fmla="*/ 61 w 100"/>
                  <a:gd name="T17" fmla="*/ 14 h 97"/>
                  <a:gd name="T18" fmla="*/ 55 w 100"/>
                  <a:gd name="T19" fmla="*/ 0 h 97"/>
                  <a:gd name="T20" fmla="*/ 44 w 100"/>
                  <a:gd name="T21" fmla="*/ 0 h 97"/>
                  <a:gd name="T22" fmla="*/ 39 w 100"/>
                  <a:gd name="T23" fmla="*/ 14 h 97"/>
                  <a:gd name="T24" fmla="*/ 33 w 100"/>
                  <a:gd name="T25" fmla="*/ 16 h 97"/>
                  <a:gd name="T26" fmla="*/ 19 w 100"/>
                  <a:gd name="T27" fmla="*/ 11 h 97"/>
                  <a:gd name="T28" fmla="*/ 11 w 100"/>
                  <a:gd name="T29" fmla="*/ 19 h 97"/>
                  <a:gd name="T30" fmla="*/ 17 w 100"/>
                  <a:gd name="T31" fmla="*/ 32 h 97"/>
                  <a:gd name="T32" fmla="*/ 14 w 100"/>
                  <a:gd name="T33" fmla="*/ 38 h 97"/>
                  <a:gd name="T34" fmla="*/ 0 w 100"/>
                  <a:gd name="T35" fmla="*/ 44 h 97"/>
                  <a:gd name="T36" fmla="*/ 0 w 100"/>
                  <a:gd name="T37" fmla="*/ 54 h 97"/>
                  <a:gd name="T38" fmla="*/ 14 w 100"/>
                  <a:gd name="T39" fmla="*/ 60 h 97"/>
                  <a:gd name="T40" fmla="*/ 17 w 100"/>
                  <a:gd name="T41" fmla="*/ 66 h 97"/>
                  <a:gd name="T42" fmla="*/ 11 w 100"/>
                  <a:gd name="T43" fmla="*/ 80 h 97"/>
                  <a:gd name="T44" fmla="*/ 19 w 100"/>
                  <a:gd name="T45" fmla="*/ 87 h 97"/>
                  <a:gd name="T46" fmla="*/ 33 w 100"/>
                  <a:gd name="T47" fmla="*/ 82 h 97"/>
                  <a:gd name="T48" fmla="*/ 39 w 100"/>
                  <a:gd name="T49" fmla="*/ 84 h 97"/>
                  <a:gd name="T50" fmla="*/ 45 w 100"/>
                  <a:gd name="T51" fmla="*/ 97 h 97"/>
                  <a:gd name="T52" fmla="*/ 56 w 100"/>
                  <a:gd name="T53" fmla="*/ 97 h 97"/>
                  <a:gd name="T54" fmla="*/ 61 w 100"/>
                  <a:gd name="T55" fmla="*/ 84 h 97"/>
                  <a:gd name="T56" fmla="*/ 67 w 100"/>
                  <a:gd name="T57" fmla="*/ 82 h 97"/>
                  <a:gd name="T58" fmla="*/ 81 w 100"/>
                  <a:gd name="T59" fmla="*/ 87 h 97"/>
                  <a:gd name="T60" fmla="*/ 89 w 100"/>
                  <a:gd name="T61" fmla="*/ 79 h 97"/>
                  <a:gd name="T62" fmla="*/ 83 w 100"/>
                  <a:gd name="T63" fmla="*/ 66 h 97"/>
                  <a:gd name="T64" fmla="*/ 86 w 100"/>
                  <a:gd name="T65" fmla="*/ 60 h 97"/>
                  <a:gd name="T66" fmla="*/ 50 w 100"/>
                  <a:gd name="T67" fmla="*/ 64 h 97"/>
                  <a:gd name="T68" fmla="*/ 34 w 100"/>
                  <a:gd name="T69" fmla="*/ 49 h 97"/>
                  <a:gd name="T70" fmla="*/ 50 w 100"/>
                  <a:gd name="T71" fmla="*/ 33 h 97"/>
                  <a:gd name="T72" fmla="*/ 66 w 100"/>
                  <a:gd name="T73" fmla="*/ 49 h 97"/>
                  <a:gd name="T74" fmla="*/ 50 w 100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" h="97">
                    <a:moveTo>
                      <a:pt x="86" y="60"/>
                    </a:moveTo>
                    <a:cubicBezTo>
                      <a:pt x="86" y="60"/>
                      <a:pt x="100" y="55"/>
                      <a:pt x="100" y="5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3"/>
                      <a:pt x="86" y="38"/>
                      <a:pt x="86" y="38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3" y="32"/>
                      <a:pt x="89" y="19"/>
                      <a:pt x="89" y="18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39" y="14"/>
                      <a:pt x="39" y="1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19" y="10"/>
                      <a:pt x="19" y="1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7" y="32"/>
                      <a:pt x="17" y="3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0" y="43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1" y="79"/>
                      <a:pt x="11" y="80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0" y="88"/>
                      <a:pt x="33" y="82"/>
                      <a:pt x="33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4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2"/>
                      <a:pt x="81" y="87"/>
                      <a:pt x="81" y="87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90" y="79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9" y="33"/>
                      <a:pt x="66" y="40"/>
                      <a:pt x="66" y="49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Freeform 58"/>
              <p:cNvSpPr>
                <a:spLocks noEditPoints="1"/>
              </p:cNvSpPr>
              <p:nvPr/>
            </p:nvSpPr>
            <p:spPr bwMode="auto">
              <a:xfrm>
                <a:off x="8308715" y="1564044"/>
                <a:ext cx="154738" cy="154738"/>
              </a:xfrm>
              <a:custGeom>
                <a:avLst/>
                <a:gdLst>
                  <a:gd name="T0" fmla="*/ 41 w 47"/>
                  <a:gd name="T1" fmla="*/ 22 h 47"/>
                  <a:gd name="T2" fmla="*/ 41 w 47"/>
                  <a:gd name="T3" fmla="*/ 19 h 47"/>
                  <a:gd name="T4" fmla="*/ 45 w 47"/>
                  <a:gd name="T5" fmla="*/ 13 h 47"/>
                  <a:gd name="T6" fmla="*/ 42 w 47"/>
                  <a:gd name="T7" fmla="*/ 9 h 47"/>
                  <a:gd name="T8" fmla="*/ 35 w 47"/>
                  <a:gd name="T9" fmla="*/ 10 h 47"/>
                  <a:gd name="T10" fmla="*/ 33 w 47"/>
                  <a:gd name="T11" fmla="*/ 8 h 47"/>
                  <a:gd name="T12" fmla="*/ 32 w 47"/>
                  <a:gd name="T13" fmla="*/ 1 h 47"/>
                  <a:gd name="T14" fmla="*/ 27 w 47"/>
                  <a:gd name="T15" fmla="*/ 0 h 47"/>
                  <a:gd name="T16" fmla="*/ 23 w 47"/>
                  <a:gd name="T17" fmla="*/ 6 h 47"/>
                  <a:gd name="T18" fmla="*/ 20 w 47"/>
                  <a:gd name="T19" fmla="*/ 6 h 47"/>
                  <a:gd name="T20" fmla="*/ 14 w 47"/>
                  <a:gd name="T21" fmla="*/ 2 h 47"/>
                  <a:gd name="T22" fmla="*/ 9 w 47"/>
                  <a:gd name="T23" fmla="*/ 5 h 47"/>
                  <a:gd name="T24" fmla="*/ 10 w 47"/>
                  <a:gd name="T25" fmla="*/ 12 h 47"/>
                  <a:gd name="T26" fmla="*/ 9 w 47"/>
                  <a:gd name="T27" fmla="*/ 14 h 47"/>
                  <a:gd name="T28" fmla="*/ 2 w 47"/>
                  <a:gd name="T29" fmla="*/ 16 h 47"/>
                  <a:gd name="T30" fmla="*/ 1 w 47"/>
                  <a:gd name="T31" fmla="*/ 21 h 47"/>
                  <a:gd name="T32" fmla="*/ 6 w 47"/>
                  <a:gd name="T33" fmla="*/ 25 h 47"/>
                  <a:gd name="T34" fmla="*/ 7 w 47"/>
                  <a:gd name="T35" fmla="*/ 28 h 47"/>
                  <a:gd name="T36" fmla="*/ 3 w 47"/>
                  <a:gd name="T37" fmla="*/ 34 h 47"/>
                  <a:gd name="T38" fmla="*/ 5 w 47"/>
                  <a:gd name="T39" fmla="*/ 38 h 47"/>
                  <a:gd name="T40" fmla="*/ 12 w 47"/>
                  <a:gd name="T41" fmla="*/ 37 h 47"/>
                  <a:gd name="T42" fmla="*/ 14 w 47"/>
                  <a:gd name="T43" fmla="*/ 39 h 47"/>
                  <a:gd name="T44" fmla="*/ 16 w 47"/>
                  <a:gd name="T45" fmla="*/ 46 h 47"/>
                  <a:gd name="T46" fmla="*/ 21 w 47"/>
                  <a:gd name="T47" fmla="*/ 47 h 47"/>
                  <a:gd name="T48" fmla="*/ 25 w 47"/>
                  <a:gd name="T49" fmla="*/ 41 h 47"/>
                  <a:gd name="T50" fmla="*/ 28 w 47"/>
                  <a:gd name="T51" fmla="*/ 41 h 47"/>
                  <a:gd name="T52" fmla="*/ 33 w 47"/>
                  <a:gd name="T53" fmla="*/ 45 h 47"/>
                  <a:gd name="T54" fmla="*/ 38 w 47"/>
                  <a:gd name="T55" fmla="*/ 42 h 47"/>
                  <a:gd name="T56" fmla="*/ 37 w 47"/>
                  <a:gd name="T57" fmla="*/ 35 h 47"/>
                  <a:gd name="T58" fmla="*/ 39 w 47"/>
                  <a:gd name="T59" fmla="*/ 33 h 47"/>
                  <a:gd name="T60" fmla="*/ 46 w 47"/>
                  <a:gd name="T61" fmla="*/ 31 h 47"/>
                  <a:gd name="T62" fmla="*/ 47 w 47"/>
                  <a:gd name="T63" fmla="*/ 26 h 47"/>
                  <a:gd name="T64" fmla="*/ 41 w 47"/>
                  <a:gd name="T65" fmla="*/ 22 h 47"/>
                  <a:gd name="T66" fmla="*/ 31 w 47"/>
                  <a:gd name="T67" fmla="*/ 25 h 47"/>
                  <a:gd name="T68" fmla="*/ 22 w 47"/>
                  <a:gd name="T69" fmla="*/ 31 h 47"/>
                  <a:gd name="T70" fmla="*/ 16 w 47"/>
                  <a:gd name="T71" fmla="*/ 22 h 47"/>
                  <a:gd name="T72" fmla="*/ 25 w 47"/>
                  <a:gd name="T73" fmla="*/ 16 h 47"/>
                  <a:gd name="T74" fmla="*/ 31 w 47"/>
                  <a:gd name="T75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3" y="6"/>
                      <a:pt x="2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2" y="33"/>
                      <a:pt x="3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5" y="41"/>
                      <a:pt x="25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6" y="31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2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6" name="Text Box 10"/>
            <p:cNvSpPr txBox="1">
              <a:spLocks noChangeArrowheads="1"/>
            </p:cNvSpPr>
            <p:nvPr/>
          </p:nvSpPr>
          <p:spPr bwMode="auto">
            <a:xfrm>
              <a:off x="7364886" y="4468590"/>
              <a:ext cx="586023" cy="2536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815975"/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10%</a:t>
              </a:r>
            </a:p>
          </p:txBody>
        </p:sp>
        <p:cxnSp>
          <p:nvCxnSpPr>
            <p:cNvPr id="102" name="Straight Arrow Connector 60"/>
            <p:cNvCxnSpPr>
              <a:stCxn id="60" idx="5"/>
              <a:endCxn id="75" idx="1"/>
            </p:cNvCxnSpPr>
            <p:nvPr/>
          </p:nvCxnSpPr>
          <p:spPr>
            <a:xfrm>
              <a:off x="7865591" y="4825839"/>
              <a:ext cx="368147" cy="158853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4"/>
          <p:cNvGrpSpPr/>
          <p:nvPr/>
        </p:nvGrpSpPr>
        <p:grpSpPr>
          <a:xfrm>
            <a:off x="3451860" y="5015230"/>
            <a:ext cx="2707640" cy="843915"/>
            <a:chOff x="4181276" y="4936361"/>
            <a:chExt cx="2356974" cy="734069"/>
          </a:xfrm>
        </p:grpSpPr>
        <p:sp>
          <p:nvSpPr>
            <p:cNvPr id="59" name="Oval 6"/>
            <p:cNvSpPr/>
            <p:nvPr/>
          </p:nvSpPr>
          <p:spPr>
            <a:xfrm>
              <a:off x="5952226" y="4936361"/>
              <a:ext cx="586024" cy="567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Oval 15"/>
            <p:cNvSpPr/>
            <p:nvPr/>
          </p:nvSpPr>
          <p:spPr>
            <a:xfrm>
              <a:off x="4181276" y="5072793"/>
              <a:ext cx="594227" cy="597637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Group 30"/>
            <p:cNvGrpSpPr/>
            <p:nvPr/>
          </p:nvGrpSpPr>
          <p:grpSpPr>
            <a:xfrm>
              <a:off x="4315369" y="5231695"/>
              <a:ext cx="341924" cy="312911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77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8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9" name="Freeform 54"/>
              <p:cNvSpPr/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85" name="Text Box 10"/>
            <p:cNvSpPr txBox="1">
              <a:spLocks noChangeArrowheads="1"/>
            </p:cNvSpPr>
            <p:nvPr/>
          </p:nvSpPr>
          <p:spPr bwMode="auto">
            <a:xfrm>
              <a:off x="5960851" y="5055494"/>
              <a:ext cx="573991" cy="2536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815975"/>
              <a:r>
                <a:rPr 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20%</a:t>
              </a:r>
            </a:p>
          </p:txBody>
        </p:sp>
        <p:cxnSp>
          <p:nvCxnSpPr>
            <p:cNvPr id="103" name="Straight Arrow Connector 62"/>
            <p:cNvCxnSpPr>
              <a:stCxn id="59" idx="3"/>
              <a:endCxn id="68" idx="6"/>
            </p:cNvCxnSpPr>
            <p:nvPr/>
          </p:nvCxnSpPr>
          <p:spPr>
            <a:xfrm flipH="1" flipV="1">
              <a:off x="4775503" y="5371612"/>
              <a:ext cx="1262544" cy="48775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"/>
          <p:cNvSpPr/>
          <p:nvPr/>
        </p:nvSpPr>
        <p:spPr>
          <a:xfrm>
            <a:off x="4625975" y="2741295"/>
            <a:ext cx="2948940" cy="1238885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33" name="Freeform: Shape 4"/>
          <p:cNvSpPr/>
          <p:nvPr/>
        </p:nvSpPr>
        <p:spPr>
          <a:xfrm>
            <a:off x="4624705" y="3560445"/>
            <a:ext cx="2948940" cy="1238885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34" name="Freeform: Shape 5"/>
          <p:cNvSpPr/>
          <p:nvPr/>
        </p:nvSpPr>
        <p:spPr>
          <a:xfrm>
            <a:off x="4622800" y="4382770"/>
            <a:ext cx="2948940" cy="1238885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-1" fmla="*/ 2526030 w 2526030"/>
              <a:gd name="connsiteY0-2" fmla="*/ 0 h 1061085"/>
              <a:gd name="connsiteX1-3" fmla="*/ 1905 w 2526030"/>
              <a:gd name="connsiteY1-4" fmla="*/ 702945 h 1061085"/>
              <a:gd name="connsiteX2-5" fmla="*/ 0 w 2526030"/>
              <a:gd name="connsiteY2-6" fmla="*/ 1061085 h 1061085"/>
              <a:gd name="connsiteX3-7" fmla="*/ 2522220 w 2526030"/>
              <a:gd name="connsiteY3-8" fmla="*/ 365760 h 1061085"/>
              <a:gd name="connsiteX4-9" fmla="*/ 2526030 w 2526030"/>
              <a:gd name="connsiteY4-10" fmla="*/ 0 h 1061085"/>
              <a:gd name="connsiteX0-11" fmla="*/ 2526030 w 2527935"/>
              <a:gd name="connsiteY0-12" fmla="*/ 0 h 1061085"/>
              <a:gd name="connsiteX1-13" fmla="*/ 1905 w 2527935"/>
              <a:gd name="connsiteY1-14" fmla="*/ 702945 h 1061085"/>
              <a:gd name="connsiteX2-15" fmla="*/ 0 w 2527935"/>
              <a:gd name="connsiteY2-16" fmla="*/ 1061085 h 1061085"/>
              <a:gd name="connsiteX3-17" fmla="*/ 2527935 w 2527935"/>
              <a:gd name="connsiteY3-18" fmla="*/ 373380 h 1061085"/>
              <a:gd name="connsiteX4-19" fmla="*/ 2526030 w 2527935"/>
              <a:gd name="connsiteY4-20" fmla="*/ 0 h 1061085"/>
              <a:gd name="connsiteX0-21" fmla="*/ 2526030 w 2527935"/>
              <a:gd name="connsiteY0-22" fmla="*/ 0 h 1061085"/>
              <a:gd name="connsiteX1-23" fmla="*/ 0 w 2527935"/>
              <a:gd name="connsiteY1-24" fmla="*/ 701040 h 1061085"/>
              <a:gd name="connsiteX2-25" fmla="*/ 0 w 2527935"/>
              <a:gd name="connsiteY2-26" fmla="*/ 1061085 h 1061085"/>
              <a:gd name="connsiteX3-27" fmla="*/ 2527935 w 2527935"/>
              <a:gd name="connsiteY3-28" fmla="*/ 373380 h 1061085"/>
              <a:gd name="connsiteX4-29" fmla="*/ 2526030 w 2527935"/>
              <a:gd name="connsiteY4-30" fmla="*/ 0 h 1061085"/>
              <a:gd name="connsiteX0-31" fmla="*/ 2526030 w 2527935"/>
              <a:gd name="connsiteY0-32" fmla="*/ 0 h 1061085"/>
              <a:gd name="connsiteX1-33" fmla="*/ 0 w 2527935"/>
              <a:gd name="connsiteY1-34" fmla="*/ 701040 h 1061085"/>
              <a:gd name="connsiteX2-35" fmla="*/ 0 w 2527935"/>
              <a:gd name="connsiteY2-36" fmla="*/ 1061085 h 1061085"/>
              <a:gd name="connsiteX3-37" fmla="*/ 2527935 w 2527935"/>
              <a:gd name="connsiteY3-38" fmla="*/ 354330 h 1061085"/>
              <a:gd name="connsiteX4-39" fmla="*/ 2526030 w 2527935"/>
              <a:gd name="connsiteY4-40" fmla="*/ 0 h 1061085"/>
              <a:gd name="connsiteX0-41" fmla="*/ 2526030 w 2526030"/>
              <a:gd name="connsiteY0-42" fmla="*/ 0 h 1061085"/>
              <a:gd name="connsiteX1-43" fmla="*/ 0 w 2526030"/>
              <a:gd name="connsiteY1-44" fmla="*/ 701040 h 1061085"/>
              <a:gd name="connsiteX2-45" fmla="*/ 0 w 2526030"/>
              <a:gd name="connsiteY2-46" fmla="*/ 1061085 h 1061085"/>
              <a:gd name="connsiteX3-47" fmla="*/ 2526030 w 2526030"/>
              <a:gd name="connsiteY3-48" fmla="*/ 356235 h 1061085"/>
              <a:gd name="connsiteX4-49" fmla="*/ 2526030 w 2526030"/>
              <a:gd name="connsiteY4-50" fmla="*/ 0 h 1061085"/>
              <a:gd name="connsiteX0-51" fmla="*/ 2526030 w 2527935"/>
              <a:gd name="connsiteY0-52" fmla="*/ 0 h 1061085"/>
              <a:gd name="connsiteX1-53" fmla="*/ 0 w 2527935"/>
              <a:gd name="connsiteY1-54" fmla="*/ 701040 h 1061085"/>
              <a:gd name="connsiteX2-55" fmla="*/ 0 w 2527935"/>
              <a:gd name="connsiteY2-56" fmla="*/ 1061085 h 1061085"/>
              <a:gd name="connsiteX3-57" fmla="*/ 2527935 w 2527935"/>
              <a:gd name="connsiteY3-58" fmla="*/ 356235 h 1061085"/>
              <a:gd name="connsiteX4-59" fmla="*/ 2526030 w 2527935"/>
              <a:gd name="connsiteY4-60" fmla="*/ 0 h 1061085"/>
              <a:gd name="connsiteX0-61" fmla="*/ 2526030 w 2527935"/>
              <a:gd name="connsiteY0-62" fmla="*/ 0 h 1061085"/>
              <a:gd name="connsiteX1-63" fmla="*/ 0 w 2527935"/>
              <a:gd name="connsiteY1-64" fmla="*/ 701040 h 1061085"/>
              <a:gd name="connsiteX2-65" fmla="*/ 0 w 2527935"/>
              <a:gd name="connsiteY2-66" fmla="*/ 1061085 h 1061085"/>
              <a:gd name="connsiteX3-67" fmla="*/ 2527935 w 2527935"/>
              <a:gd name="connsiteY3-68" fmla="*/ 358140 h 1061085"/>
              <a:gd name="connsiteX4-69" fmla="*/ 2526030 w 2527935"/>
              <a:gd name="connsiteY4-70" fmla="*/ 0 h 1061085"/>
              <a:gd name="connsiteX0-71" fmla="*/ 2526030 w 2527935"/>
              <a:gd name="connsiteY0-72" fmla="*/ 0 h 1061085"/>
              <a:gd name="connsiteX1-73" fmla="*/ 0 w 2527935"/>
              <a:gd name="connsiteY1-74" fmla="*/ 701040 h 1061085"/>
              <a:gd name="connsiteX2-75" fmla="*/ 0 w 2527935"/>
              <a:gd name="connsiteY2-76" fmla="*/ 1061085 h 1061085"/>
              <a:gd name="connsiteX3-77" fmla="*/ 2527935 w 2527935"/>
              <a:gd name="connsiteY3-78" fmla="*/ 358140 h 1061085"/>
              <a:gd name="connsiteX4-79" fmla="*/ 2526030 w 2527935"/>
              <a:gd name="connsiteY4-80" fmla="*/ 0 h 1061085"/>
              <a:gd name="connsiteX0-81" fmla="*/ 2526030 w 2526030"/>
              <a:gd name="connsiteY0-82" fmla="*/ 0 h 1061085"/>
              <a:gd name="connsiteX1-83" fmla="*/ 0 w 2526030"/>
              <a:gd name="connsiteY1-84" fmla="*/ 701040 h 1061085"/>
              <a:gd name="connsiteX2-85" fmla="*/ 0 w 2526030"/>
              <a:gd name="connsiteY2-86" fmla="*/ 1061085 h 1061085"/>
              <a:gd name="connsiteX3-87" fmla="*/ 2526030 w 2526030"/>
              <a:gd name="connsiteY3-88" fmla="*/ 360045 h 1061085"/>
              <a:gd name="connsiteX4-89" fmla="*/ 2526030 w 2526030"/>
              <a:gd name="connsiteY4-90" fmla="*/ 0 h 1061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sp>
        <p:nvSpPr>
          <p:cNvPr id="35" name="Freeform: Shape 6"/>
          <p:cNvSpPr/>
          <p:nvPr/>
        </p:nvSpPr>
        <p:spPr>
          <a:xfrm>
            <a:off x="4627880" y="1906905"/>
            <a:ext cx="2946400" cy="1254125"/>
          </a:xfrm>
          <a:custGeom>
            <a:avLst/>
            <a:gdLst>
              <a:gd name="connsiteX0" fmla="*/ 2527030 w 2529192"/>
              <a:gd name="connsiteY0" fmla="*/ 0 h 1290537"/>
              <a:gd name="connsiteX1" fmla="*/ 2162 w 2529192"/>
              <a:gd name="connsiteY1" fmla="*/ 925209 h 1290537"/>
              <a:gd name="connsiteX2" fmla="*/ 0 w 2529192"/>
              <a:gd name="connsiteY2" fmla="*/ 1290537 h 1290537"/>
              <a:gd name="connsiteX3" fmla="*/ 2529192 w 2529192"/>
              <a:gd name="connsiteY3" fmla="*/ 631217 h 1290537"/>
              <a:gd name="connsiteX4" fmla="*/ 2527030 w 2529192"/>
              <a:gd name="connsiteY4" fmla="*/ 0 h 1290537"/>
              <a:gd name="connsiteX0-1" fmla="*/ 2527238 w 2529400"/>
              <a:gd name="connsiteY0-2" fmla="*/ 0 h 1290537"/>
              <a:gd name="connsiteX1-3" fmla="*/ 208 w 2529400"/>
              <a:gd name="connsiteY1-4" fmla="*/ 927371 h 1290537"/>
              <a:gd name="connsiteX2-5" fmla="*/ 208 w 2529400"/>
              <a:gd name="connsiteY2-6" fmla="*/ 1290537 h 1290537"/>
              <a:gd name="connsiteX3-7" fmla="*/ 2529400 w 2529400"/>
              <a:gd name="connsiteY3-8" fmla="*/ 631217 h 1290537"/>
              <a:gd name="connsiteX4-9" fmla="*/ 2527238 w 2529400"/>
              <a:gd name="connsiteY4-10" fmla="*/ 0 h 1290537"/>
              <a:gd name="connsiteX0-11" fmla="*/ 2529192 w 2531354"/>
              <a:gd name="connsiteY0-12" fmla="*/ 0 h 1297022"/>
              <a:gd name="connsiteX1-13" fmla="*/ 2162 w 2531354"/>
              <a:gd name="connsiteY1-14" fmla="*/ 927371 h 1297022"/>
              <a:gd name="connsiteX2-15" fmla="*/ 0 w 2531354"/>
              <a:gd name="connsiteY2-16" fmla="*/ 1297022 h 1297022"/>
              <a:gd name="connsiteX3-17" fmla="*/ 2531354 w 2531354"/>
              <a:gd name="connsiteY3-18" fmla="*/ 631217 h 1297022"/>
              <a:gd name="connsiteX4-19" fmla="*/ 2529192 w 2531354"/>
              <a:gd name="connsiteY4-20" fmla="*/ 0 h 1297022"/>
              <a:gd name="connsiteX0-21" fmla="*/ 2529400 w 2531562"/>
              <a:gd name="connsiteY0-22" fmla="*/ 0 h 1297022"/>
              <a:gd name="connsiteX1-23" fmla="*/ 208 w 2531562"/>
              <a:gd name="connsiteY1-24" fmla="*/ 927371 h 1297022"/>
              <a:gd name="connsiteX2-25" fmla="*/ 208 w 2531562"/>
              <a:gd name="connsiteY2-26" fmla="*/ 1297022 h 1297022"/>
              <a:gd name="connsiteX3-27" fmla="*/ 2531562 w 2531562"/>
              <a:gd name="connsiteY3-28" fmla="*/ 631217 h 1297022"/>
              <a:gd name="connsiteX4-29" fmla="*/ 2529400 w 2531562"/>
              <a:gd name="connsiteY4-30" fmla="*/ 0 h 1297022"/>
              <a:gd name="connsiteX0-31" fmla="*/ 2529400 w 2531562"/>
              <a:gd name="connsiteY0-32" fmla="*/ 0 h 1288375"/>
              <a:gd name="connsiteX1-33" fmla="*/ 208 w 2531562"/>
              <a:gd name="connsiteY1-34" fmla="*/ 927371 h 1288375"/>
              <a:gd name="connsiteX2-35" fmla="*/ 208 w 2531562"/>
              <a:gd name="connsiteY2-36" fmla="*/ 1288375 h 1288375"/>
              <a:gd name="connsiteX3-37" fmla="*/ 2531562 w 2531562"/>
              <a:gd name="connsiteY3-38" fmla="*/ 631217 h 1288375"/>
              <a:gd name="connsiteX4-39" fmla="*/ 2529400 w 2531562"/>
              <a:gd name="connsiteY4-40" fmla="*/ 0 h 1288375"/>
              <a:gd name="connsiteX0-41" fmla="*/ 2525077 w 2531562"/>
              <a:gd name="connsiteY0-42" fmla="*/ 0 h 1286213"/>
              <a:gd name="connsiteX1-43" fmla="*/ 208 w 2531562"/>
              <a:gd name="connsiteY1-44" fmla="*/ 925209 h 1286213"/>
              <a:gd name="connsiteX2-45" fmla="*/ 208 w 2531562"/>
              <a:gd name="connsiteY2-46" fmla="*/ 1286213 h 1286213"/>
              <a:gd name="connsiteX3-47" fmla="*/ 2531562 w 2531562"/>
              <a:gd name="connsiteY3-48" fmla="*/ 629055 h 1286213"/>
              <a:gd name="connsiteX4-49" fmla="*/ 2525077 w 2531562"/>
              <a:gd name="connsiteY4-50" fmla="*/ 0 h 1286213"/>
              <a:gd name="connsiteX0-51" fmla="*/ 2525077 w 2527239"/>
              <a:gd name="connsiteY0-52" fmla="*/ 0 h 1286213"/>
              <a:gd name="connsiteX1-53" fmla="*/ 208 w 2527239"/>
              <a:gd name="connsiteY1-54" fmla="*/ 925209 h 1286213"/>
              <a:gd name="connsiteX2-55" fmla="*/ 208 w 2527239"/>
              <a:gd name="connsiteY2-56" fmla="*/ 1286213 h 1286213"/>
              <a:gd name="connsiteX3-57" fmla="*/ 2527239 w 2527239"/>
              <a:gd name="connsiteY3-58" fmla="*/ 631217 h 1286213"/>
              <a:gd name="connsiteX4-59" fmla="*/ 2525077 w 2527239"/>
              <a:gd name="connsiteY4-60" fmla="*/ 0 h 1286213"/>
              <a:gd name="connsiteX0-61" fmla="*/ 2525077 w 2527239"/>
              <a:gd name="connsiteY0-62" fmla="*/ 0 h 1286213"/>
              <a:gd name="connsiteX1-63" fmla="*/ 208 w 2527239"/>
              <a:gd name="connsiteY1-64" fmla="*/ 925209 h 1286213"/>
              <a:gd name="connsiteX2-65" fmla="*/ 208 w 2527239"/>
              <a:gd name="connsiteY2-66" fmla="*/ 1286213 h 1286213"/>
              <a:gd name="connsiteX3-67" fmla="*/ 2527239 w 2527239"/>
              <a:gd name="connsiteY3-68" fmla="*/ 600953 h 1286213"/>
              <a:gd name="connsiteX4-69" fmla="*/ 2525077 w 2527239"/>
              <a:gd name="connsiteY4-70" fmla="*/ 0 h 1286213"/>
              <a:gd name="connsiteX0-71" fmla="*/ 2531571 w 2531633"/>
              <a:gd name="connsiteY0-72" fmla="*/ 0 h 1320800"/>
              <a:gd name="connsiteX1-73" fmla="*/ 208 w 2531633"/>
              <a:gd name="connsiteY1-74" fmla="*/ 959796 h 1320800"/>
              <a:gd name="connsiteX2-75" fmla="*/ 208 w 2531633"/>
              <a:gd name="connsiteY2-76" fmla="*/ 1320800 h 1320800"/>
              <a:gd name="connsiteX3-77" fmla="*/ 2527239 w 2531633"/>
              <a:gd name="connsiteY3-78" fmla="*/ 635540 h 1320800"/>
              <a:gd name="connsiteX4-79" fmla="*/ 2531571 w 2531633"/>
              <a:gd name="connsiteY4-80" fmla="*/ 0 h 1320800"/>
              <a:gd name="connsiteX0-81" fmla="*/ 2527756 w 2527918"/>
              <a:gd name="connsiteY0-82" fmla="*/ 0 h 1318895"/>
              <a:gd name="connsiteX1-83" fmla="*/ 208 w 2527918"/>
              <a:gd name="connsiteY1-84" fmla="*/ 957891 h 1318895"/>
              <a:gd name="connsiteX2-85" fmla="*/ 208 w 2527918"/>
              <a:gd name="connsiteY2-86" fmla="*/ 1318895 h 1318895"/>
              <a:gd name="connsiteX3-87" fmla="*/ 2527239 w 2527918"/>
              <a:gd name="connsiteY3-88" fmla="*/ 633635 h 1318895"/>
              <a:gd name="connsiteX4-89" fmla="*/ 2527756 w 2527918"/>
              <a:gd name="connsiteY4-90" fmla="*/ 0 h 1318895"/>
              <a:gd name="connsiteX0-91" fmla="*/ 2527548 w 2527710"/>
              <a:gd name="connsiteY0-92" fmla="*/ 0 h 1318895"/>
              <a:gd name="connsiteX1-93" fmla="*/ 1908 w 2527710"/>
              <a:gd name="connsiteY1-94" fmla="*/ 929316 h 1318895"/>
              <a:gd name="connsiteX2-95" fmla="*/ 0 w 2527710"/>
              <a:gd name="connsiteY2-96" fmla="*/ 1318895 h 1318895"/>
              <a:gd name="connsiteX3-97" fmla="*/ 2527031 w 2527710"/>
              <a:gd name="connsiteY3-98" fmla="*/ 633635 h 1318895"/>
              <a:gd name="connsiteX4-99" fmla="*/ 2527548 w 2527710"/>
              <a:gd name="connsiteY4-100" fmla="*/ 0 h 1318895"/>
              <a:gd name="connsiteX0-101" fmla="*/ 2525849 w 2526011"/>
              <a:gd name="connsiteY0-102" fmla="*/ 0 h 1286510"/>
              <a:gd name="connsiteX1-103" fmla="*/ 209 w 2526011"/>
              <a:gd name="connsiteY1-104" fmla="*/ 929316 h 1286510"/>
              <a:gd name="connsiteX2-105" fmla="*/ 209 w 2526011"/>
              <a:gd name="connsiteY2-106" fmla="*/ 1286510 h 1286510"/>
              <a:gd name="connsiteX3-107" fmla="*/ 2525332 w 2526011"/>
              <a:gd name="connsiteY3-108" fmla="*/ 633635 h 1286510"/>
              <a:gd name="connsiteX4-109" fmla="*/ 2525849 w 2526011"/>
              <a:gd name="connsiteY4-110" fmla="*/ 0 h 1286510"/>
              <a:gd name="connsiteX0-111" fmla="*/ 2525849 w 2526011"/>
              <a:gd name="connsiteY0-112" fmla="*/ 0 h 1273175"/>
              <a:gd name="connsiteX1-113" fmla="*/ 209 w 2526011"/>
              <a:gd name="connsiteY1-114" fmla="*/ 929316 h 1273175"/>
              <a:gd name="connsiteX2-115" fmla="*/ 209 w 2526011"/>
              <a:gd name="connsiteY2-116" fmla="*/ 1273175 h 1273175"/>
              <a:gd name="connsiteX3-117" fmla="*/ 2525332 w 2526011"/>
              <a:gd name="connsiteY3-118" fmla="*/ 633635 h 1273175"/>
              <a:gd name="connsiteX4-119" fmla="*/ 2525849 w 2526011"/>
              <a:gd name="connsiteY4-120" fmla="*/ 0 h 1273175"/>
              <a:gd name="connsiteX0-121" fmla="*/ 2525849 w 2526011"/>
              <a:gd name="connsiteY0-122" fmla="*/ 0 h 1282700"/>
              <a:gd name="connsiteX1-123" fmla="*/ 209 w 2526011"/>
              <a:gd name="connsiteY1-124" fmla="*/ 929316 h 1282700"/>
              <a:gd name="connsiteX2-125" fmla="*/ 209 w 2526011"/>
              <a:gd name="connsiteY2-126" fmla="*/ 1282700 h 1282700"/>
              <a:gd name="connsiteX3-127" fmla="*/ 2525332 w 2526011"/>
              <a:gd name="connsiteY3-128" fmla="*/ 633635 h 1282700"/>
              <a:gd name="connsiteX4-129" fmla="*/ 2525849 w 2526011"/>
              <a:gd name="connsiteY4-130" fmla="*/ 0 h 1282700"/>
              <a:gd name="connsiteX0-131" fmla="*/ 2527649 w 2527811"/>
              <a:gd name="connsiteY0-132" fmla="*/ 0 h 1282700"/>
              <a:gd name="connsiteX1-133" fmla="*/ 102 w 2527811"/>
              <a:gd name="connsiteY1-134" fmla="*/ 929316 h 1282700"/>
              <a:gd name="connsiteX2-135" fmla="*/ 2009 w 2527811"/>
              <a:gd name="connsiteY2-136" fmla="*/ 1282700 h 1282700"/>
              <a:gd name="connsiteX3-137" fmla="*/ 2527132 w 2527811"/>
              <a:gd name="connsiteY3-138" fmla="*/ 633635 h 1282700"/>
              <a:gd name="connsiteX4-139" fmla="*/ 2527649 w 2527811"/>
              <a:gd name="connsiteY4-140" fmla="*/ 0 h 1282700"/>
              <a:gd name="connsiteX0-141" fmla="*/ 2525848 w 2526010"/>
              <a:gd name="connsiteY0-142" fmla="*/ 0 h 1282700"/>
              <a:gd name="connsiteX1-143" fmla="*/ 209 w 2526010"/>
              <a:gd name="connsiteY1-144" fmla="*/ 923601 h 1282700"/>
              <a:gd name="connsiteX2-145" fmla="*/ 208 w 2526010"/>
              <a:gd name="connsiteY2-146" fmla="*/ 1282700 h 1282700"/>
              <a:gd name="connsiteX3-147" fmla="*/ 2525331 w 2526010"/>
              <a:gd name="connsiteY3-148" fmla="*/ 633635 h 1282700"/>
              <a:gd name="connsiteX4-149" fmla="*/ 2525848 w 2526010"/>
              <a:gd name="connsiteY4-150" fmla="*/ 0 h 1282700"/>
              <a:gd name="connsiteX0-151" fmla="*/ 2525848 w 2526010"/>
              <a:gd name="connsiteY0-152" fmla="*/ 0 h 1286510"/>
              <a:gd name="connsiteX1-153" fmla="*/ 209 w 2526010"/>
              <a:gd name="connsiteY1-154" fmla="*/ 923601 h 1286510"/>
              <a:gd name="connsiteX2-155" fmla="*/ 208 w 2526010"/>
              <a:gd name="connsiteY2-156" fmla="*/ 1286510 h 1286510"/>
              <a:gd name="connsiteX3-157" fmla="*/ 2525331 w 2526010"/>
              <a:gd name="connsiteY3-158" fmla="*/ 633635 h 1286510"/>
              <a:gd name="connsiteX4-159" fmla="*/ 2525848 w 2526010"/>
              <a:gd name="connsiteY4-160" fmla="*/ 0 h 1286510"/>
              <a:gd name="connsiteX0-161" fmla="*/ 2525742 w 2525904"/>
              <a:gd name="connsiteY0-162" fmla="*/ 0 h 1284605"/>
              <a:gd name="connsiteX1-163" fmla="*/ 103 w 2525904"/>
              <a:gd name="connsiteY1-164" fmla="*/ 923601 h 1284605"/>
              <a:gd name="connsiteX2-165" fmla="*/ 2010 w 2525904"/>
              <a:gd name="connsiteY2-166" fmla="*/ 1284605 h 1284605"/>
              <a:gd name="connsiteX3-167" fmla="*/ 2525225 w 2525904"/>
              <a:gd name="connsiteY3-168" fmla="*/ 633635 h 1284605"/>
              <a:gd name="connsiteX4-169" fmla="*/ 2525742 w 2525904"/>
              <a:gd name="connsiteY4-170" fmla="*/ 0 h 1284605"/>
              <a:gd name="connsiteX0-171" fmla="*/ 2525742 w 2525904"/>
              <a:gd name="connsiteY0-172" fmla="*/ 0 h 1284605"/>
              <a:gd name="connsiteX1-173" fmla="*/ 103 w 2525904"/>
              <a:gd name="connsiteY1-174" fmla="*/ 923601 h 1284605"/>
              <a:gd name="connsiteX2-175" fmla="*/ 2010 w 2525904"/>
              <a:gd name="connsiteY2-176" fmla="*/ 1284605 h 1284605"/>
              <a:gd name="connsiteX3-177" fmla="*/ 2525225 w 2525904"/>
              <a:gd name="connsiteY3-178" fmla="*/ 633635 h 1284605"/>
              <a:gd name="connsiteX4-179" fmla="*/ 2525742 w 2525904"/>
              <a:gd name="connsiteY4-180" fmla="*/ 0 h 1284605"/>
              <a:gd name="connsiteX0-181" fmla="*/ 2523732 w 2523894"/>
              <a:gd name="connsiteY0-182" fmla="*/ 0 h 1284605"/>
              <a:gd name="connsiteX1-183" fmla="*/ 1908 w 2523894"/>
              <a:gd name="connsiteY1-184" fmla="*/ 925506 h 1284605"/>
              <a:gd name="connsiteX2-185" fmla="*/ 0 w 2523894"/>
              <a:gd name="connsiteY2-186" fmla="*/ 1284605 h 1284605"/>
              <a:gd name="connsiteX3-187" fmla="*/ 2523215 w 2523894"/>
              <a:gd name="connsiteY3-188" fmla="*/ 633635 h 1284605"/>
              <a:gd name="connsiteX4-189" fmla="*/ 2523732 w 2523894"/>
              <a:gd name="connsiteY4-190" fmla="*/ 0 h 1284605"/>
              <a:gd name="connsiteX0-191" fmla="*/ 2523940 w 2524102"/>
              <a:gd name="connsiteY0-192" fmla="*/ 0 h 1284605"/>
              <a:gd name="connsiteX1-193" fmla="*/ 208 w 2524102"/>
              <a:gd name="connsiteY1-194" fmla="*/ 927411 h 1284605"/>
              <a:gd name="connsiteX2-195" fmla="*/ 208 w 2524102"/>
              <a:gd name="connsiteY2-196" fmla="*/ 1284605 h 1284605"/>
              <a:gd name="connsiteX3-197" fmla="*/ 2523423 w 2524102"/>
              <a:gd name="connsiteY3-198" fmla="*/ 633635 h 1284605"/>
              <a:gd name="connsiteX4-199" fmla="*/ 2523940 w 2524102"/>
              <a:gd name="connsiteY4-200" fmla="*/ 0 h 1284605"/>
              <a:gd name="connsiteX0-201" fmla="*/ 2525741 w 2525903"/>
              <a:gd name="connsiteY0-202" fmla="*/ 0 h 1284605"/>
              <a:gd name="connsiteX1-203" fmla="*/ 102 w 2525903"/>
              <a:gd name="connsiteY1-204" fmla="*/ 923601 h 1284605"/>
              <a:gd name="connsiteX2-205" fmla="*/ 2009 w 2525903"/>
              <a:gd name="connsiteY2-206" fmla="*/ 1284605 h 1284605"/>
              <a:gd name="connsiteX3-207" fmla="*/ 2525224 w 2525903"/>
              <a:gd name="connsiteY3-208" fmla="*/ 633635 h 1284605"/>
              <a:gd name="connsiteX4-209" fmla="*/ 2525741 w 2525903"/>
              <a:gd name="connsiteY4-210" fmla="*/ 0 h 1284605"/>
              <a:gd name="connsiteX0-211" fmla="*/ 2525847 w 2526009"/>
              <a:gd name="connsiteY0-212" fmla="*/ 0 h 1286510"/>
              <a:gd name="connsiteX1-213" fmla="*/ 208 w 2526009"/>
              <a:gd name="connsiteY1-214" fmla="*/ 923601 h 1286510"/>
              <a:gd name="connsiteX2-215" fmla="*/ 207 w 2526009"/>
              <a:gd name="connsiteY2-216" fmla="*/ 1286510 h 1286510"/>
              <a:gd name="connsiteX3-217" fmla="*/ 2525330 w 2526009"/>
              <a:gd name="connsiteY3-218" fmla="*/ 633635 h 1286510"/>
              <a:gd name="connsiteX4-219" fmla="*/ 2525847 w 2526009"/>
              <a:gd name="connsiteY4-220" fmla="*/ 0 h 1286510"/>
              <a:gd name="connsiteX0-221" fmla="*/ 2525847 w 2526009"/>
              <a:gd name="connsiteY0-222" fmla="*/ 0 h 1284605"/>
              <a:gd name="connsiteX1-223" fmla="*/ 208 w 2526009"/>
              <a:gd name="connsiteY1-224" fmla="*/ 923601 h 1284605"/>
              <a:gd name="connsiteX2-225" fmla="*/ 207 w 2526009"/>
              <a:gd name="connsiteY2-226" fmla="*/ 1284605 h 1284605"/>
              <a:gd name="connsiteX3-227" fmla="*/ 2525330 w 2526009"/>
              <a:gd name="connsiteY3-228" fmla="*/ 633635 h 1284605"/>
              <a:gd name="connsiteX4-229" fmla="*/ 2525847 w 2526009"/>
              <a:gd name="connsiteY4-230" fmla="*/ 0 h 1284605"/>
              <a:gd name="connsiteX0-231" fmla="*/ 2525847 w 2526009"/>
              <a:gd name="connsiteY0-232" fmla="*/ 0 h 1282700"/>
              <a:gd name="connsiteX1-233" fmla="*/ 208 w 2526009"/>
              <a:gd name="connsiteY1-234" fmla="*/ 923601 h 1282700"/>
              <a:gd name="connsiteX2-235" fmla="*/ 207 w 2526009"/>
              <a:gd name="connsiteY2-236" fmla="*/ 1282700 h 1282700"/>
              <a:gd name="connsiteX3-237" fmla="*/ 2525330 w 2526009"/>
              <a:gd name="connsiteY3-238" fmla="*/ 633635 h 1282700"/>
              <a:gd name="connsiteX4-239" fmla="*/ 2525847 w 2526009"/>
              <a:gd name="connsiteY4-240" fmla="*/ 0 h 1282700"/>
              <a:gd name="connsiteX0-241" fmla="*/ 2525847 w 2525937"/>
              <a:gd name="connsiteY0-242" fmla="*/ 0 h 1282700"/>
              <a:gd name="connsiteX1-243" fmla="*/ 208 w 2525937"/>
              <a:gd name="connsiteY1-244" fmla="*/ 923601 h 1282700"/>
              <a:gd name="connsiteX2-245" fmla="*/ 207 w 2525937"/>
              <a:gd name="connsiteY2-246" fmla="*/ 1282700 h 1282700"/>
              <a:gd name="connsiteX3-247" fmla="*/ 2523422 w 2525937"/>
              <a:gd name="connsiteY3-248" fmla="*/ 629825 h 1282700"/>
              <a:gd name="connsiteX4-249" fmla="*/ 2525847 w 2525937"/>
              <a:gd name="connsiteY4-250" fmla="*/ 0 h 1282700"/>
              <a:gd name="connsiteX0-251" fmla="*/ 2525847 w 2527238"/>
              <a:gd name="connsiteY0-252" fmla="*/ 0 h 1282700"/>
              <a:gd name="connsiteX1-253" fmla="*/ 208 w 2527238"/>
              <a:gd name="connsiteY1-254" fmla="*/ 923601 h 1282700"/>
              <a:gd name="connsiteX2-255" fmla="*/ 207 w 2527238"/>
              <a:gd name="connsiteY2-256" fmla="*/ 1282700 h 1282700"/>
              <a:gd name="connsiteX3-257" fmla="*/ 2527238 w 2527238"/>
              <a:gd name="connsiteY3-258" fmla="*/ 626015 h 1282700"/>
              <a:gd name="connsiteX4-259" fmla="*/ 2525847 w 2527238"/>
              <a:gd name="connsiteY4-260" fmla="*/ 0 h 1282700"/>
              <a:gd name="connsiteX0-261" fmla="*/ 2525847 w 2527238"/>
              <a:gd name="connsiteY0-262" fmla="*/ 0 h 1282700"/>
              <a:gd name="connsiteX1-263" fmla="*/ 208 w 2527238"/>
              <a:gd name="connsiteY1-264" fmla="*/ 923601 h 1282700"/>
              <a:gd name="connsiteX2-265" fmla="*/ 207 w 2527238"/>
              <a:gd name="connsiteY2-266" fmla="*/ 1282700 h 1282700"/>
              <a:gd name="connsiteX3-267" fmla="*/ 2527238 w 2527238"/>
              <a:gd name="connsiteY3-268" fmla="*/ 629825 h 1282700"/>
              <a:gd name="connsiteX4-269" fmla="*/ 2525847 w 2527238"/>
              <a:gd name="connsiteY4-270" fmla="*/ 0 h 1282700"/>
              <a:gd name="connsiteX0-271" fmla="*/ 2525847 w 2527238"/>
              <a:gd name="connsiteY0-272" fmla="*/ 0 h 1282700"/>
              <a:gd name="connsiteX1-273" fmla="*/ 208 w 2527238"/>
              <a:gd name="connsiteY1-274" fmla="*/ 923601 h 1282700"/>
              <a:gd name="connsiteX2-275" fmla="*/ 207 w 2527238"/>
              <a:gd name="connsiteY2-276" fmla="*/ 1282700 h 1282700"/>
              <a:gd name="connsiteX3-277" fmla="*/ 2527238 w 2527238"/>
              <a:gd name="connsiteY3-278" fmla="*/ 635540 h 1282700"/>
              <a:gd name="connsiteX4-279" fmla="*/ 2525847 w 2527238"/>
              <a:gd name="connsiteY4-280" fmla="*/ 0 h 1282700"/>
              <a:gd name="connsiteX0-281" fmla="*/ 2525847 w 2527238"/>
              <a:gd name="connsiteY0-282" fmla="*/ 0 h 1130300"/>
              <a:gd name="connsiteX1-283" fmla="*/ 208 w 2527238"/>
              <a:gd name="connsiteY1-284" fmla="*/ 771201 h 1130300"/>
              <a:gd name="connsiteX2-285" fmla="*/ 207 w 2527238"/>
              <a:gd name="connsiteY2-286" fmla="*/ 1130300 h 1130300"/>
              <a:gd name="connsiteX3-287" fmla="*/ 2527238 w 2527238"/>
              <a:gd name="connsiteY3-288" fmla="*/ 483140 h 1130300"/>
              <a:gd name="connsiteX4-289" fmla="*/ 2525847 w 2527238"/>
              <a:gd name="connsiteY4-290" fmla="*/ 0 h 1130300"/>
              <a:gd name="connsiteX0-291" fmla="*/ 2525847 w 2527238"/>
              <a:gd name="connsiteY0-292" fmla="*/ 0 h 1074152"/>
              <a:gd name="connsiteX1-293" fmla="*/ 208 w 2527238"/>
              <a:gd name="connsiteY1-294" fmla="*/ 715053 h 1074152"/>
              <a:gd name="connsiteX2-295" fmla="*/ 207 w 2527238"/>
              <a:gd name="connsiteY2-296" fmla="*/ 1074152 h 1074152"/>
              <a:gd name="connsiteX3-297" fmla="*/ 2527238 w 2527238"/>
              <a:gd name="connsiteY3-298" fmla="*/ 426992 h 1074152"/>
              <a:gd name="connsiteX4-299" fmla="*/ 2525847 w 2527238"/>
              <a:gd name="connsiteY4-300" fmla="*/ 0 h 10741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27238" h="1074152">
                <a:moveTo>
                  <a:pt x="2525847" y="0"/>
                </a:moveTo>
                <a:lnTo>
                  <a:pt x="208" y="715053"/>
                </a:lnTo>
                <a:cubicBezTo>
                  <a:pt x="-513" y="836829"/>
                  <a:pt x="928" y="952376"/>
                  <a:pt x="207" y="1074152"/>
                </a:cubicBezTo>
                <a:lnTo>
                  <a:pt x="2527238" y="426992"/>
                </a:lnTo>
                <a:cubicBezTo>
                  <a:pt x="2526517" y="216586"/>
                  <a:pt x="2526568" y="210406"/>
                  <a:pt x="25258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/>
          </a:p>
        </p:txBody>
      </p:sp>
      <p:grpSp>
        <p:nvGrpSpPr>
          <p:cNvPr id="50" name="组合 49"/>
          <p:cNvGrpSpPr/>
          <p:nvPr/>
        </p:nvGrpSpPr>
        <p:grpSpPr>
          <a:xfrm>
            <a:off x="4625340" y="1661795"/>
            <a:ext cx="2948940" cy="739140"/>
            <a:chOff x="3513687" y="1178719"/>
            <a:chExt cx="2119441" cy="531372"/>
          </a:xfrm>
        </p:grpSpPr>
        <p:sp>
          <p:nvSpPr>
            <p:cNvPr id="36" name="Rectangle 7"/>
            <p:cNvSpPr/>
            <p:nvPr/>
          </p:nvSpPr>
          <p:spPr>
            <a:xfrm>
              <a:off x="3513687" y="1178719"/>
              <a:ext cx="2119441" cy="531372"/>
            </a:xfrm>
            <a:prstGeom prst="rect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1" name="TextBox 12"/>
            <p:cNvSpPr txBox="1"/>
            <p:nvPr/>
          </p:nvSpPr>
          <p:spPr>
            <a:xfrm>
              <a:off x="4039981" y="1314662"/>
              <a:ext cx="1061829" cy="253916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25340" y="2740660"/>
            <a:ext cx="2948940" cy="419735"/>
            <a:chOff x="3513687" y="1953854"/>
            <a:chExt cx="2119441" cy="301717"/>
          </a:xfrm>
        </p:grpSpPr>
        <p:sp>
          <p:nvSpPr>
            <p:cNvPr id="37" name="Rectangle 8"/>
            <p:cNvSpPr/>
            <p:nvPr/>
          </p:nvSpPr>
          <p:spPr>
            <a:xfrm>
              <a:off x="3513687" y="1953854"/>
              <a:ext cx="2119441" cy="301717"/>
            </a:xfrm>
            <a:prstGeom prst="rect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4039981" y="1971669"/>
              <a:ext cx="1061829" cy="253916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25340" y="4379595"/>
            <a:ext cx="2948940" cy="419735"/>
            <a:chOff x="3513473" y="3131952"/>
            <a:chExt cx="2119441" cy="301717"/>
          </a:xfrm>
        </p:grpSpPr>
        <p:sp>
          <p:nvSpPr>
            <p:cNvPr id="39" name="Rectangle 10"/>
            <p:cNvSpPr/>
            <p:nvPr/>
          </p:nvSpPr>
          <p:spPr>
            <a:xfrm>
              <a:off x="3513473" y="3131952"/>
              <a:ext cx="2119441" cy="301717"/>
            </a:xfrm>
            <a:prstGeom prst="rect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4039981" y="3157584"/>
              <a:ext cx="1061829" cy="253916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625340" y="3560445"/>
            <a:ext cx="2948940" cy="419735"/>
            <a:chOff x="3513687" y="2543257"/>
            <a:chExt cx="2119441" cy="301717"/>
          </a:xfrm>
        </p:grpSpPr>
        <p:sp>
          <p:nvSpPr>
            <p:cNvPr id="38" name="Rectangle 9"/>
            <p:cNvSpPr/>
            <p:nvPr/>
          </p:nvSpPr>
          <p:spPr>
            <a:xfrm>
              <a:off x="3513687" y="2543257"/>
              <a:ext cx="2119441" cy="301717"/>
            </a:xfrm>
            <a:prstGeom prst="rect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4" name="TextBox 15"/>
            <p:cNvSpPr txBox="1"/>
            <p:nvPr/>
          </p:nvSpPr>
          <p:spPr>
            <a:xfrm>
              <a:off x="4041441" y="2549238"/>
              <a:ext cx="1061829" cy="253916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20895" y="5207635"/>
            <a:ext cx="2950845" cy="760095"/>
            <a:chOff x="3510374" y="3726975"/>
            <a:chExt cx="2121044" cy="546264"/>
          </a:xfrm>
        </p:grpSpPr>
        <p:sp>
          <p:nvSpPr>
            <p:cNvPr id="40" name="Rectangle 11"/>
            <p:cNvSpPr/>
            <p:nvPr/>
          </p:nvSpPr>
          <p:spPr>
            <a:xfrm>
              <a:off x="3510374" y="3726975"/>
              <a:ext cx="2121044" cy="546264"/>
            </a:xfrm>
            <a:prstGeom prst="rect">
              <a:avLst/>
            </a:prstGeom>
            <a:solidFill>
              <a:srgbClr val="602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45" name="TextBox 16"/>
            <p:cNvSpPr txBox="1"/>
            <p:nvPr/>
          </p:nvSpPr>
          <p:spPr>
            <a:xfrm>
              <a:off x="4039981" y="3862841"/>
              <a:ext cx="1061829" cy="253916"/>
            </a:xfrm>
            <a:prstGeom prst="rect">
              <a:avLst/>
            </a:prstGeom>
            <a:noFill/>
          </p:spPr>
          <p:txBody>
            <a:bodyPr wrap="none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8263255" y="1793240"/>
            <a:ext cx="2868930" cy="3613785"/>
            <a:chOff x="8170814" y="1912116"/>
            <a:chExt cx="2749722" cy="3463424"/>
          </a:xfrm>
        </p:grpSpPr>
        <p:grpSp>
          <p:nvGrpSpPr>
            <p:cNvPr id="20" name="Group 38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41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4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31" name="Rectangle 4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42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46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29" name="Rectangle 4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43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44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27" name="Rectangle 4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39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0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0"/>
          <p:cNvGrpSpPr/>
          <p:nvPr/>
        </p:nvGrpSpPr>
        <p:grpSpPr>
          <a:xfrm>
            <a:off x="1101090" y="1793240"/>
            <a:ext cx="2831465" cy="3613785"/>
            <a:chOff x="1307468" y="1697288"/>
            <a:chExt cx="2713719" cy="3463424"/>
          </a:xfrm>
        </p:grpSpPr>
        <p:grpSp>
          <p:nvGrpSpPr>
            <p:cNvPr id="7" name="Group 51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55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62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9" name="Rectangle 6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56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60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7" name="Rectangle 6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57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58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  <p:sp>
              <p:nvSpPr>
                <p:cNvPr id="15" name="Rectangle 5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52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53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54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70201" y="2812731"/>
            <a:ext cx="5546467" cy="1265898"/>
            <a:chOff x="6500" y="3153"/>
            <a:chExt cx="6489" cy="1481"/>
          </a:xfrm>
        </p:grpSpPr>
        <p:sp>
          <p:nvSpPr>
            <p:cNvPr id="7" name="矩形 6"/>
            <p:cNvSpPr/>
            <p:nvPr/>
          </p:nvSpPr>
          <p:spPr>
            <a:xfrm>
              <a:off x="6500" y="3879"/>
              <a:ext cx="6489" cy="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</a:t>
              </a:r>
            </a:p>
          </p:txBody>
        </p:sp>
        <p:sp>
          <p:nvSpPr>
            <p:cNvPr id="9" name="MH_Entry_1">
              <a:hlinkClick r:id="" action="ppaction://noaction"/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691" y="3334"/>
              <a:ext cx="3276" cy="435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602F46"/>
            </a:solidFill>
            <a:ln>
              <a:noFill/>
            </a:ln>
          </p:spPr>
          <p:txBody>
            <a:bodyPr wrap="square" lIns="54000" tIns="0" rIns="216000" bIns="0" anchor="ctr">
              <a:normAutofit/>
            </a:bodyPr>
            <a:lstStyle/>
            <a:p>
              <a:pPr algn="di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研究背景与意义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MH_Number_1">
              <a:hlinkClick r:id="" action="ppaction://noaction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37" y="3153"/>
              <a:ext cx="1764" cy="60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sq">
              <a:solidFill>
                <a:srgbClr val="602F46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rgbClr val="602F46"/>
                  </a:solidFill>
                  <a:cs typeface="Times New Roman" panose="02020603050405020304" pitchFamily="18" charset="0"/>
                </a:rPr>
                <a:t>Part 3</a:t>
              </a:r>
            </a:p>
          </p:txBody>
        </p:sp>
      </p:grpSp>
      <p:pic>
        <p:nvPicPr>
          <p:cNvPr id="5" name="图片 4" descr="a7d70d219bf984bde33ab39e540b25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35" y="311785"/>
            <a:ext cx="3279140" cy="2468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63595" y="2209679"/>
            <a:ext cx="2829669" cy="3072576"/>
            <a:chOff x="3512460" y="1782912"/>
            <a:chExt cx="2122252" cy="2303721"/>
          </a:xfrm>
        </p:grpSpPr>
        <p:sp>
          <p:nvSpPr>
            <p:cNvPr id="5" name="Freeform 84"/>
            <p:cNvSpPr/>
            <p:nvPr/>
          </p:nvSpPr>
          <p:spPr bwMode="auto">
            <a:xfrm rot="2700000">
              <a:off x="4406280" y="2858200"/>
              <a:ext cx="1312236" cy="1144629"/>
            </a:xfrm>
            <a:custGeom>
              <a:avLst/>
              <a:gdLst>
                <a:gd name="T0" fmla="*/ 229 w 272"/>
                <a:gd name="T1" fmla="*/ 42 h 237"/>
                <a:gd name="T2" fmla="*/ 77 w 272"/>
                <a:gd name="T3" fmla="*/ 42 h 237"/>
                <a:gd name="T4" fmla="*/ 0 w 272"/>
                <a:gd name="T5" fmla="*/ 118 h 237"/>
                <a:gd name="T6" fmla="*/ 77 w 272"/>
                <a:gd name="T7" fmla="*/ 195 h 237"/>
                <a:gd name="T8" fmla="*/ 229 w 272"/>
                <a:gd name="T9" fmla="*/ 195 h 237"/>
                <a:gd name="T10" fmla="*/ 229 w 272"/>
                <a:gd name="T11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37">
                  <a:moveTo>
                    <a:pt x="229" y="42"/>
                  </a:moveTo>
                  <a:cubicBezTo>
                    <a:pt x="187" y="0"/>
                    <a:pt x="119" y="0"/>
                    <a:pt x="77" y="4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119" y="237"/>
                    <a:pt x="187" y="237"/>
                    <a:pt x="229" y="195"/>
                  </a:cubicBezTo>
                  <a:cubicBezTo>
                    <a:pt x="272" y="152"/>
                    <a:pt x="272" y="84"/>
                    <a:pt x="229" y="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6" name="Freeform 84"/>
            <p:cNvSpPr/>
            <p:nvPr/>
          </p:nvSpPr>
          <p:spPr bwMode="auto">
            <a:xfrm rot="13500000">
              <a:off x="3428657" y="1866715"/>
              <a:ext cx="1312236" cy="1144629"/>
            </a:xfrm>
            <a:custGeom>
              <a:avLst/>
              <a:gdLst>
                <a:gd name="T0" fmla="*/ 229 w 272"/>
                <a:gd name="T1" fmla="*/ 42 h 237"/>
                <a:gd name="T2" fmla="*/ 77 w 272"/>
                <a:gd name="T3" fmla="*/ 42 h 237"/>
                <a:gd name="T4" fmla="*/ 0 w 272"/>
                <a:gd name="T5" fmla="*/ 118 h 237"/>
                <a:gd name="T6" fmla="*/ 77 w 272"/>
                <a:gd name="T7" fmla="*/ 195 h 237"/>
                <a:gd name="T8" fmla="*/ 229 w 272"/>
                <a:gd name="T9" fmla="*/ 195 h 237"/>
                <a:gd name="T10" fmla="*/ 229 w 272"/>
                <a:gd name="T11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2" h="237">
                  <a:moveTo>
                    <a:pt x="229" y="42"/>
                  </a:moveTo>
                  <a:cubicBezTo>
                    <a:pt x="187" y="0"/>
                    <a:pt x="119" y="0"/>
                    <a:pt x="77" y="4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119" y="237"/>
                    <a:pt x="187" y="237"/>
                    <a:pt x="229" y="195"/>
                  </a:cubicBezTo>
                  <a:cubicBezTo>
                    <a:pt x="272" y="152"/>
                    <a:pt x="272" y="84"/>
                    <a:pt x="229" y="42"/>
                  </a:cubicBezTo>
                  <a:close/>
                </a:path>
              </a:pathLst>
            </a:custGeom>
            <a:noFill/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36832" y="2322416"/>
            <a:ext cx="3072424" cy="2847103"/>
            <a:chOff x="3417388" y="1867438"/>
            <a:chExt cx="2304318" cy="2134668"/>
          </a:xfrm>
        </p:grpSpPr>
        <p:sp>
          <p:nvSpPr>
            <p:cNvPr id="8" name="Freeform 83"/>
            <p:cNvSpPr/>
            <p:nvPr/>
          </p:nvSpPr>
          <p:spPr bwMode="auto">
            <a:xfrm rot="2700000">
              <a:off x="3502213" y="2772652"/>
              <a:ext cx="1144629" cy="1314280"/>
            </a:xfrm>
            <a:custGeom>
              <a:avLst/>
              <a:gdLst>
                <a:gd name="T0" fmla="*/ 118 w 237"/>
                <a:gd name="T1" fmla="*/ 0 h 272"/>
                <a:gd name="T2" fmla="*/ 42 w 237"/>
                <a:gd name="T3" fmla="*/ 77 h 272"/>
                <a:gd name="T4" fmla="*/ 42 w 237"/>
                <a:gd name="T5" fmla="*/ 229 h 272"/>
                <a:gd name="T6" fmla="*/ 194 w 237"/>
                <a:gd name="T7" fmla="*/ 229 h 272"/>
                <a:gd name="T8" fmla="*/ 194 w 237"/>
                <a:gd name="T9" fmla="*/ 77 h 272"/>
                <a:gd name="T10" fmla="*/ 118 w 237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72">
                  <a:moveTo>
                    <a:pt x="118" y="0"/>
                  </a:moveTo>
                  <a:cubicBezTo>
                    <a:pt x="42" y="77"/>
                    <a:pt x="42" y="77"/>
                    <a:pt x="42" y="77"/>
                  </a:cubicBezTo>
                  <a:cubicBezTo>
                    <a:pt x="0" y="119"/>
                    <a:pt x="0" y="187"/>
                    <a:pt x="42" y="229"/>
                  </a:cubicBezTo>
                  <a:cubicBezTo>
                    <a:pt x="84" y="272"/>
                    <a:pt x="152" y="272"/>
                    <a:pt x="194" y="229"/>
                  </a:cubicBezTo>
                  <a:cubicBezTo>
                    <a:pt x="237" y="187"/>
                    <a:pt x="237" y="119"/>
                    <a:pt x="194" y="77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9" name="Freeform 83"/>
            <p:cNvSpPr/>
            <p:nvPr/>
          </p:nvSpPr>
          <p:spPr bwMode="auto">
            <a:xfrm rot="13500000">
              <a:off x="4492251" y="1782613"/>
              <a:ext cx="1144629" cy="1314280"/>
            </a:xfrm>
            <a:custGeom>
              <a:avLst/>
              <a:gdLst>
                <a:gd name="T0" fmla="*/ 118 w 237"/>
                <a:gd name="T1" fmla="*/ 0 h 272"/>
                <a:gd name="T2" fmla="*/ 42 w 237"/>
                <a:gd name="T3" fmla="*/ 77 h 272"/>
                <a:gd name="T4" fmla="*/ 42 w 237"/>
                <a:gd name="T5" fmla="*/ 229 h 272"/>
                <a:gd name="T6" fmla="*/ 194 w 237"/>
                <a:gd name="T7" fmla="*/ 229 h 272"/>
                <a:gd name="T8" fmla="*/ 194 w 237"/>
                <a:gd name="T9" fmla="*/ 77 h 272"/>
                <a:gd name="T10" fmla="*/ 118 w 237"/>
                <a:gd name="T1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72">
                  <a:moveTo>
                    <a:pt x="118" y="0"/>
                  </a:moveTo>
                  <a:cubicBezTo>
                    <a:pt x="42" y="77"/>
                    <a:pt x="42" y="77"/>
                    <a:pt x="42" y="77"/>
                  </a:cubicBezTo>
                  <a:cubicBezTo>
                    <a:pt x="0" y="119"/>
                    <a:pt x="0" y="187"/>
                    <a:pt x="42" y="229"/>
                  </a:cubicBezTo>
                  <a:cubicBezTo>
                    <a:pt x="84" y="272"/>
                    <a:pt x="152" y="272"/>
                    <a:pt x="194" y="229"/>
                  </a:cubicBezTo>
                  <a:cubicBezTo>
                    <a:pt x="237" y="187"/>
                    <a:pt x="237" y="119"/>
                    <a:pt x="194" y="77"/>
                  </a:cubicBezTo>
                  <a:lnTo>
                    <a:pt x="118" y="0"/>
                  </a:lnTo>
                  <a:close/>
                </a:path>
              </a:pathLst>
            </a:custGeom>
            <a:noFill/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38596" y="2324344"/>
            <a:ext cx="3066012" cy="2843247"/>
            <a:chOff x="3418709" y="1868883"/>
            <a:chExt cx="2299509" cy="2131777"/>
          </a:xfrm>
        </p:grpSpPr>
        <p:sp>
          <p:nvSpPr>
            <p:cNvPr id="11" name="Freeform 82"/>
            <p:cNvSpPr/>
            <p:nvPr/>
          </p:nvSpPr>
          <p:spPr bwMode="auto">
            <a:xfrm rot="2700000">
              <a:off x="4490807" y="1786102"/>
              <a:ext cx="1144629" cy="1310192"/>
            </a:xfrm>
            <a:custGeom>
              <a:avLst/>
              <a:gdLst>
                <a:gd name="T0" fmla="*/ 118 w 237"/>
                <a:gd name="T1" fmla="*/ 271 h 271"/>
                <a:gd name="T2" fmla="*/ 195 w 237"/>
                <a:gd name="T3" fmla="*/ 195 h 271"/>
                <a:gd name="T4" fmla="*/ 195 w 237"/>
                <a:gd name="T5" fmla="*/ 42 h 271"/>
                <a:gd name="T6" fmla="*/ 42 w 237"/>
                <a:gd name="T7" fmla="*/ 42 h 271"/>
                <a:gd name="T8" fmla="*/ 42 w 237"/>
                <a:gd name="T9" fmla="*/ 195 h 271"/>
                <a:gd name="T10" fmla="*/ 118 w 237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71">
                  <a:moveTo>
                    <a:pt x="118" y="271"/>
                  </a:moveTo>
                  <a:cubicBezTo>
                    <a:pt x="195" y="195"/>
                    <a:pt x="195" y="195"/>
                    <a:pt x="195" y="195"/>
                  </a:cubicBezTo>
                  <a:cubicBezTo>
                    <a:pt x="237" y="153"/>
                    <a:pt x="237" y="84"/>
                    <a:pt x="195" y="42"/>
                  </a:cubicBezTo>
                  <a:cubicBezTo>
                    <a:pt x="152" y="0"/>
                    <a:pt x="84" y="0"/>
                    <a:pt x="42" y="42"/>
                  </a:cubicBezTo>
                  <a:cubicBezTo>
                    <a:pt x="0" y="84"/>
                    <a:pt x="0" y="153"/>
                    <a:pt x="42" y="195"/>
                  </a:cubicBezTo>
                  <a:lnTo>
                    <a:pt x="118" y="2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2" name="Freeform 82"/>
            <p:cNvSpPr/>
            <p:nvPr/>
          </p:nvSpPr>
          <p:spPr bwMode="auto">
            <a:xfrm rot="13500000">
              <a:off x="3501490" y="2773250"/>
              <a:ext cx="1144629" cy="1310192"/>
            </a:xfrm>
            <a:custGeom>
              <a:avLst/>
              <a:gdLst>
                <a:gd name="T0" fmla="*/ 118 w 237"/>
                <a:gd name="T1" fmla="*/ 271 h 271"/>
                <a:gd name="T2" fmla="*/ 195 w 237"/>
                <a:gd name="T3" fmla="*/ 195 h 271"/>
                <a:gd name="T4" fmla="*/ 195 w 237"/>
                <a:gd name="T5" fmla="*/ 42 h 271"/>
                <a:gd name="T6" fmla="*/ 42 w 237"/>
                <a:gd name="T7" fmla="*/ 42 h 271"/>
                <a:gd name="T8" fmla="*/ 42 w 237"/>
                <a:gd name="T9" fmla="*/ 195 h 271"/>
                <a:gd name="T10" fmla="*/ 118 w 237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271">
                  <a:moveTo>
                    <a:pt x="118" y="271"/>
                  </a:moveTo>
                  <a:cubicBezTo>
                    <a:pt x="195" y="195"/>
                    <a:pt x="195" y="195"/>
                    <a:pt x="195" y="195"/>
                  </a:cubicBezTo>
                  <a:cubicBezTo>
                    <a:pt x="237" y="153"/>
                    <a:pt x="237" y="84"/>
                    <a:pt x="195" y="42"/>
                  </a:cubicBezTo>
                  <a:cubicBezTo>
                    <a:pt x="152" y="0"/>
                    <a:pt x="84" y="0"/>
                    <a:pt x="42" y="42"/>
                  </a:cubicBezTo>
                  <a:cubicBezTo>
                    <a:pt x="0" y="84"/>
                    <a:pt x="0" y="153"/>
                    <a:pt x="42" y="195"/>
                  </a:cubicBezTo>
                  <a:lnTo>
                    <a:pt x="118" y="271"/>
                  </a:lnTo>
                  <a:close/>
                </a:path>
              </a:pathLst>
            </a:custGeom>
            <a:noFill/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8968" y="2216263"/>
            <a:ext cx="2842536" cy="3053937"/>
            <a:chOff x="3501490" y="1787847"/>
            <a:chExt cx="2131902" cy="2289746"/>
          </a:xfrm>
        </p:grpSpPr>
        <p:sp>
          <p:nvSpPr>
            <p:cNvPr id="15" name="Freeform 85"/>
            <p:cNvSpPr/>
            <p:nvPr/>
          </p:nvSpPr>
          <p:spPr bwMode="auto">
            <a:xfrm rot="2700000">
              <a:off x="3419731" y="1869606"/>
              <a:ext cx="1308148" cy="1144629"/>
            </a:xfrm>
            <a:custGeom>
              <a:avLst/>
              <a:gdLst>
                <a:gd name="T0" fmla="*/ 271 w 271"/>
                <a:gd name="T1" fmla="*/ 118 h 237"/>
                <a:gd name="T2" fmla="*/ 195 w 271"/>
                <a:gd name="T3" fmla="*/ 42 h 237"/>
                <a:gd name="T4" fmla="*/ 42 w 271"/>
                <a:gd name="T5" fmla="*/ 42 h 237"/>
                <a:gd name="T6" fmla="*/ 42 w 271"/>
                <a:gd name="T7" fmla="*/ 195 h 237"/>
                <a:gd name="T8" fmla="*/ 195 w 271"/>
                <a:gd name="T9" fmla="*/ 195 h 237"/>
                <a:gd name="T10" fmla="*/ 271 w 271"/>
                <a:gd name="T11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37">
                  <a:moveTo>
                    <a:pt x="271" y="118"/>
                  </a:moveTo>
                  <a:cubicBezTo>
                    <a:pt x="195" y="42"/>
                    <a:pt x="195" y="42"/>
                    <a:pt x="195" y="42"/>
                  </a:cubicBezTo>
                  <a:cubicBezTo>
                    <a:pt x="152" y="0"/>
                    <a:pt x="84" y="0"/>
                    <a:pt x="42" y="42"/>
                  </a:cubicBezTo>
                  <a:cubicBezTo>
                    <a:pt x="0" y="84"/>
                    <a:pt x="0" y="152"/>
                    <a:pt x="42" y="195"/>
                  </a:cubicBezTo>
                  <a:cubicBezTo>
                    <a:pt x="84" y="237"/>
                    <a:pt x="152" y="237"/>
                    <a:pt x="195" y="195"/>
                  </a:cubicBezTo>
                  <a:lnTo>
                    <a:pt x="271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6" name="Freeform 85"/>
            <p:cNvSpPr/>
            <p:nvPr/>
          </p:nvSpPr>
          <p:spPr bwMode="auto">
            <a:xfrm rot="13500000">
              <a:off x="4407004" y="2851204"/>
              <a:ext cx="1308148" cy="1144629"/>
            </a:xfrm>
            <a:custGeom>
              <a:avLst/>
              <a:gdLst>
                <a:gd name="T0" fmla="*/ 271 w 271"/>
                <a:gd name="T1" fmla="*/ 118 h 237"/>
                <a:gd name="T2" fmla="*/ 195 w 271"/>
                <a:gd name="T3" fmla="*/ 42 h 237"/>
                <a:gd name="T4" fmla="*/ 42 w 271"/>
                <a:gd name="T5" fmla="*/ 42 h 237"/>
                <a:gd name="T6" fmla="*/ 42 w 271"/>
                <a:gd name="T7" fmla="*/ 195 h 237"/>
                <a:gd name="T8" fmla="*/ 195 w 271"/>
                <a:gd name="T9" fmla="*/ 195 h 237"/>
                <a:gd name="T10" fmla="*/ 271 w 271"/>
                <a:gd name="T11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237">
                  <a:moveTo>
                    <a:pt x="271" y="118"/>
                  </a:moveTo>
                  <a:cubicBezTo>
                    <a:pt x="195" y="42"/>
                    <a:pt x="195" y="42"/>
                    <a:pt x="195" y="42"/>
                  </a:cubicBezTo>
                  <a:cubicBezTo>
                    <a:pt x="152" y="0"/>
                    <a:pt x="84" y="0"/>
                    <a:pt x="42" y="42"/>
                  </a:cubicBezTo>
                  <a:cubicBezTo>
                    <a:pt x="0" y="84"/>
                    <a:pt x="0" y="152"/>
                    <a:pt x="42" y="195"/>
                  </a:cubicBezTo>
                  <a:cubicBezTo>
                    <a:pt x="84" y="237"/>
                    <a:pt x="152" y="237"/>
                    <a:pt x="195" y="195"/>
                  </a:cubicBezTo>
                  <a:lnTo>
                    <a:pt x="271" y="118"/>
                  </a:lnTo>
                  <a:close/>
                </a:path>
              </a:pathLst>
            </a:custGeom>
            <a:noFill/>
            <a:ln w="12700">
              <a:noFill/>
            </a:ln>
            <a:effectLst>
              <a:innerShdw blurRad="63500" dist="25400" dir="156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</p:grpSp>
      <p:sp>
        <p:nvSpPr>
          <p:cNvPr id="17" name="Freeform 86"/>
          <p:cNvSpPr/>
          <p:nvPr/>
        </p:nvSpPr>
        <p:spPr bwMode="auto">
          <a:xfrm>
            <a:off x="6224338" y="2424562"/>
            <a:ext cx="1169704" cy="1170065"/>
          </a:xfrm>
          <a:custGeom>
            <a:avLst/>
            <a:gdLst>
              <a:gd name="T0" fmla="*/ 195 w 237"/>
              <a:gd name="T1" fmla="*/ 195 h 237"/>
              <a:gd name="T2" fmla="*/ 42 w 237"/>
              <a:gd name="T3" fmla="*/ 195 h 237"/>
              <a:gd name="T4" fmla="*/ 42 w 237"/>
              <a:gd name="T5" fmla="*/ 42 h 237"/>
              <a:gd name="T6" fmla="*/ 195 w 237"/>
              <a:gd name="T7" fmla="*/ 42 h 237"/>
              <a:gd name="T8" fmla="*/ 195 w 237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195"/>
                </a:moveTo>
                <a:cubicBezTo>
                  <a:pt x="152" y="237"/>
                  <a:pt x="84" y="237"/>
                  <a:pt x="42" y="195"/>
                </a:cubicBezTo>
                <a:cubicBezTo>
                  <a:pt x="0" y="153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ubicBezTo>
                  <a:pt x="237" y="84"/>
                  <a:pt x="237" y="153"/>
                  <a:pt x="195" y="195"/>
                </a:cubicBezTo>
                <a:close/>
              </a:path>
            </a:pathLst>
          </a:cu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8" name="Freeform 87"/>
          <p:cNvSpPr/>
          <p:nvPr/>
        </p:nvSpPr>
        <p:spPr bwMode="auto">
          <a:xfrm>
            <a:off x="4750119" y="3897148"/>
            <a:ext cx="1169704" cy="1174241"/>
          </a:xfrm>
          <a:custGeom>
            <a:avLst/>
            <a:gdLst>
              <a:gd name="T0" fmla="*/ 42 w 237"/>
              <a:gd name="T1" fmla="*/ 43 h 238"/>
              <a:gd name="T2" fmla="*/ 194 w 237"/>
              <a:gd name="T3" fmla="*/ 43 h 238"/>
              <a:gd name="T4" fmla="*/ 194 w 237"/>
              <a:gd name="T5" fmla="*/ 195 h 238"/>
              <a:gd name="T6" fmla="*/ 42 w 237"/>
              <a:gd name="T7" fmla="*/ 195 h 238"/>
              <a:gd name="T8" fmla="*/ 42 w 237"/>
              <a:gd name="T9" fmla="*/ 43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8">
                <a:moveTo>
                  <a:pt x="42" y="43"/>
                </a:moveTo>
                <a:cubicBezTo>
                  <a:pt x="84" y="0"/>
                  <a:pt x="152" y="0"/>
                  <a:pt x="194" y="43"/>
                </a:cubicBezTo>
                <a:cubicBezTo>
                  <a:pt x="237" y="85"/>
                  <a:pt x="237" y="153"/>
                  <a:pt x="194" y="195"/>
                </a:cubicBezTo>
                <a:cubicBezTo>
                  <a:pt x="152" y="238"/>
                  <a:pt x="84" y="238"/>
                  <a:pt x="42" y="195"/>
                </a:cubicBezTo>
                <a:cubicBezTo>
                  <a:pt x="0" y="153"/>
                  <a:pt x="0" y="85"/>
                  <a:pt x="42" y="43"/>
                </a:cubicBezTo>
                <a:close/>
              </a:path>
            </a:pathLst>
          </a:cu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2" name="Freeform 88"/>
          <p:cNvSpPr/>
          <p:nvPr/>
        </p:nvSpPr>
        <p:spPr bwMode="auto">
          <a:xfrm>
            <a:off x="6220322" y="3899236"/>
            <a:ext cx="1173883" cy="1170065"/>
          </a:xfrm>
          <a:custGeom>
            <a:avLst/>
            <a:gdLst>
              <a:gd name="T0" fmla="*/ 43 w 238"/>
              <a:gd name="T1" fmla="*/ 195 h 237"/>
              <a:gd name="T2" fmla="*/ 43 w 238"/>
              <a:gd name="T3" fmla="*/ 42 h 237"/>
              <a:gd name="T4" fmla="*/ 195 w 238"/>
              <a:gd name="T5" fmla="*/ 42 h 237"/>
              <a:gd name="T6" fmla="*/ 195 w 238"/>
              <a:gd name="T7" fmla="*/ 195 h 237"/>
              <a:gd name="T8" fmla="*/ 43 w 238"/>
              <a:gd name="T9" fmla="*/ 195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237">
                <a:moveTo>
                  <a:pt x="43" y="195"/>
                </a:moveTo>
                <a:cubicBezTo>
                  <a:pt x="0" y="152"/>
                  <a:pt x="0" y="84"/>
                  <a:pt x="43" y="42"/>
                </a:cubicBezTo>
                <a:cubicBezTo>
                  <a:pt x="85" y="0"/>
                  <a:pt x="153" y="0"/>
                  <a:pt x="195" y="42"/>
                </a:cubicBezTo>
                <a:cubicBezTo>
                  <a:pt x="238" y="84"/>
                  <a:pt x="238" y="152"/>
                  <a:pt x="195" y="195"/>
                </a:cubicBezTo>
                <a:cubicBezTo>
                  <a:pt x="153" y="237"/>
                  <a:pt x="85" y="237"/>
                  <a:pt x="43" y="195"/>
                </a:cubicBezTo>
                <a:close/>
              </a:path>
            </a:pathLst>
          </a:cu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Freeform 89"/>
          <p:cNvSpPr/>
          <p:nvPr/>
        </p:nvSpPr>
        <p:spPr bwMode="auto">
          <a:xfrm>
            <a:off x="4750119" y="2426490"/>
            <a:ext cx="1169704" cy="1170065"/>
          </a:xfrm>
          <a:custGeom>
            <a:avLst/>
            <a:gdLst>
              <a:gd name="T0" fmla="*/ 195 w 237"/>
              <a:gd name="T1" fmla="*/ 42 h 237"/>
              <a:gd name="T2" fmla="*/ 195 w 237"/>
              <a:gd name="T3" fmla="*/ 195 h 237"/>
              <a:gd name="T4" fmla="*/ 42 w 237"/>
              <a:gd name="T5" fmla="*/ 195 h 237"/>
              <a:gd name="T6" fmla="*/ 42 w 237"/>
              <a:gd name="T7" fmla="*/ 42 h 237"/>
              <a:gd name="T8" fmla="*/ 195 w 237"/>
              <a:gd name="T9" fmla="*/ 42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" h="237">
                <a:moveTo>
                  <a:pt x="195" y="42"/>
                </a:moveTo>
                <a:cubicBezTo>
                  <a:pt x="237" y="84"/>
                  <a:pt x="237" y="152"/>
                  <a:pt x="195" y="195"/>
                </a:cubicBezTo>
                <a:cubicBezTo>
                  <a:pt x="152" y="237"/>
                  <a:pt x="84" y="237"/>
                  <a:pt x="42" y="195"/>
                </a:cubicBezTo>
                <a:cubicBezTo>
                  <a:pt x="0" y="152"/>
                  <a:pt x="0" y="84"/>
                  <a:pt x="42" y="42"/>
                </a:cubicBezTo>
                <a:cubicBezTo>
                  <a:pt x="84" y="0"/>
                  <a:pt x="152" y="0"/>
                  <a:pt x="195" y="42"/>
                </a:cubicBezTo>
                <a:close/>
              </a:path>
            </a:pathLst>
          </a:cu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53176" y="4302415"/>
            <a:ext cx="359743" cy="359851"/>
            <a:chOff x="4065588" y="3455988"/>
            <a:chExt cx="209551" cy="209550"/>
          </a:xfrm>
          <a:solidFill>
            <a:schemeClr val="bg1"/>
          </a:solidFill>
        </p:grpSpPr>
        <p:sp>
          <p:nvSpPr>
            <p:cNvPr id="25" name="Freeform 90"/>
            <p:cNvSpPr/>
            <p:nvPr/>
          </p:nvSpPr>
          <p:spPr bwMode="auto">
            <a:xfrm>
              <a:off x="4065588" y="3638550"/>
              <a:ext cx="26988" cy="26988"/>
            </a:xfrm>
            <a:custGeom>
              <a:avLst/>
              <a:gdLst>
                <a:gd name="T0" fmla="*/ 0 w 7"/>
                <a:gd name="T1" fmla="*/ 4 h 7"/>
                <a:gd name="T2" fmla="*/ 1 w 7"/>
                <a:gd name="T3" fmla="*/ 6 h 7"/>
                <a:gd name="T4" fmla="*/ 3 w 7"/>
                <a:gd name="T5" fmla="*/ 7 h 7"/>
                <a:gd name="T6" fmla="*/ 7 w 7"/>
                <a:gd name="T7" fmla="*/ 6 h 7"/>
                <a:gd name="T8" fmla="*/ 1 w 7"/>
                <a:gd name="T9" fmla="*/ 0 h 7"/>
                <a:gd name="T10" fmla="*/ 0 w 7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6" name="Freeform 91"/>
            <p:cNvSpPr/>
            <p:nvPr/>
          </p:nvSpPr>
          <p:spPr bwMode="auto">
            <a:xfrm>
              <a:off x="4178301" y="3455988"/>
              <a:ext cx="96838" cy="96838"/>
            </a:xfrm>
            <a:custGeom>
              <a:avLst/>
              <a:gdLst>
                <a:gd name="T0" fmla="*/ 24 w 26"/>
                <a:gd name="T1" fmla="*/ 14 h 26"/>
                <a:gd name="T2" fmla="*/ 12 w 26"/>
                <a:gd name="T3" fmla="*/ 2 h 26"/>
                <a:gd name="T4" fmla="*/ 4 w 26"/>
                <a:gd name="T5" fmla="*/ 2 h 26"/>
                <a:gd name="T6" fmla="*/ 0 w 26"/>
                <a:gd name="T7" fmla="*/ 6 h 26"/>
                <a:gd name="T8" fmla="*/ 20 w 26"/>
                <a:gd name="T9" fmla="*/ 26 h 26"/>
                <a:gd name="T10" fmla="*/ 24 w 26"/>
                <a:gd name="T11" fmla="*/ 22 h 26"/>
                <a:gd name="T12" fmla="*/ 24 w 26"/>
                <a:gd name="T13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1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6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6" y="20"/>
                    <a:pt x="26" y="16"/>
                    <a:pt x="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7" name="Freeform 92"/>
            <p:cNvSpPr/>
            <p:nvPr/>
          </p:nvSpPr>
          <p:spPr bwMode="auto">
            <a:xfrm>
              <a:off x="4110038" y="3511550"/>
              <a:ext cx="109538" cy="109538"/>
            </a:xfrm>
            <a:custGeom>
              <a:avLst/>
              <a:gdLst>
                <a:gd name="T0" fmla="*/ 24 w 29"/>
                <a:gd name="T1" fmla="*/ 0 h 29"/>
                <a:gd name="T2" fmla="*/ 2 w 29"/>
                <a:gd name="T3" fmla="*/ 22 h 29"/>
                <a:gd name="T4" fmla="*/ 1 w 29"/>
                <a:gd name="T5" fmla="*/ 22 h 29"/>
                <a:gd name="T6" fmla="*/ 2 w 29"/>
                <a:gd name="T7" fmla="*/ 27 h 29"/>
                <a:gd name="T8" fmla="*/ 7 w 29"/>
                <a:gd name="T9" fmla="*/ 28 h 29"/>
                <a:gd name="T10" fmla="*/ 29 w 29"/>
                <a:gd name="T11" fmla="*/ 5 h 29"/>
                <a:gd name="T12" fmla="*/ 24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4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0" y="24"/>
                    <a:pt x="0" y="26"/>
                    <a:pt x="2" y="27"/>
                  </a:cubicBezTo>
                  <a:cubicBezTo>
                    <a:pt x="3" y="29"/>
                    <a:pt x="6" y="29"/>
                    <a:pt x="7" y="28"/>
                  </a:cubicBezTo>
                  <a:cubicBezTo>
                    <a:pt x="7" y="28"/>
                    <a:pt x="29" y="5"/>
                    <a:pt x="29" y="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8" name="Freeform 93"/>
            <p:cNvSpPr/>
            <p:nvPr/>
          </p:nvSpPr>
          <p:spPr bwMode="auto">
            <a:xfrm>
              <a:off x="4084638" y="3486150"/>
              <a:ext cx="107950" cy="107950"/>
            </a:xfrm>
            <a:custGeom>
              <a:avLst/>
              <a:gdLst>
                <a:gd name="T0" fmla="*/ 1 w 29"/>
                <a:gd name="T1" fmla="*/ 27 h 29"/>
                <a:gd name="T2" fmla="*/ 6 w 29"/>
                <a:gd name="T3" fmla="*/ 27 h 29"/>
                <a:gd name="T4" fmla="*/ 7 w 29"/>
                <a:gd name="T5" fmla="*/ 27 h 29"/>
                <a:gd name="T6" fmla="*/ 29 w 29"/>
                <a:gd name="T7" fmla="*/ 5 h 29"/>
                <a:gd name="T8" fmla="*/ 24 w 29"/>
                <a:gd name="T9" fmla="*/ 0 h 29"/>
                <a:gd name="T10" fmla="*/ 0 w 29"/>
                <a:gd name="T11" fmla="*/ 23 h 29"/>
                <a:gd name="T12" fmla="*/ 1 w 29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" y="27"/>
                  </a:moveTo>
                  <a:cubicBezTo>
                    <a:pt x="3" y="28"/>
                    <a:pt x="5" y="29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6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9" name="Freeform 94"/>
            <p:cNvSpPr/>
            <p:nvPr/>
          </p:nvSpPr>
          <p:spPr bwMode="auto">
            <a:xfrm>
              <a:off x="4068763" y="3586163"/>
              <a:ext cx="76200" cy="76200"/>
            </a:xfrm>
            <a:custGeom>
              <a:avLst/>
              <a:gdLst>
                <a:gd name="T0" fmla="*/ 18 w 20"/>
                <a:gd name="T1" fmla="*/ 17 h 20"/>
                <a:gd name="T2" fmla="*/ 16 w 20"/>
                <a:gd name="T3" fmla="*/ 11 h 20"/>
                <a:gd name="T4" fmla="*/ 11 w 20"/>
                <a:gd name="T5" fmla="*/ 9 h 20"/>
                <a:gd name="T6" fmla="*/ 9 w 20"/>
                <a:gd name="T7" fmla="*/ 4 h 20"/>
                <a:gd name="T8" fmla="*/ 3 w 20"/>
                <a:gd name="T9" fmla="*/ 2 h 20"/>
                <a:gd name="T10" fmla="*/ 2 w 20"/>
                <a:gd name="T11" fmla="*/ 0 h 20"/>
                <a:gd name="T12" fmla="*/ 2 w 20"/>
                <a:gd name="T13" fmla="*/ 0 h 20"/>
                <a:gd name="T14" fmla="*/ 0 w 20"/>
                <a:gd name="T15" fmla="*/ 12 h 20"/>
                <a:gd name="T16" fmla="*/ 9 w 20"/>
                <a:gd name="T17" fmla="*/ 20 h 20"/>
                <a:gd name="T18" fmla="*/ 20 w 20"/>
                <a:gd name="T19" fmla="*/ 18 h 20"/>
                <a:gd name="T20" fmla="*/ 20 w 20"/>
                <a:gd name="T21" fmla="*/ 18 h 20"/>
                <a:gd name="T22" fmla="*/ 18 w 20"/>
                <a:gd name="T2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0">
                  <a:moveTo>
                    <a:pt x="18" y="17"/>
                  </a:moveTo>
                  <a:cubicBezTo>
                    <a:pt x="17" y="15"/>
                    <a:pt x="16" y="13"/>
                    <a:pt x="16" y="11"/>
                  </a:cubicBezTo>
                  <a:cubicBezTo>
                    <a:pt x="14" y="12"/>
                    <a:pt x="12" y="11"/>
                    <a:pt x="11" y="9"/>
                  </a:cubicBezTo>
                  <a:cubicBezTo>
                    <a:pt x="9" y="8"/>
                    <a:pt x="9" y="6"/>
                    <a:pt x="9" y="4"/>
                  </a:cubicBezTo>
                  <a:cubicBezTo>
                    <a:pt x="7" y="4"/>
                    <a:pt x="5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19" y="18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0" name="Freeform 95"/>
            <p:cNvSpPr/>
            <p:nvPr/>
          </p:nvSpPr>
          <p:spPr bwMode="auto">
            <a:xfrm>
              <a:off x="4140201" y="3538538"/>
              <a:ext cx="109538" cy="107950"/>
            </a:xfrm>
            <a:custGeom>
              <a:avLst/>
              <a:gdLst>
                <a:gd name="T0" fmla="*/ 1 w 29"/>
                <a:gd name="T1" fmla="*/ 22 h 29"/>
                <a:gd name="T2" fmla="*/ 1 w 29"/>
                <a:gd name="T3" fmla="*/ 28 h 29"/>
                <a:gd name="T4" fmla="*/ 5 w 29"/>
                <a:gd name="T5" fmla="*/ 29 h 29"/>
                <a:gd name="T6" fmla="*/ 29 w 29"/>
                <a:gd name="T7" fmla="*/ 6 h 29"/>
                <a:gd name="T8" fmla="*/ 23 w 29"/>
                <a:gd name="T9" fmla="*/ 0 h 29"/>
                <a:gd name="T10" fmla="*/ 1 w 29"/>
                <a:gd name="T11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" y="22"/>
                  </a:moveTo>
                  <a:cubicBezTo>
                    <a:pt x="0" y="24"/>
                    <a:pt x="0" y="26"/>
                    <a:pt x="1" y="28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41873" y="2826778"/>
            <a:ext cx="384269" cy="359853"/>
            <a:chOff x="3451226" y="2847975"/>
            <a:chExt cx="223838" cy="209551"/>
          </a:xfrm>
          <a:solidFill>
            <a:schemeClr val="bg1"/>
          </a:solidFill>
        </p:grpSpPr>
        <p:sp>
          <p:nvSpPr>
            <p:cNvPr id="32" name="Freeform 96"/>
            <p:cNvSpPr>
              <a:spLocks noEditPoints="1"/>
            </p:cNvSpPr>
            <p:nvPr/>
          </p:nvSpPr>
          <p:spPr bwMode="auto">
            <a:xfrm>
              <a:off x="3451226" y="2847975"/>
              <a:ext cx="223838" cy="160338"/>
            </a:xfrm>
            <a:custGeom>
              <a:avLst/>
              <a:gdLst>
                <a:gd name="T0" fmla="*/ 57 w 60"/>
                <a:gd name="T1" fmla="*/ 0 h 43"/>
                <a:gd name="T2" fmla="*/ 3 w 60"/>
                <a:gd name="T3" fmla="*/ 0 h 43"/>
                <a:gd name="T4" fmla="*/ 0 w 60"/>
                <a:gd name="T5" fmla="*/ 3 h 43"/>
                <a:gd name="T6" fmla="*/ 0 w 60"/>
                <a:gd name="T7" fmla="*/ 40 h 43"/>
                <a:gd name="T8" fmla="*/ 3 w 60"/>
                <a:gd name="T9" fmla="*/ 43 h 43"/>
                <a:gd name="T10" fmla="*/ 19 w 60"/>
                <a:gd name="T11" fmla="*/ 43 h 43"/>
                <a:gd name="T12" fmla="*/ 44 w 60"/>
                <a:gd name="T13" fmla="*/ 43 h 43"/>
                <a:gd name="T14" fmla="*/ 57 w 60"/>
                <a:gd name="T15" fmla="*/ 43 h 43"/>
                <a:gd name="T16" fmla="*/ 60 w 60"/>
                <a:gd name="T17" fmla="*/ 40 h 43"/>
                <a:gd name="T18" fmla="*/ 60 w 60"/>
                <a:gd name="T19" fmla="*/ 3 h 43"/>
                <a:gd name="T20" fmla="*/ 57 w 60"/>
                <a:gd name="T21" fmla="*/ 0 h 43"/>
                <a:gd name="T22" fmla="*/ 57 w 60"/>
                <a:gd name="T23" fmla="*/ 35 h 43"/>
                <a:gd name="T24" fmla="*/ 4 w 60"/>
                <a:gd name="T25" fmla="*/ 35 h 43"/>
                <a:gd name="T26" fmla="*/ 4 w 60"/>
                <a:gd name="T27" fmla="*/ 4 h 43"/>
                <a:gd name="T28" fmla="*/ 57 w 60"/>
                <a:gd name="T29" fmla="*/ 4 h 43"/>
                <a:gd name="T30" fmla="*/ 57 w 60"/>
                <a:gd name="T31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43">
                  <a:moveTo>
                    <a:pt x="5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2" y="43"/>
                    <a:pt x="3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9" y="43"/>
                    <a:pt x="60" y="41"/>
                    <a:pt x="60" y="4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59" y="0"/>
                    <a:pt x="57" y="0"/>
                  </a:cubicBezTo>
                  <a:close/>
                  <a:moveTo>
                    <a:pt x="57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7" y="4"/>
                    <a:pt x="57" y="4"/>
                    <a:pt x="57" y="4"/>
                  </a:cubicBezTo>
                  <a:lnTo>
                    <a:pt x="57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3" name="Rectangle 97"/>
            <p:cNvSpPr>
              <a:spLocks noChangeArrowheads="1"/>
            </p:cNvSpPr>
            <p:nvPr/>
          </p:nvSpPr>
          <p:spPr bwMode="auto">
            <a:xfrm>
              <a:off x="3533776" y="3016250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4" name="Freeform 98"/>
            <p:cNvSpPr/>
            <p:nvPr/>
          </p:nvSpPr>
          <p:spPr bwMode="auto">
            <a:xfrm>
              <a:off x="3506788" y="3046413"/>
              <a:ext cx="112713" cy="11113"/>
            </a:xfrm>
            <a:custGeom>
              <a:avLst/>
              <a:gdLst>
                <a:gd name="T0" fmla="*/ 28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8 w 30"/>
                <a:gd name="T9" fmla="*/ 3 h 3"/>
                <a:gd name="T10" fmla="*/ 30 w 30"/>
                <a:gd name="T11" fmla="*/ 1 h 3"/>
                <a:gd name="T12" fmla="*/ 28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3"/>
                    <a:pt x="30" y="2"/>
                    <a:pt x="30" y="1"/>
                  </a:cubicBezTo>
                  <a:cubicBezTo>
                    <a:pt x="30" y="0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29215" y="4314681"/>
            <a:ext cx="419697" cy="324412"/>
            <a:chOff x="4654551" y="2832100"/>
            <a:chExt cx="244475" cy="188913"/>
          </a:xfrm>
          <a:solidFill>
            <a:schemeClr val="bg1"/>
          </a:solidFill>
        </p:grpSpPr>
        <p:sp>
          <p:nvSpPr>
            <p:cNvPr id="36" name="Oval 99"/>
            <p:cNvSpPr>
              <a:spLocks noChangeArrowheads="1"/>
            </p:cNvSpPr>
            <p:nvPr/>
          </p:nvSpPr>
          <p:spPr bwMode="auto">
            <a:xfrm>
              <a:off x="4822826" y="2832100"/>
              <a:ext cx="46038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7" name="Oval 100"/>
            <p:cNvSpPr>
              <a:spLocks noChangeArrowheads="1"/>
            </p:cNvSpPr>
            <p:nvPr/>
          </p:nvSpPr>
          <p:spPr bwMode="auto">
            <a:xfrm>
              <a:off x="4681538" y="2832100"/>
              <a:ext cx="44450" cy="49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8" name="Oval 101"/>
            <p:cNvSpPr>
              <a:spLocks noChangeArrowheads="1"/>
            </p:cNvSpPr>
            <p:nvPr/>
          </p:nvSpPr>
          <p:spPr bwMode="auto">
            <a:xfrm>
              <a:off x="4748213" y="2855913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39" name="Freeform 102"/>
            <p:cNvSpPr/>
            <p:nvPr/>
          </p:nvSpPr>
          <p:spPr bwMode="auto">
            <a:xfrm>
              <a:off x="4714876" y="2922588"/>
              <a:ext cx="123825" cy="98425"/>
            </a:xfrm>
            <a:custGeom>
              <a:avLst/>
              <a:gdLst>
                <a:gd name="T0" fmla="*/ 28 w 33"/>
                <a:gd name="T1" fmla="*/ 0 h 26"/>
                <a:gd name="T2" fmla="*/ 5 w 33"/>
                <a:gd name="T3" fmla="*/ 0 h 26"/>
                <a:gd name="T4" fmla="*/ 0 w 33"/>
                <a:gd name="T5" fmla="*/ 5 h 26"/>
                <a:gd name="T6" fmla="*/ 0 w 33"/>
                <a:gd name="T7" fmla="*/ 26 h 26"/>
                <a:gd name="T8" fmla="*/ 5 w 33"/>
                <a:gd name="T9" fmla="*/ 26 h 26"/>
                <a:gd name="T10" fmla="*/ 5 w 33"/>
                <a:gd name="T11" fmla="*/ 9 h 26"/>
                <a:gd name="T12" fmla="*/ 6 w 33"/>
                <a:gd name="T13" fmla="*/ 7 h 26"/>
                <a:gd name="T14" fmla="*/ 7 w 33"/>
                <a:gd name="T15" fmla="*/ 9 h 26"/>
                <a:gd name="T16" fmla="*/ 7 w 33"/>
                <a:gd name="T17" fmla="*/ 26 h 26"/>
                <a:gd name="T18" fmla="*/ 25 w 33"/>
                <a:gd name="T19" fmla="*/ 26 h 26"/>
                <a:gd name="T20" fmla="*/ 25 w 33"/>
                <a:gd name="T21" fmla="*/ 9 h 26"/>
                <a:gd name="T22" fmla="*/ 27 w 33"/>
                <a:gd name="T23" fmla="*/ 7 h 26"/>
                <a:gd name="T24" fmla="*/ 28 w 33"/>
                <a:gd name="T25" fmla="*/ 9 h 26"/>
                <a:gd name="T26" fmla="*/ 28 w 33"/>
                <a:gd name="T27" fmla="*/ 26 h 26"/>
                <a:gd name="T28" fmla="*/ 33 w 33"/>
                <a:gd name="T29" fmla="*/ 26 h 26"/>
                <a:gd name="T30" fmla="*/ 33 w 33"/>
                <a:gd name="T31" fmla="*/ 5 h 26"/>
                <a:gd name="T32" fmla="*/ 28 w 33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6" y="7"/>
                    <a:pt x="27" y="7"/>
                  </a:cubicBezTo>
                  <a:cubicBezTo>
                    <a:pt x="28" y="7"/>
                    <a:pt x="28" y="8"/>
                    <a:pt x="28" y="9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2"/>
                    <a:pt x="31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0" name="Freeform 103"/>
            <p:cNvSpPr/>
            <p:nvPr/>
          </p:nvSpPr>
          <p:spPr bwMode="auto">
            <a:xfrm>
              <a:off x="4805363" y="2889250"/>
              <a:ext cx="93663" cy="82550"/>
            </a:xfrm>
            <a:custGeom>
              <a:avLst/>
              <a:gdLst>
                <a:gd name="T0" fmla="*/ 20 w 25"/>
                <a:gd name="T1" fmla="*/ 0 h 22"/>
                <a:gd name="T2" fmla="*/ 3 w 25"/>
                <a:gd name="T3" fmla="*/ 0 h 22"/>
                <a:gd name="T4" fmla="*/ 0 w 25"/>
                <a:gd name="T5" fmla="*/ 6 h 22"/>
                <a:gd name="T6" fmla="*/ 4 w 25"/>
                <a:gd name="T7" fmla="*/ 6 h 22"/>
                <a:gd name="T8" fmla="*/ 12 w 25"/>
                <a:gd name="T9" fmla="*/ 14 h 22"/>
                <a:gd name="T10" fmla="*/ 12 w 25"/>
                <a:gd name="T11" fmla="*/ 22 h 22"/>
                <a:gd name="T12" fmla="*/ 18 w 25"/>
                <a:gd name="T13" fmla="*/ 22 h 22"/>
                <a:gd name="T14" fmla="*/ 18 w 25"/>
                <a:gd name="T15" fmla="*/ 7 h 22"/>
                <a:gd name="T16" fmla="*/ 19 w 25"/>
                <a:gd name="T17" fmla="*/ 6 h 22"/>
                <a:gd name="T18" fmla="*/ 20 w 25"/>
                <a:gd name="T19" fmla="*/ 7 h 22"/>
                <a:gd name="T20" fmla="*/ 20 w 25"/>
                <a:gd name="T21" fmla="*/ 22 h 22"/>
                <a:gd name="T22" fmla="*/ 25 w 25"/>
                <a:gd name="T23" fmla="*/ 22 h 22"/>
                <a:gd name="T24" fmla="*/ 25 w 25"/>
                <a:gd name="T25" fmla="*/ 4 h 22"/>
                <a:gd name="T26" fmla="*/ 20 w 25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4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6"/>
                    <a:pt x="12" y="10"/>
                    <a:pt x="12" y="1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1" name="Freeform 104"/>
            <p:cNvSpPr/>
            <p:nvPr/>
          </p:nvSpPr>
          <p:spPr bwMode="auto">
            <a:xfrm>
              <a:off x="4654551" y="2889250"/>
              <a:ext cx="93663" cy="82550"/>
            </a:xfrm>
            <a:custGeom>
              <a:avLst/>
              <a:gdLst>
                <a:gd name="T0" fmla="*/ 25 w 25"/>
                <a:gd name="T1" fmla="*/ 6 h 22"/>
                <a:gd name="T2" fmla="*/ 22 w 25"/>
                <a:gd name="T3" fmla="*/ 0 h 22"/>
                <a:gd name="T4" fmla="*/ 4 w 25"/>
                <a:gd name="T5" fmla="*/ 0 h 22"/>
                <a:gd name="T6" fmla="*/ 0 w 25"/>
                <a:gd name="T7" fmla="*/ 4 h 22"/>
                <a:gd name="T8" fmla="*/ 0 w 25"/>
                <a:gd name="T9" fmla="*/ 22 h 22"/>
                <a:gd name="T10" fmla="*/ 4 w 25"/>
                <a:gd name="T11" fmla="*/ 22 h 22"/>
                <a:gd name="T12" fmla="*/ 4 w 25"/>
                <a:gd name="T13" fmla="*/ 7 h 22"/>
                <a:gd name="T14" fmla="*/ 5 w 25"/>
                <a:gd name="T15" fmla="*/ 6 h 22"/>
                <a:gd name="T16" fmla="*/ 6 w 25"/>
                <a:gd name="T17" fmla="*/ 7 h 22"/>
                <a:gd name="T18" fmla="*/ 6 w 25"/>
                <a:gd name="T19" fmla="*/ 22 h 22"/>
                <a:gd name="T20" fmla="*/ 13 w 25"/>
                <a:gd name="T21" fmla="*/ 22 h 22"/>
                <a:gd name="T22" fmla="*/ 13 w 25"/>
                <a:gd name="T23" fmla="*/ 14 h 22"/>
                <a:gd name="T24" fmla="*/ 21 w 25"/>
                <a:gd name="T25" fmla="*/ 6 h 22"/>
                <a:gd name="T26" fmla="*/ 25 w 25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2">
                  <a:moveTo>
                    <a:pt x="25" y="6"/>
                  </a:moveTo>
                  <a:cubicBezTo>
                    <a:pt x="23" y="4"/>
                    <a:pt x="22" y="2"/>
                    <a:pt x="22" y="0"/>
                  </a:cubicBezTo>
                  <a:cubicBezTo>
                    <a:pt x="22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0"/>
                    <a:pt x="17" y="6"/>
                    <a:pt x="21" y="6"/>
                  </a:cubicBezTo>
                  <a:lnTo>
                    <a:pt x="2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633040" y="2808463"/>
            <a:ext cx="386993" cy="359851"/>
            <a:chOff x="4057651" y="2225675"/>
            <a:chExt cx="225425" cy="209550"/>
          </a:xfrm>
          <a:solidFill>
            <a:schemeClr val="bg1"/>
          </a:solidFill>
        </p:grpSpPr>
        <p:sp>
          <p:nvSpPr>
            <p:cNvPr id="43" name="Freeform 105"/>
            <p:cNvSpPr/>
            <p:nvPr/>
          </p:nvSpPr>
          <p:spPr bwMode="auto">
            <a:xfrm>
              <a:off x="4057651" y="2419350"/>
              <a:ext cx="225425" cy="15875"/>
            </a:xfrm>
            <a:custGeom>
              <a:avLst/>
              <a:gdLst>
                <a:gd name="T0" fmla="*/ 58 w 60"/>
                <a:gd name="T1" fmla="*/ 0 h 4"/>
                <a:gd name="T2" fmla="*/ 2 w 60"/>
                <a:gd name="T3" fmla="*/ 0 h 4"/>
                <a:gd name="T4" fmla="*/ 0 w 60"/>
                <a:gd name="T5" fmla="*/ 2 h 4"/>
                <a:gd name="T6" fmla="*/ 2 w 60"/>
                <a:gd name="T7" fmla="*/ 4 h 4"/>
                <a:gd name="T8" fmla="*/ 58 w 60"/>
                <a:gd name="T9" fmla="*/ 4 h 4"/>
                <a:gd name="T10" fmla="*/ 60 w 60"/>
                <a:gd name="T11" fmla="*/ 2 h 4"/>
                <a:gd name="T12" fmla="*/ 58 w 6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">
                  <a:moveTo>
                    <a:pt x="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60" y="3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4" name="Freeform 106"/>
            <p:cNvSpPr/>
            <p:nvPr/>
          </p:nvSpPr>
          <p:spPr bwMode="auto">
            <a:xfrm>
              <a:off x="4205288" y="2300288"/>
              <a:ext cx="47625" cy="107950"/>
            </a:xfrm>
            <a:custGeom>
              <a:avLst/>
              <a:gdLst>
                <a:gd name="T0" fmla="*/ 0 w 13"/>
                <a:gd name="T1" fmla="*/ 2 h 29"/>
                <a:gd name="T2" fmla="*/ 0 w 13"/>
                <a:gd name="T3" fmla="*/ 29 h 29"/>
                <a:gd name="T4" fmla="*/ 13 w 13"/>
                <a:gd name="T5" fmla="*/ 29 h 29"/>
                <a:gd name="T6" fmla="*/ 13 w 13"/>
                <a:gd name="T7" fmla="*/ 2 h 29"/>
                <a:gd name="T8" fmla="*/ 12 w 13"/>
                <a:gd name="T9" fmla="*/ 0 h 29"/>
                <a:gd name="T10" fmla="*/ 1 w 13"/>
                <a:gd name="T11" fmla="*/ 0 h 29"/>
                <a:gd name="T12" fmla="*/ 0 w 13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9">
                  <a:moveTo>
                    <a:pt x="0" y="2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5" name="Freeform 107"/>
            <p:cNvSpPr/>
            <p:nvPr/>
          </p:nvSpPr>
          <p:spPr bwMode="auto">
            <a:xfrm>
              <a:off x="4140201" y="2330450"/>
              <a:ext cx="52388" cy="77788"/>
            </a:xfrm>
            <a:custGeom>
              <a:avLst/>
              <a:gdLst>
                <a:gd name="T0" fmla="*/ 1 w 14"/>
                <a:gd name="T1" fmla="*/ 0 h 21"/>
                <a:gd name="T2" fmla="*/ 0 w 14"/>
                <a:gd name="T3" fmla="*/ 1 h 21"/>
                <a:gd name="T4" fmla="*/ 0 w 14"/>
                <a:gd name="T5" fmla="*/ 21 h 21"/>
                <a:gd name="T6" fmla="*/ 14 w 14"/>
                <a:gd name="T7" fmla="*/ 21 h 21"/>
                <a:gd name="T8" fmla="*/ 14 w 14"/>
                <a:gd name="T9" fmla="*/ 1 h 21"/>
                <a:gd name="T10" fmla="*/ 12 w 14"/>
                <a:gd name="T11" fmla="*/ 0 h 21"/>
                <a:gd name="T12" fmla="*/ 1 w 1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6" name="Freeform 108"/>
            <p:cNvSpPr/>
            <p:nvPr/>
          </p:nvSpPr>
          <p:spPr bwMode="auto">
            <a:xfrm>
              <a:off x="4076701" y="2355850"/>
              <a:ext cx="52388" cy="52388"/>
            </a:xfrm>
            <a:custGeom>
              <a:avLst/>
              <a:gdLst>
                <a:gd name="T0" fmla="*/ 14 w 14"/>
                <a:gd name="T1" fmla="*/ 1 h 14"/>
                <a:gd name="T2" fmla="*/ 13 w 14"/>
                <a:gd name="T3" fmla="*/ 0 h 14"/>
                <a:gd name="T4" fmla="*/ 2 w 14"/>
                <a:gd name="T5" fmla="*/ 0 h 14"/>
                <a:gd name="T6" fmla="*/ 0 w 14"/>
                <a:gd name="T7" fmla="*/ 1 h 14"/>
                <a:gd name="T8" fmla="*/ 0 w 14"/>
                <a:gd name="T9" fmla="*/ 14 h 14"/>
                <a:gd name="T10" fmla="*/ 14 w 14"/>
                <a:gd name="T11" fmla="*/ 14 h 14"/>
                <a:gd name="T12" fmla="*/ 14 w 14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1"/>
                  </a:moveTo>
                  <a:cubicBezTo>
                    <a:pt x="14" y="0"/>
                    <a:pt x="14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7" name="Freeform 109"/>
            <p:cNvSpPr/>
            <p:nvPr/>
          </p:nvSpPr>
          <p:spPr bwMode="auto">
            <a:xfrm>
              <a:off x="4087813" y="2225675"/>
              <a:ext cx="150813" cy="96838"/>
            </a:xfrm>
            <a:custGeom>
              <a:avLst/>
              <a:gdLst>
                <a:gd name="T0" fmla="*/ 5 w 40"/>
                <a:gd name="T1" fmla="*/ 25 h 26"/>
                <a:gd name="T2" fmla="*/ 15 w 40"/>
                <a:gd name="T3" fmla="*/ 15 h 26"/>
                <a:gd name="T4" fmla="*/ 20 w 40"/>
                <a:gd name="T5" fmla="*/ 20 h 26"/>
                <a:gd name="T6" fmla="*/ 22 w 40"/>
                <a:gd name="T7" fmla="*/ 21 h 26"/>
                <a:gd name="T8" fmla="*/ 24 w 40"/>
                <a:gd name="T9" fmla="*/ 20 h 26"/>
                <a:gd name="T10" fmla="*/ 35 w 40"/>
                <a:gd name="T11" fmla="*/ 9 h 26"/>
                <a:gd name="T12" fmla="*/ 35 w 40"/>
                <a:gd name="T13" fmla="*/ 13 h 26"/>
                <a:gd name="T14" fmla="*/ 38 w 40"/>
                <a:gd name="T15" fmla="*/ 15 h 26"/>
                <a:gd name="T16" fmla="*/ 40 w 40"/>
                <a:gd name="T17" fmla="*/ 13 h 26"/>
                <a:gd name="T18" fmla="*/ 40 w 40"/>
                <a:gd name="T19" fmla="*/ 2 h 26"/>
                <a:gd name="T20" fmla="*/ 39 w 40"/>
                <a:gd name="T21" fmla="*/ 1 h 26"/>
                <a:gd name="T22" fmla="*/ 38 w 40"/>
                <a:gd name="T23" fmla="*/ 0 h 26"/>
                <a:gd name="T24" fmla="*/ 27 w 40"/>
                <a:gd name="T25" fmla="*/ 0 h 26"/>
                <a:gd name="T26" fmla="*/ 25 w 40"/>
                <a:gd name="T27" fmla="*/ 2 h 26"/>
                <a:gd name="T28" fmla="*/ 27 w 40"/>
                <a:gd name="T29" fmla="*/ 5 h 26"/>
                <a:gd name="T30" fmla="*/ 32 w 40"/>
                <a:gd name="T31" fmla="*/ 5 h 26"/>
                <a:gd name="T32" fmla="*/ 22 w 40"/>
                <a:gd name="T33" fmla="*/ 15 h 26"/>
                <a:gd name="T34" fmla="*/ 17 w 40"/>
                <a:gd name="T35" fmla="*/ 9 h 26"/>
                <a:gd name="T36" fmla="*/ 15 w 40"/>
                <a:gd name="T37" fmla="*/ 8 h 26"/>
                <a:gd name="T38" fmla="*/ 13 w 40"/>
                <a:gd name="T39" fmla="*/ 9 h 26"/>
                <a:gd name="T40" fmla="*/ 1 w 40"/>
                <a:gd name="T41" fmla="*/ 21 h 26"/>
                <a:gd name="T42" fmla="*/ 1 w 40"/>
                <a:gd name="T43" fmla="*/ 25 h 26"/>
                <a:gd name="T44" fmla="*/ 5 w 40"/>
                <a:gd name="T4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26">
                  <a:moveTo>
                    <a:pt x="5" y="2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3" y="21"/>
                    <a:pt x="23" y="21"/>
                    <a:pt x="24" y="2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6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4" y="8"/>
                    <a:pt x="14" y="9"/>
                    <a:pt x="13" y="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2" y="26"/>
                    <a:pt x="3" y="26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48" name="圆角矩形 47"/>
          <p:cNvSpPr/>
          <p:nvPr/>
        </p:nvSpPr>
        <p:spPr>
          <a:xfrm>
            <a:off x="2564608" y="2382555"/>
            <a:ext cx="1691199" cy="328403"/>
          </a:xfrm>
          <a:prstGeom prst="roundRect">
            <a:avLst>
              <a:gd name="adj" fmla="val 0"/>
            </a:avLst>
          </a:pr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zh-CN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987809" y="2826719"/>
            <a:ext cx="3351631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此处可输入相关说明文本内容，或者复制文本内容后粘贴，并选择只保留文字。文本内容建议简洁明了、提纲挈领，尽量保持整体风格统一。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2564608" y="3872970"/>
            <a:ext cx="1691199" cy="328403"/>
          </a:xfrm>
          <a:prstGeom prst="roundRect">
            <a:avLst>
              <a:gd name="adj" fmla="val 0"/>
            </a:avLst>
          </a:pr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zh-CN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987809" y="4360949"/>
            <a:ext cx="3351631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此处可输入相关说明文本内容，或者复制文本内容后粘贴，并选择只保留文字。文本内容建议简洁明了、提纲挈领，尽量保持整体风格统一。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7981317" y="2382555"/>
            <a:ext cx="1691199" cy="328403"/>
          </a:xfrm>
          <a:prstGeom prst="roundRect">
            <a:avLst>
              <a:gd name="adj" fmla="val 0"/>
            </a:avLst>
          </a:pr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zh-CN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8002628" y="2826719"/>
            <a:ext cx="3351631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此处可输入相关说明文本内容，或者复制文本内容后粘贴，并选择只保留文字。文本内容建议简洁明了、提纲挈领，尽量保持整体风格统一。</a:t>
            </a:r>
          </a:p>
        </p:txBody>
      </p:sp>
      <p:sp>
        <p:nvSpPr>
          <p:cNvPr id="54" name="圆角矩形 53"/>
          <p:cNvSpPr/>
          <p:nvPr/>
        </p:nvSpPr>
        <p:spPr>
          <a:xfrm>
            <a:off x="7981317" y="3872970"/>
            <a:ext cx="1691199" cy="328403"/>
          </a:xfrm>
          <a:prstGeom prst="roundRect">
            <a:avLst>
              <a:gd name="adj" fmla="val 0"/>
            </a:avLst>
          </a:prstGeom>
          <a:solidFill>
            <a:srgbClr val="602F4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zh-CN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Rectangle 66"/>
          <p:cNvSpPr>
            <a:spLocks noChangeArrowheads="1"/>
          </p:cNvSpPr>
          <p:nvPr/>
        </p:nvSpPr>
        <p:spPr bwMode="auto">
          <a:xfrm>
            <a:off x="8002628" y="4360949"/>
            <a:ext cx="3351631" cy="8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此处可输入相关说明文本内容，或者复制文本内容后粘贴，并选择只保留文字。文本内容建议简洁明了、提纲挈领，尽量保持整体风格统一。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22" grpId="0" bldLvl="0" animBg="1"/>
      <p:bldP spid="23" grpId="0" bldLvl="0" animBg="1"/>
      <p:bldP spid="48" grpId="0" bldLvl="0" animBg="1"/>
      <p:bldP spid="49" grpId="0"/>
      <p:bldP spid="50" grpId="0" bldLvl="0" animBg="1"/>
      <p:bldP spid="51" grpId="0"/>
      <p:bldP spid="52" grpId="0" bldLvl="0" animBg="1"/>
      <p:bldP spid="53" grpId="0"/>
      <p:bldP spid="54" grpId="0" bldLvl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1"/>
          <p:cNvSpPr/>
          <p:nvPr/>
        </p:nvSpPr>
        <p:spPr>
          <a:xfrm>
            <a:off x="1378693" y="1883275"/>
            <a:ext cx="2155281" cy="86211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082" tIns="25512" rIns="431056" bIns="25512" numCol="1" spcCol="1270" anchor="ctr" anchorCtr="0">
            <a:noAutofit/>
          </a:bodyPr>
          <a:lstStyle/>
          <a:p>
            <a:pPr algn="ctr" defTabSz="1785620">
              <a:lnSpc>
                <a:spcPct val="120000"/>
              </a:lnSpc>
              <a:spcAft>
                <a:spcPct val="3500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34"/>
          <p:cNvSpPr/>
          <p:nvPr/>
        </p:nvSpPr>
        <p:spPr>
          <a:xfrm>
            <a:off x="1378693" y="2866086"/>
            <a:ext cx="2155281" cy="86211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082" tIns="25512" rIns="431056" bIns="25512" numCol="1" spcCol="1270" anchor="ctr" anchorCtr="0">
            <a:noAutofit/>
          </a:bodyPr>
          <a:lstStyle/>
          <a:p>
            <a:pPr algn="ctr" defTabSz="1785620">
              <a:lnSpc>
                <a:spcPct val="120000"/>
              </a:lnSpc>
              <a:spcAft>
                <a:spcPct val="3500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38"/>
          <p:cNvSpPr/>
          <p:nvPr/>
        </p:nvSpPr>
        <p:spPr>
          <a:xfrm>
            <a:off x="1378693" y="3848896"/>
            <a:ext cx="2155281" cy="86211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082" tIns="25512" rIns="431056" bIns="25512" numCol="1" spcCol="1270" anchor="ctr" anchorCtr="0">
            <a:noAutofit/>
          </a:bodyPr>
          <a:lstStyle/>
          <a:p>
            <a:pPr algn="ctr" defTabSz="1785620">
              <a:lnSpc>
                <a:spcPct val="120000"/>
              </a:lnSpc>
              <a:spcAft>
                <a:spcPct val="3500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41"/>
          <p:cNvSpPr/>
          <p:nvPr/>
        </p:nvSpPr>
        <p:spPr>
          <a:xfrm>
            <a:off x="1378693" y="4852222"/>
            <a:ext cx="2155281" cy="86211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2082" tIns="25512" rIns="431056" bIns="25512" numCol="1" spcCol="1270" anchor="ctr" anchorCtr="0">
            <a:noAutofit/>
          </a:bodyPr>
          <a:lstStyle/>
          <a:p>
            <a:pPr algn="ctr" defTabSz="1785620">
              <a:lnSpc>
                <a:spcPct val="120000"/>
              </a:lnSpc>
              <a:spcAft>
                <a:spcPct val="3500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5851525" y="2125980"/>
            <a:ext cx="5203190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Freeform 45"/>
          <p:cNvSpPr>
            <a:spLocks noEditPoints="1"/>
          </p:cNvSpPr>
          <p:nvPr/>
        </p:nvSpPr>
        <p:spPr bwMode="auto">
          <a:xfrm>
            <a:off x="5306060" y="2167255"/>
            <a:ext cx="400050" cy="3784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5306060" y="3171190"/>
            <a:ext cx="400050" cy="3784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5306060" y="4104640"/>
            <a:ext cx="400050" cy="3784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Freeform 45"/>
          <p:cNvSpPr>
            <a:spLocks noEditPoints="1"/>
          </p:cNvSpPr>
          <p:nvPr/>
        </p:nvSpPr>
        <p:spPr bwMode="auto">
          <a:xfrm>
            <a:off x="5306060" y="5108575"/>
            <a:ext cx="400050" cy="3784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2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Freeform 187"/>
          <p:cNvSpPr>
            <a:spLocks noEditPoints="1"/>
          </p:cNvSpPr>
          <p:nvPr/>
        </p:nvSpPr>
        <p:spPr bwMode="auto">
          <a:xfrm>
            <a:off x="2132832" y="2061796"/>
            <a:ext cx="647015" cy="418139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Freeform 52"/>
          <p:cNvSpPr>
            <a:spLocks noEditPoints="1"/>
          </p:cNvSpPr>
          <p:nvPr/>
        </p:nvSpPr>
        <p:spPr bwMode="auto">
          <a:xfrm>
            <a:off x="2161505" y="3004889"/>
            <a:ext cx="589666" cy="58966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Freeform 56"/>
          <p:cNvSpPr>
            <a:spLocks noEditPoints="1"/>
          </p:cNvSpPr>
          <p:nvPr/>
        </p:nvSpPr>
        <p:spPr bwMode="auto">
          <a:xfrm>
            <a:off x="2174018" y="4031065"/>
            <a:ext cx="564647" cy="564647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Freeform 152"/>
          <p:cNvSpPr>
            <a:spLocks noEditPoints="1"/>
          </p:cNvSpPr>
          <p:nvPr/>
        </p:nvSpPr>
        <p:spPr bwMode="auto">
          <a:xfrm>
            <a:off x="2180732" y="5012960"/>
            <a:ext cx="551171" cy="50935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5" name="Group 63"/>
          <p:cNvGrpSpPr/>
          <p:nvPr/>
        </p:nvGrpSpPr>
        <p:grpSpPr>
          <a:xfrm>
            <a:off x="3253770" y="1956579"/>
            <a:ext cx="1788885" cy="715553"/>
            <a:chOff x="2310038" y="1386352"/>
            <a:chExt cx="1469290" cy="587716"/>
          </a:xfrm>
        </p:grpSpPr>
        <p:sp>
          <p:nvSpPr>
            <p:cNvPr id="46" name="Freeform 32"/>
            <p:cNvSpPr/>
            <p:nvPr/>
          </p:nvSpPr>
          <p:spPr>
            <a:xfrm>
              <a:off x="2310038" y="1386352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9526" tIns="20874" rIns="357777" bIns="20874" numCol="1" spcCol="1270" anchor="ctr" anchorCtr="0">
              <a:noAutofit/>
            </a:bodyPr>
            <a:lstStyle/>
            <a:p>
              <a:pPr algn="ctr" defTabSz="1460500">
                <a:lnSpc>
                  <a:spcPct val="120000"/>
                </a:lnSpc>
                <a:spcAft>
                  <a:spcPct val="35000"/>
                </a:spcAft>
              </a:pPr>
              <a:endPara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2914356" y="1559216"/>
              <a:ext cx="185673" cy="24200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48" name="Group 64"/>
          <p:cNvGrpSpPr/>
          <p:nvPr/>
        </p:nvGrpSpPr>
        <p:grpSpPr>
          <a:xfrm>
            <a:off x="3253770" y="2939385"/>
            <a:ext cx="1788885" cy="715553"/>
            <a:chOff x="2310038" y="2193576"/>
            <a:chExt cx="1469290" cy="587716"/>
          </a:xfrm>
        </p:grpSpPr>
        <p:sp>
          <p:nvSpPr>
            <p:cNvPr id="49" name="Freeform 35"/>
            <p:cNvSpPr/>
            <p:nvPr/>
          </p:nvSpPr>
          <p:spPr>
            <a:xfrm>
              <a:off x="2310038" y="2193576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9526" tIns="20874" rIns="357777" bIns="20874" numCol="1" spcCol="1270" anchor="ctr" anchorCtr="0">
              <a:noAutofit/>
            </a:bodyPr>
            <a:lstStyle/>
            <a:p>
              <a:pPr algn="ctr" defTabSz="1460500">
                <a:lnSpc>
                  <a:spcPct val="120000"/>
                </a:lnSpc>
                <a:spcAft>
                  <a:spcPct val="35000"/>
                </a:spcAft>
              </a:pPr>
              <a:endPara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2975766" y="2366441"/>
              <a:ext cx="185673" cy="24200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1" name="Group 65"/>
          <p:cNvGrpSpPr/>
          <p:nvPr/>
        </p:nvGrpSpPr>
        <p:grpSpPr>
          <a:xfrm>
            <a:off x="3253770" y="3922195"/>
            <a:ext cx="1788885" cy="715553"/>
            <a:chOff x="2310038" y="3000800"/>
            <a:chExt cx="1469290" cy="587716"/>
          </a:xfrm>
        </p:grpSpPr>
        <p:sp>
          <p:nvSpPr>
            <p:cNvPr id="52" name="Freeform 39"/>
            <p:cNvSpPr/>
            <p:nvPr/>
          </p:nvSpPr>
          <p:spPr>
            <a:xfrm>
              <a:off x="2310038" y="3000800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9526" tIns="20874" rIns="357777" bIns="20874" numCol="1" spcCol="1270" anchor="ctr" anchorCtr="0">
              <a:noAutofit/>
            </a:bodyPr>
            <a:lstStyle/>
            <a:p>
              <a:pPr algn="ctr" defTabSz="1460500">
                <a:lnSpc>
                  <a:spcPct val="120000"/>
                </a:lnSpc>
                <a:spcAft>
                  <a:spcPct val="35000"/>
                </a:spcAft>
              </a:pPr>
              <a:endPara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 Placeholder 3"/>
            <p:cNvSpPr txBox="1"/>
            <p:nvPr/>
          </p:nvSpPr>
          <p:spPr>
            <a:xfrm>
              <a:off x="2887905" y="3173665"/>
              <a:ext cx="185673" cy="24200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54" name="Group 67"/>
          <p:cNvGrpSpPr/>
          <p:nvPr/>
        </p:nvGrpSpPr>
        <p:grpSpPr>
          <a:xfrm>
            <a:off x="3253770" y="4925521"/>
            <a:ext cx="1788885" cy="715553"/>
            <a:chOff x="2310038" y="3824877"/>
            <a:chExt cx="1469290" cy="587716"/>
          </a:xfrm>
        </p:grpSpPr>
        <p:sp>
          <p:nvSpPr>
            <p:cNvPr id="55" name="Freeform 42"/>
            <p:cNvSpPr/>
            <p:nvPr/>
          </p:nvSpPr>
          <p:spPr>
            <a:xfrm>
              <a:off x="2310038" y="3824877"/>
              <a:ext cx="1469290" cy="587716"/>
            </a:xfrm>
            <a:custGeom>
              <a:avLst/>
              <a:gdLst>
                <a:gd name="connsiteX0" fmla="*/ 0 w 1469290"/>
                <a:gd name="connsiteY0" fmla="*/ 0 h 587716"/>
                <a:gd name="connsiteX1" fmla="*/ 1175432 w 1469290"/>
                <a:gd name="connsiteY1" fmla="*/ 0 h 587716"/>
                <a:gd name="connsiteX2" fmla="*/ 1469290 w 1469290"/>
                <a:gd name="connsiteY2" fmla="*/ 293858 h 587716"/>
                <a:gd name="connsiteX3" fmla="*/ 1175432 w 1469290"/>
                <a:gd name="connsiteY3" fmla="*/ 587716 h 587716"/>
                <a:gd name="connsiteX4" fmla="*/ 0 w 1469290"/>
                <a:gd name="connsiteY4" fmla="*/ 587716 h 587716"/>
                <a:gd name="connsiteX5" fmla="*/ 293858 w 1469290"/>
                <a:gd name="connsiteY5" fmla="*/ 293858 h 587716"/>
                <a:gd name="connsiteX6" fmla="*/ 0 w 1469290"/>
                <a:gd name="connsiteY6" fmla="*/ 0 h 58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290" h="587716">
                  <a:moveTo>
                    <a:pt x="0" y="0"/>
                  </a:moveTo>
                  <a:lnTo>
                    <a:pt x="1175432" y="0"/>
                  </a:lnTo>
                  <a:lnTo>
                    <a:pt x="1469290" y="293858"/>
                  </a:lnTo>
                  <a:lnTo>
                    <a:pt x="1175432" y="587716"/>
                  </a:lnTo>
                  <a:lnTo>
                    <a:pt x="0" y="587716"/>
                  </a:lnTo>
                  <a:lnTo>
                    <a:pt x="293858" y="293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9526" tIns="20874" rIns="357777" bIns="20874" numCol="1" spcCol="1270" anchor="ctr" anchorCtr="0">
              <a:noAutofit/>
            </a:bodyPr>
            <a:lstStyle/>
            <a:p>
              <a:pPr algn="ctr" defTabSz="1460500">
                <a:lnSpc>
                  <a:spcPct val="120000"/>
                </a:lnSpc>
                <a:spcAft>
                  <a:spcPct val="35000"/>
                </a:spcAft>
              </a:pPr>
              <a:endParaRPr 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2951822" y="3997742"/>
              <a:ext cx="185673" cy="24200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4" name="Text Placeholder 3"/>
          <p:cNvSpPr txBox="1"/>
          <p:nvPr/>
        </p:nvSpPr>
        <p:spPr>
          <a:xfrm>
            <a:off x="5851525" y="3105150"/>
            <a:ext cx="5203190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" name="Text Placeholder 3"/>
          <p:cNvSpPr txBox="1"/>
          <p:nvPr/>
        </p:nvSpPr>
        <p:spPr>
          <a:xfrm>
            <a:off x="5851525" y="4084320"/>
            <a:ext cx="5203190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" name="Text Placeholder 3"/>
          <p:cNvSpPr txBox="1"/>
          <p:nvPr/>
        </p:nvSpPr>
        <p:spPr>
          <a:xfrm>
            <a:off x="5851525" y="5063490"/>
            <a:ext cx="5203190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  <p:bldP spid="33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2"/>
          <p:cNvGrpSpPr/>
          <p:nvPr/>
        </p:nvGrpSpPr>
        <p:grpSpPr>
          <a:xfrm>
            <a:off x="1127780" y="2896477"/>
            <a:ext cx="1354003" cy="1652067"/>
            <a:chOff x="5776018" y="1541015"/>
            <a:chExt cx="1112102" cy="1356923"/>
          </a:xfrm>
        </p:grpSpPr>
        <p:sp>
          <p:nvSpPr>
            <p:cNvPr id="5" name="Text Placeholder 3"/>
            <p:cNvSpPr txBox="1"/>
            <p:nvPr/>
          </p:nvSpPr>
          <p:spPr>
            <a:xfrm>
              <a:off x="5831377" y="1541015"/>
              <a:ext cx="1001382" cy="24200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  <p:sp>
          <p:nvSpPr>
            <p:cNvPr id="6" name="Text Placeholder 3"/>
            <p:cNvSpPr txBox="1"/>
            <p:nvPr/>
          </p:nvSpPr>
          <p:spPr>
            <a:xfrm>
              <a:off x="5776018" y="1806842"/>
              <a:ext cx="1112102" cy="109109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3589807" y="2897257"/>
            <a:ext cx="1388217" cy="1484137"/>
            <a:chOff x="5776018" y="1478715"/>
            <a:chExt cx="1140204" cy="1218978"/>
          </a:xfrm>
        </p:grpSpPr>
        <p:sp>
          <p:nvSpPr>
            <p:cNvPr id="8" name="Text Placeholder 3"/>
            <p:cNvSpPr txBox="1"/>
            <p:nvPr/>
          </p:nvSpPr>
          <p:spPr>
            <a:xfrm>
              <a:off x="5845431" y="1478715"/>
              <a:ext cx="1001383" cy="24199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  <p:sp>
          <p:nvSpPr>
            <p:cNvPr id="9" name="Text Placeholder 3"/>
            <p:cNvSpPr txBox="1"/>
            <p:nvPr/>
          </p:nvSpPr>
          <p:spPr>
            <a:xfrm>
              <a:off x="5776018" y="1743257"/>
              <a:ext cx="1140204" cy="95443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</a:p>
          </p:txBody>
        </p:sp>
      </p:grpSp>
      <p:grpSp>
        <p:nvGrpSpPr>
          <p:cNvPr id="10" name="Group 72"/>
          <p:cNvGrpSpPr/>
          <p:nvPr/>
        </p:nvGrpSpPr>
        <p:grpSpPr>
          <a:xfrm>
            <a:off x="6116809" y="2921879"/>
            <a:ext cx="1402753" cy="1464102"/>
            <a:chOff x="5776018" y="1481807"/>
            <a:chExt cx="1152141" cy="1202528"/>
          </a:xfrm>
        </p:grpSpPr>
        <p:sp>
          <p:nvSpPr>
            <p:cNvPr id="11" name="Text Placeholder 3"/>
            <p:cNvSpPr txBox="1"/>
            <p:nvPr/>
          </p:nvSpPr>
          <p:spPr>
            <a:xfrm>
              <a:off x="5851399" y="1481807"/>
              <a:ext cx="1001381" cy="24200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  <p:sp>
          <p:nvSpPr>
            <p:cNvPr id="12" name="Text Placeholder 3"/>
            <p:cNvSpPr txBox="1"/>
            <p:nvPr/>
          </p:nvSpPr>
          <p:spPr>
            <a:xfrm>
              <a:off x="5776018" y="1729895"/>
              <a:ext cx="1152141" cy="95444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</a:p>
          </p:txBody>
        </p:sp>
      </p:grpSp>
      <p:grpSp>
        <p:nvGrpSpPr>
          <p:cNvPr id="13" name="Group 72"/>
          <p:cNvGrpSpPr/>
          <p:nvPr/>
        </p:nvGrpSpPr>
        <p:grpSpPr>
          <a:xfrm>
            <a:off x="8619165" y="2930568"/>
            <a:ext cx="1359394" cy="1625786"/>
            <a:chOff x="5776018" y="1485657"/>
            <a:chExt cx="1116530" cy="1335328"/>
          </a:xfrm>
        </p:grpSpPr>
        <p:sp>
          <p:nvSpPr>
            <p:cNvPr id="15" name="Text Placeholder 3"/>
            <p:cNvSpPr txBox="1"/>
            <p:nvPr/>
          </p:nvSpPr>
          <p:spPr>
            <a:xfrm>
              <a:off x="5833592" y="1485657"/>
              <a:ext cx="1001383" cy="24200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  <p:sp>
          <p:nvSpPr>
            <p:cNvPr id="16" name="Text Placeholder 3"/>
            <p:cNvSpPr txBox="1"/>
            <p:nvPr/>
          </p:nvSpPr>
          <p:spPr>
            <a:xfrm>
              <a:off x="5776018" y="1729896"/>
              <a:ext cx="1116530" cy="109108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</a:p>
          </p:txBody>
        </p:sp>
      </p:grpSp>
      <p:grpSp>
        <p:nvGrpSpPr>
          <p:cNvPr id="18" name="Group 134"/>
          <p:cNvGrpSpPr/>
          <p:nvPr/>
        </p:nvGrpSpPr>
        <p:grpSpPr>
          <a:xfrm>
            <a:off x="2539648" y="3194858"/>
            <a:ext cx="789557" cy="790220"/>
            <a:chOff x="3287425" y="1417883"/>
            <a:chExt cx="648499" cy="649042"/>
          </a:xfrm>
        </p:grpSpPr>
        <p:sp>
          <p:nvSpPr>
            <p:cNvPr id="17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5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602F4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3" name="Group 129"/>
          <p:cNvGrpSpPr/>
          <p:nvPr/>
        </p:nvGrpSpPr>
        <p:grpSpPr>
          <a:xfrm>
            <a:off x="5057832" y="3194858"/>
            <a:ext cx="789557" cy="790220"/>
            <a:chOff x="2779491" y="2517212"/>
            <a:chExt cx="648499" cy="649042"/>
          </a:xfrm>
        </p:grpSpPr>
        <p:sp>
          <p:nvSpPr>
            <p:cNvPr id="24" name="Oval 5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bg1">
                <a:lumMod val="50000"/>
                <a:alpha val="52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53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602F4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7563473" y="3194858"/>
            <a:ext cx="789557" cy="790220"/>
            <a:chOff x="3287425" y="3613920"/>
            <a:chExt cx="648499" cy="649042"/>
          </a:xfrm>
        </p:grpSpPr>
        <p:sp>
          <p:nvSpPr>
            <p:cNvPr id="27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Oval 5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602F4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29" name="Group 133"/>
          <p:cNvGrpSpPr/>
          <p:nvPr/>
        </p:nvGrpSpPr>
        <p:grpSpPr>
          <a:xfrm>
            <a:off x="10073434" y="3194858"/>
            <a:ext cx="789557" cy="790220"/>
            <a:chOff x="5249342" y="1406453"/>
            <a:chExt cx="648499" cy="649042"/>
          </a:xfrm>
        </p:grpSpPr>
        <p:sp>
          <p:nvSpPr>
            <p:cNvPr id="30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bg1">
                <a:lumMod val="50000"/>
                <a:alpha val="4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69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602F4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32" name="Arc 72"/>
          <p:cNvSpPr/>
          <p:nvPr/>
        </p:nvSpPr>
        <p:spPr>
          <a:xfrm rot="19051047">
            <a:off x="3066434" y="2297227"/>
            <a:ext cx="1992256" cy="1992256"/>
          </a:xfrm>
          <a:prstGeom prst="arc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Arc 73"/>
          <p:cNvSpPr/>
          <p:nvPr/>
        </p:nvSpPr>
        <p:spPr>
          <a:xfrm rot="13500000" flipH="1">
            <a:off x="5618869" y="2962459"/>
            <a:ext cx="1992256" cy="1992256"/>
          </a:xfrm>
          <a:prstGeom prst="arc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Arc 74"/>
          <p:cNvSpPr/>
          <p:nvPr/>
        </p:nvSpPr>
        <p:spPr>
          <a:xfrm rot="19051047">
            <a:off x="8309196" y="2320604"/>
            <a:ext cx="1992256" cy="1992256"/>
          </a:xfrm>
          <a:prstGeom prst="arc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54"/>
          <p:cNvSpPr txBox="1"/>
          <p:nvPr/>
        </p:nvSpPr>
        <p:spPr>
          <a:xfrm>
            <a:off x="3145582" y="1637375"/>
            <a:ext cx="2003353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6" name="TextBox 54"/>
          <p:cNvSpPr txBox="1"/>
          <p:nvPr/>
        </p:nvSpPr>
        <p:spPr>
          <a:xfrm>
            <a:off x="5627525" y="5193375"/>
            <a:ext cx="2003353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7" name="TextBox 54"/>
          <p:cNvSpPr txBox="1"/>
          <p:nvPr/>
        </p:nvSpPr>
        <p:spPr>
          <a:xfrm>
            <a:off x="8254611" y="1637375"/>
            <a:ext cx="2003353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  <p:bldP spid="34" grpId="0" bldLvl="0" animBg="1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70201" y="2812731"/>
            <a:ext cx="5546467" cy="1265898"/>
            <a:chOff x="6500" y="3153"/>
            <a:chExt cx="6489" cy="1481"/>
          </a:xfrm>
        </p:grpSpPr>
        <p:sp>
          <p:nvSpPr>
            <p:cNvPr id="7" name="矩形 6"/>
            <p:cNvSpPr/>
            <p:nvPr/>
          </p:nvSpPr>
          <p:spPr>
            <a:xfrm>
              <a:off x="6500" y="3879"/>
              <a:ext cx="6489" cy="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</a:t>
              </a:r>
            </a:p>
          </p:txBody>
        </p:sp>
        <p:sp>
          <p:nvSpPr>
            <p:cNvPr id="9" name="MH_Entry_1">
              <a:hlinkClick r:id="" action="ppaction://noaction"/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691" y="3334"/>
              <a:ext cx="3276" cy="435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602F46"/>
            </a:solidFill>
            <a:ln>
              <a:noFill/>
            </a:ln>
          </p:spPr>
          <p:txBody>
            <a:bodyPr wrap="square" lIns="54000" tIns="0" rIns="216000" bIns="0" anchor="ctr">
              <a:normAutofit/>
            </a:bodyPr>
            <a:lstStyle/>
            <a:p>
              <a:pPr algn="di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研究背景与意义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MH_Number_1">
              <a:hlinkClick r:id="" action="ppaction://noaction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37" y="3153"/>
              <a:ext cx="1764" cy="60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sq">
              <a:solidFill>
                <a:srgbClr val="602F46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rgbClr val="602F46"/>
                  </a:solidFill>
                  <a:cs typeface="Times New Roman" panose="02020603050405020304" pitchFamily="18" charset="0"/>
                </a:rPr>
                <a:t>Part 4</a:t>
              </a:r>
            </a:p>
          </p:txBody>
        </p:sp>
      </p:grpSp>
      <p:pic>
        <p:nvPicPr>
          <p:cNvPr id="5" name="图片 4" descr="a7d70d219bf984bde33ab39e540b25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35" y="311785"/>
            <a:ext cx="3279140" cy="2468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/>
        </p:nvSpPr>
        <p:spPr bwMode="auto">
          <a:xfrm>
            <a:off x="5447081" y="4313597"/>
            <a:ext cx="1710536" cy="2265250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9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5058603" y="1655955"/>
            <a:ext cx="1407084" cy="1453470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5054723" y="3428346"/>
            <a:ext cx="1420614" cy="1465068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5750549" y="2550876"/>
            <a:ext cx="1407084" cy="1443807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 Placeholder 3"/>
          <p:cNvSpPr txBox="1"/>
          <p:nvPr/>
        </p:nvSpPr>
        <p:spPr>
          <a:xfrm rot="19086412">
            <a:off x="6629666" y="4516130"/>
            <a:ext cx="267970" cy="3321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9" name="Text Placeholder 3"/>
          <p:cNvSpPr txBox="1"/>
          <p:nvPr/>
        </p:nvSpPr>
        <p:spPr>
          <a:xfrm rot="2817072">
            <a:off x="5285266" y="3593189"/>
            <a:ext cx="267970" cy="3321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0" name="Text Placeholder 3"/>
          <p:cNvSpPr txBox="1"/>
          <p:nvPr/>
        </p:nvSpPr>
        <p:spPr>
          <a:xfrm rot="18997969">
            <a:off x="6611633" y="2741091"/>
            <a:ext cx="267970" cy="3321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1" name="Text Placeholder 3"/>
          <p:cNvSpPr txBox="1"/>
          <p:nvPr/>
        </p:nvSpPr>
        <p:spPr>
          <a:xfrm rot="2817072">
            <a:off x="5303820" y="1852399"/>
            <a:ext cx="267970" cy="3321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315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2" name="Rectangle 23"/>
          <p:cNvSpPr/>
          <p:nvPr/>
        </p:nvSpPr>
        <p:spPr>
          <a:xfrm rot="18897855">
            <a:off x="5825667" y="3236829"/>
            <a:ext cx="914400" cy="33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</a:p>
        </p:txBody>
      </p:sp>
      <p:sp>
        <p:nvSpPr>
          <p:cNvPr id="13" name="Rectangle 26"/>
          <p:cNvSpPr/>
          <p:nvPr/>
        </p:nvSpPr>
        <p:spPr>
          <a:xfrm rot="2726022">
            <a:off x="5370506" y="2337948"/>
            <a:ext cx="914400" cy="33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</a:p>
        </p:txBody>
      </p:sp>
      <p:sp>
        <p:nvSpPr>
          <p:cNvPr id="15" name="Rectangle 27"/>
          <p:cNvSpPr/>
          <p:nvPr/>
        </p:nvSpPr>
        <p:spPr>
          <a:xfrm rot="2786029">
            <a:off x="5357996" y="4106808"/>
            <a:ext cx="914400" cy="33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</a:p>
        </p:txBody>
      </p:sp>
      <p:sp>
        <p:nvSpPr>
          <p:cNvPr id="16" name="Rectangle 28"/>
          <p:cNvSpPr/>
          <p:nvPr/>
        </p:nvSpPr>
        <p:spPr>
          <a:xfrm rot="18897855">
            <a:off x="5837264" y="4990268"/>
            <a:ext cx="914400" cy="33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</a:t>
            </a:r>
          </a:p>
        </p:txBody>
      </p:sp>
      <p:sp>
        <p:nvSpPr>
          <p:cNvPr id="17" name="Freeform 100"/>
          <p:cNvSpPr>
            <a:spLocks noEditPoints="1"/>
          </p:cNvSpPr>
          <p:nvPr/>
        </p:nvSpPr>
        <p:spPr bwMode="auto">
          <a:xfrm>
            <a:off x="5581276" y="6014814"/>
            <a:ext cx="467266" cy="447930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9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87"/>
          <p:cNvSpPr>
            <a:spLocks noEditPoints="1"/>
          </p:cNvSpPr>
          <p:nvPr/>
        </p:nvSpPr>
        <p:spPr bwMode="auto">
          <a:xfrm>
            <a:off x="7279205" y="4368197"/>
            <a:ext cx="529909" cy="342459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52"/>
          <p:cNvSpPr>
            <a:spLocks noEditPoints="1"/>
          </p:cNvSpPr>
          <p:nvPr/>
        </p:nvSpPr>
        <p:spPr bwMode="auto">
          <a:xfrm>
            <a:off x="4474033" y="3473216"/>
            <a:ext cx="509938" cy="50993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51"/>
          <p:cNvSpPr>
            <a:spLocks noEditPoints="1"/>
          </p:cNvSpPr>
          <p:nvPr/>
        </p:nvSpPr>
        <p:spPr bwMode="auto">
          <a:xfrm>
            <a:off x="7248474" y="2484197"/>
            <a:ext cx="439695" cy="622489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9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152"/>
          <p:cNvSpPr>
            <a:spLocks noEditPoints="1"/>
          </p:cNvSpPr>
          <p:nvPr/>
        </p:nvSpPr>
        <p:spPr bwMode="auto">
          <a:xfrm>
            <a:off x="4455551" y="1711378"/>
            <a:ext cx="483319" cy="44665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111330" tIns="55665" rIns="111330" bIns="55665" numCol="1" anchor="t" anchorCtr="0" compatLnSpc="1"/>
          <a:lstStyle/>
          <a:p>
            <a:pPr>
              <a:lnSpc>
                <a:spcPct val="120000"/>
              </a:lnSpc>
            </a:pPr>
            <a:endParaRPr lang="en-US" sz="10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59"/>
          <p:cNvGrpSpPr/>
          <p:nvPr/>
        </p:nvGrpSpPr>
        <p:grpSpPr>
          <a:xfrm>
            <a:off x="7976873" y="4095293"/>
            <a:ext cx="3313826" cy="1178608"/>
            <a:chOff x="7154104" y="3244276"/>
            <a:chExt cx="2146312" cy="968040"/>
          </a:xfrm>
        </p:grpSpPr>
        <p:sp>
          <p:nvSpPr>
            <p:cNvPr id="26" name="TextBox 37"/>
            <p:cNvSpPr txBox="1"/>
            <p:nvPr/>
          </p:nvSpPr>
          <p:spPr>
            <a:xfrm>
              <a:off x="7154105" y="3453979"/>
              <a:ext cx="2146311" cy="7583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</a:p>
          </p:txBody>
        </p:sp>
        <p:sp>
          <p:nvSpPr>
            <p:cNvPr id="27" name="Rectangle 38"/>
            <p:cNvSpPr/>
            <p:nvPr/>
          </p:nvSpPr>
          <p:spPr>
            <a:xfrm>
              <a:off x="7154104" y="3244276"/>
              <a:ext cx="888363" cy="2727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grpSp>
        <p:nvGrpSpPr>
          <p:cNvPr id="28" name="Group 58"/>
          <p:cNvGrpSpPr/>
          <p:nvPr/>
        </p:nvGrpSpPr>
        <p:grpSpPr>
          <a:xfrm>
            <a:off x="7976908" y="2375381"/>
            <a:ext cx="3313829" cy="1190204"/>
            <a:chOff x="7174424" y="1381167"/>
            <a:chExt cx="2146313" cy="977568"/>
          </a:xfrm>
        </p:grpSpPr>
        <p:sp>
          <p:nvSpPr>
            <p:cNvPr id="29" name="TextBox 40"/>
            <p:cNvSpPr txBox="1"/>
            <p:nvPr/>
          </p:nvSpPr>
          <p:spPr>
            <a:xfrm>
              <a:off x="7174425" y="1600395"/>
              <a:ext cx="2146312" cy="7583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</a:p>
          </p:txBody>
        </p:sp>
        <p:sp>
          <p:nvSpPr>
            <p:cNvPr id="30" name="Rectangle 41"/>
            <p:cNvSpPr/>
            <p:nvPr/>
          </p:nvSpPr>
          <p:spPr>
            <a:xfrm>
              <a:off x="7174424" y="1381167"/>
              <a:ext cx="888363" cy="27277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grpSp>
        <p:nvGrpSpPr>
          <p:cNvPr id="31" name="Group 56"/>
          <p:cNvGrpSpPr/>
          <p:nvPr/>
        </p:nvGrpSpPr>
        <p:grpSpPr>
          <a:xfrm>
            <a:off x="993593" y="3317948"/>
            <a:ext cx="3346631" cy="1184442"/>
            <a:chOff x="-202599" y="1396809"/>
            <a:chExt cx="2182286" cy="972830"/>
          </a:xfrm>
        </p:grpSpPr>
        <p:sp>
          <p:nvSpPr>
            <p:cNvPr id="32" name="TextBox 43"/>
            <p:cNvSpPr txBox="1"/>
            <p:nvPr/>
          </p:nvSpPr>
          <p:spPr>
            <a:xfrm>
              <a:off x="-202599" y="1611304"/>
              <a:ext cx="2182284" cy="7583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</a:p>
          </p:txBody>
        </p:sp>
        <p:sp>
          <p:nvSpPr>
            <p:cNvPr id="33" name="Rectangle 44"/>
            <p:cNvSpPr/>
            <p:nvPr/>
          </p:nvSpPr>
          <p:spPr>
            <a:xfrm>
              <a:off x="1085288" y="1396809"/>
              <a:ext cx="894399" cy="27277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  <p:grpSp>
        <p:nvGrpSpPr>
          <p:cNvPr id="34" name="Group 56"/>
          <p:cNvGrpSpPr/>
          <p:nvPr/>
        </p:nvGrpSpPr>
        <p:grpSpPr>
          <a:xfrm>
            <a:off x="993592" y="1515062"/>
            <a:ext cx="3346632" cy="1198957"/>
            <a:chOff x="-202600" y="1384887"/>
            <a:chExt cx="2182287" cy="984753"/>
          </a:xfrm>
        </p:grpSpPr>
        <p:sp>
          <p:nvSpPr>
            <p:cNvPr id="35" name="TextBox 46"/>
            <p:cNvSpPr txBox="1"/>
            <p:nvPr/>
          </p:nvSpPr>
          <p:spPr>
            <a:xfrm>
              <a:off x="-202600" y="1611304"/>
              <a:ext cx="2182286" cy="7583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11315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，修改文字内容，也可以直接复制你的内容到此。点此替换文本，修改文字内容，也可以直接复制你的内容到此。点此替换文本，修改文字内容，也可以直接复制你的内容到此。点此替换文本，修改文字内容，也可以直接复制你的内容到此。</a:t>
              </a:r>
            </a:p>
          </p:txBody>
        </p:sp>
        <p:sp>
          <p:nvSpPr>
            <p:cNvPr id="36" name="Rectangle 47"/>
            <p:cNvSpPr/>
            <p:nvPr/>
          </p:nvSpPr>
          <p:spPr>
            <a:xfrm>
              <a:off x="1085288" y="1384887"/>
              <a:ext cx="894399" cy="27277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点此替换文本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 bldLvl="0" animBg="1"/>
      <p:bldP spid="18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7"/>
          <p:cNvSpPr/>
          <p:nvPr/>
        </p:nvSpPr>
        <p:spPr>
          <a:xfrm>
            <a:off x="1361859" y="2501300"/>
            <a:ext cx="2205763" cy="2205763"/>
          </a:xfrm>
          <a:prstGeom prst="ellipse">
            <a:avLst/>
          </a:prstGeom>
          <a:solidFill>
            <a:srgbClr val="602F46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718908" y="2550492"/>
            <a:ext cx="817853" cy="1322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99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799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2325096" y="3164615"/>
            <a:ext cx="1391694" cy="461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个模式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1808150" y="3651574"/>
            <a:ext cx="13004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  <a:p>
            <a:pPr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Freeform 9"/>
          <p:cNvSpPr/>
          <p:nvPr/>
        </p:nvSpPr>
        <p:spPr>
          <a:xfrm>
            <a:off x="4593540" y="1761742"/>
            <a:ext cx="2672306" cy="510975"/>
          </a:xfrm>
          <a:custGeom>
            <a:avLst/>
            <a:gdLst/>
            <a:ahLst/>
            <a:cxnLst>
              <a:cxn ang="0">
                <a:pos x="0" y="96114"/>
              </a:cxn>
              <a:cxn ang="0">
                <a:pos x="2674178" y="0"/>
              </a:cxn>
              <a:cxn ang="0">
                <a:pos x="2674178" y="421110"/>
              </a:cxn>
              <a:cxn ang="0">
                <a:pos x="194317" y="510708"/>
              </a:cxn>
              <a:cxn ang="0">
                <a:pos x="0" y="96114"/>
              </a:cxn>
            </a:cxnLst>
            <a:rect l="0" t="0" r="0" b="0"/>
            <a:pathLst>
              <a:path w="2601" h="627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6" name="Freeform 10"/>
          <p:cNvSpPr/>
          <p:nvPr/>
        </p:nvSpPr>
        <p:spPr>
          <a:xfrm>
            <a:off x="4426917" y="1761742"/>
            <a:ext cx="2883362" cy="4205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3341" y="0"/>
              </a:cxn>
              <a:cxn ang="0">
                <a:pos x="2883341" y="420342"/>
              </a:cxn>
              <a:cxn ang="0">
                <a:pos x="209698" y="420342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</a:ln>
        </p:spPr>
        <p:txBody>
          <a:bodyPr/>
          <a:lstStyle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7" name="Freeform 11"/>
          <p:cNvSpPr/>
          <p:nvPr/>
        </p:nvSpPr>
        <p:spPr>
          <a:xfrm>
            <a:off x="4593540" y="3056709"/>
            <a:ext cx="2672306" cy="507802"/>
          </a:xfrm>
          <a:custGeom>
            <a:avLst/>
            <a:gdLst/>
            <a:ahLst/>
            <a:cxnLst>
              <a:cxn ang="0">
                <a:pos x="0" y="96010"/>
              </a:cxn>
              <a:cxn ang="0">
                <a:pos x="2674178" y="0"/>
              </a:cxn>
              <a:cxn ang="0">
                <a:pos x="2674178" y="420652"/>
              </a:cxn>
              <a:cxn ang="0">
                <a:pos x="194317" y="509339"/>
              </a:cxn>
              <a:cxn ang="0">
                <a:pos x="0" y="96010"/>
              </a:cxn>
            </a:cxnLst>
            <a:rect l="0" t="0" r="0" b="0"/>
            <a:pathLst>
              <a:path w="2601" h="626">
                <a:moveTo>
                  <a:pt x="0" y="118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6"/>
                </a:lnTo>
                <a:lnTo>
                  <a:pt x="0" y="11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8" name="Freeform 12"/>
          <p:cNvSpPr/>
          <p:nvPr/>
        </p:nvSpPr>
        <p:spPr>
          <a:xfrm>
            <a:off x="4426917" y="3056709"/>
            <a:ext cx="2883362" cy="41893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3341" y="0"/>
              </a:cxn>
              <a:cxn ang="0">
                <a:pos x="2883341" y="420342"/>
              </a:cxn>
              <a:cxn ang="0">
                <a:pos x="209698" y="420342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</a:ln>
        </p:spPr>
        <p:txBody>
          <a:bodyPr/>
          <a:lstStyle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10" name="Freeform 13"/>
          <p:cNvSpPr/>
          <p:nvPr/>
        </p:nvSpPr>
        <p:spPr>
          <a:xfrm>
            <a:off x="4593540" y="4441715"/>
            <a:ext cx="2672306" cy="510975"/>
          </a:xfrm>
          <a:custGeom>
            <a:avLst/>
            <a:gdLst/>
            <a:ahLst/>
            <a:cxnLst>
              <a:cxn ang="0">
                <a:pos x="0" y="96929"/>
              </a:cxn>
              <a:cxn ang="0">
                <a:pos x="2674178" y="0"/>
              </a:cxn>
              <a:cxn ang="0">
                <a:pos x="2674178" y="421110"/>
              </a:cxn>
              <a:cxn ang="0">
                <a:pos x="194317" y="510708"/>
              </a:cxn>
              <a:cxn ang="0">
                <a:pos x="0" y="96929"/>
              </a:cxn>
            </a:cxnLst>
            <a:rect l="0" t="0" r="0" b="0"/>
            <a:pathLst>
              <a:path w="2601" h="627">
                <a:moveTo>
                  <a:pt x="0" y="119"/>
                </a:moveTo>
                <a:lnTo>
                  <a:pt x="2601" y="0"/>
                </a:lnTo>
                <a:lnTo>
                  <a:pt x="2601" y="517"/>
                </a:lnTo>
                <a:lnTo>
                  <a:pt x="189" y="627"/>
                </a:lnTo>
                <a:lnTo>
                  <a:pt x="0" y="1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22" name="Freeform 14"/>
          <p:cNvSpPr/>
          <p:nvPr/>
        </p:nvSpPr>
        <p:spPr>
          <a:xfrm>
            <a:off x="4426917" y="4441714"/>
            <a:ext cx="2883362" cy="42052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3341" y="0"/>
              </a:cxn>
              <a:cxn ang="0">
                <a:pos x="2883341" y="420342"/>
              </a:cxn>
              <a:cxn ang="0">
                <a:pos x="209698" y="420342"/>
              </a:cxn>
              <a:cxn ang="0">
                <a:pos x="0" y="0"/>
              </a:cxn>
            </a:cxnLst>
            <a:rect l="0" t="0" r="0" b="0"/>
            <a:pathLst>
              <a:path w="2805" h="517">
                <a:moveTo>
                  <a:pt x="0" y="0"/>
                </a:moveTo>
                <a:lnTo>
                  <a:pt x="2805" y="0"/>
                </a:lnTo>
                <a:lnTo>
                  <a:pt x="2805" y="517"/>
                </a:lnTo>
                <a:lnTo>
                  <a:pt x="204" y="517"/>
                </a:lnTo>
                <a:lnTo>
                  <a:pt x="0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</a:ln>
        </p:spPr>
        <p:txBody>
          <a:bodyPr/>
          <a:lstStyle/>
          <a:p>
            <a:endParaRPr lang="zh-CN" altLang="en-US" sz="1800" dirty="0">
              <a:ea typeface="微软雅黑" panose="020B0503020204020204" pitchFamily="34" charset="-122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4896634" y="1733179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4896634" y="3024972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8"/>
          <p:cNvSpPr txBox="1"/>
          <p:nvPr/>
        </p:nvSpPr>
        <p:spPr>
          <a:xfrm>
            <a:off x="4896634" y="441632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4407875" y="2340954"/>
            <a:ext cx="6415757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4407875" y="3604182"/>
            <a:ext cx="6415757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4407875" y="5027272"/>
            <a:ext cx="6415757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/>
      <p:bldP spid="4" grpId="0"/>
      <p:bldP spid="5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7d70d219bf984bde33ab39e540b25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35" y="311785"/>
            <a:ext cx="6016625" cy="4529455"/>
          </a:xfrm>
          <a:prstGeom prst="rect">
            <a:avLst/>
          </a:prstGeom>
        </p:spPr>
      </p:pic>
      <p:sp>
        <p:nvSpPr>
          <p:cNvPr id="6" name="文本框 128"/>
          <p:cNvSpPr txBox="1">
            <a:spLocks noChangeArrowheads="1"/>
          </p:cNvSpPr>
          <p:nvPr/>
        </p:nvSpPr>
        <p:spPr bwMode="auto">
          <a:xfrm>
            <a:off x="7441565" y="2687414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研究背景与意义</a:t>
            </a:r>
          </a:p>
        </p:txBody>
      </p:sp>
      <p:sp>
        <p:nvSpPr>
          <p:cNvPr id="9" name="文本框 127"/>
          <p:cNvSpPr txBox="1">
            <a:spLocks noChangeArrowheads="1"/>
          </p:cNvSpPr>
          <p:nvPr/>
        </p:nvSpPr>
        <p:spPr bwMode="auto">
          <a:xfrm>
            <a:off x="7441565" y="3477989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研究过程与方法</a:t>
            </a:r>
          </a:p>
        </p:txBody>
      </p:sp>
      <p:sp>
        <p:nvSpPr>
          <p:cNvPr id="12" name="文本框 126"/>
          <p:cNvSpPr txBox="1">
            <a:spLocks noChangeArrowheads="1"/>
          </p:cNvSpPr>
          <p:nvPr/>
        </p:nvSpPr>
        <p:spPr bwMode="auto">
          <a:xfrm>
            <a:off x="7441565" y="4222527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文献综述与反思</a:t>
            </a:r>
          </a:p>
        </p:txBody>
      </p:sp>
      <p:sp>
        <p:nvSpPr>
          <p:cNvPr id="15" name="文本框 125"/>
          <p:cNvSpPr txBox="1">
            <a:spLocks noChangeArrowheads="1"/>
          </p:cNvSpPr>
          <p:nvPr/>
        </p:nvSpPr>
        <p:spPr bwMode="auto">
          <a:xfrm>
            <a:off x="7441565" y="4968652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论文总结与感恩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441565" y="1565275"/>
            <a:ext cx="2713355" cy="706755"/>
            <a:chOff x="486669" y="1285026"/>
            <a:chExt cx="2590811" cy="706987"/>
          </a:xfrm>
        </p:grpSpPr>
        <p:sp>
          <p:nvSpPr>
            <p:cNvPr id="19" name="文本框 4"/>
            <p:cNvSpPr txBox="1"/>
            <p:nvPr/>
          </p:nvSpPr>
          <p:spPr>
            <a:xfrm>
              <a:off x="486669" y="1285026"/>
              <a:ext cx="1368765" cy="70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b="1" dirty="0">
                  <a:solidFill>
                    <a:srgbClr val="602F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782074" y="1505817"/>
              <a:ext cx="0" cy="410150"/>
            </a:xfrm>
            <a:prstGeom prst="line">
              <a:avLst/>
            </a:prstGeom>
            <a:ln>
              <a:solidFill>
                <a:srgbClr val="2A4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6"/>
            <p:cNvSpPr txBox="1"/>
            <p:nvPr/>
          </p:nvSpPr>
          <p:spPr>
            <a:xfrm>
              <a:off x="1782074" y="1577413"/>
              <a:ext cx="1295406" cy="33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b="1" dirty="0">
                  <a:solidFill>
                    <a:srgbClr val="602F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/>
          <p:cNvSpPr/>
          <p:nvPr/>
        </p:nvSpPr>
        <p:spPr bwMode="auto">
          <a:xfrm>
            <a:off x="4180346" y="2842481"/>
            <a:ext cx="1774984" cy="1174059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40" y="0"/>
              </a:cxn>
              <a:cxn ang="0">
                <a:pos x="452" y="0"/>
              </a:cxn>
              <a:cxn ang="0">
                <a:pos x="667" y="221"/>
              </a:cxn>
              <a:cxn ang="0">
                <a:pos x="452" y="441"/>
              </a:cxn>
              <a:cxn ang="0">
                <a:pos x="40" y="441"/>
              </a:cxn>
              <a:cxn ang="0">
                <a:pos x="0" y="401"/>
              </a:cxn>
              <a:cxn ang="0">
                <a:pos x="0" y="40"/>
              </a:cxn>
            </a:cxnLst>
            <a:rect l="0" t="0" r="r" b="b"/>
            <a:pathLst>
              <a:path w="667" h="441">
                <a:moveTo>
                  <a:pt x="0" y="40"/>
                </a:moveTo>
                <a:cubicBezTo>
                  <a:pt x="0" y="13"/>
                  <a:pt x="13" y="0"/>
                  <a:pt x="40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667" y="221"/>
                  <a:pt x="667" y="221"/>
                  <a:pt x="667" y="221"/>
                </a:cubicBezTo>
                <a:cubicBezTo>
                  <a:pt x="452" y="441"/>
                  <a:pt x="452" y="441"/>
                  <a:pt x="452" y="441"/>
                </a:cubicBezTo>
                <a:cubicBezTo>
                  <a:pt x="40" y="441"/>
                  <a:pt x="40" y="441"/>
                  <a:pt x="40" y="441"/>
                </a:cubicBezTo>
                <a:cubicBezTo>
                  <a:pt x="13" y="441"/>
                  <a:pt x="0" y="428"/>
                  <a:pt x="0" y="401"/>
                </a:cubicBezTo>
                <a:lnTo>
                  <a:pt x="0" y="4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5"/>
          <p:cNvSpPr/>
          <p:nvPr/>
        </p:nvSpPr>
        <p:spPr bwMode="auto">
          <a:xfrm>
            <a:off x="5519999" y="3605542"/>
            <a:ext cx="1177534" cy="1755878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442" y="208"/>
              </a:cxn>
              <a:cxn ang="0">
                <a:pos x="442" y="620"/>
              </a:cxn>
              <a:cxn ang="0">
                <a:pos x="402" y="660"/>
              </a:cxn>
              <a:cxn ang="0">
                <a:pos x="40" y="660"/>
              </a:cxn>
              <a:cxn ang="0">
                <a:pos x="0" y="620"/>
              </a:cxn>
              <a:cxn ang="0">
                <a:pos x="0" y="208"/>
              </a:cxn>
              <a:cxn ang="0">
                <a:pos x="221" y="0"/>
              </a:cxn>
            </a:cxnLst>
            <a:rect l="0" t="0" r="r" b="b"/>
            <a:pathLst>
              <a:path w="442" h="660">
                <a:moveTo>
                  <a:pt x="221" y="0"/>
                </a:moveTo>
                <a:cubicBezTo>
                  <a:pt x="442" y="208"/>
                  <a:pt x="442" y="208"/>
                  <a:pt x="442" y="208"/>
                </a:cubicBezTo>
                <a:cubicBezTo>
                  <a:pt x="442" y="620"/>
                  <a:pt x="442" y="620"/>
                  <a:pt x="442" y="620"/>
                </a:cubicBezTo>
                <a:cubicBezTo>
                  <a:pt x="442" y="646"/>
                  <a:pt x="428" y="660"/>
                  <a:pt x="402" y="660"/>
                </a:cubicBezTo>
                <a:cubicBezTo>
                  <a:pt x="40" y="660"/>
                  <a:pt x="40" y="660"/>
                  <a:pt x="40" y="660"/>
                </a:cubicBezTo>
                <a:cubicBezTo>
                  <a:pt x="13" y="660"/>
                  <a:pt x="0" y="646"/>
                  <a:pt x="0" y="620"/>
                </a:cubicBezTo>
                <a:cubicBezTo>
                  <a:pt x="0" y="208"/>
                  <a:pt x="0" y="208"/>
                  <a:pt x="0" y="208"/>
                </a:cubicBezTo>
                <a:lnTo>
                  <a:pt x="221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7"/>
          <p:cNvSpPr/>
          <p:nvPr/>
        </p:nvSpPr>
        <p:spPr bwMode="auto">
          <a:xfrm>
            <a:off x="5519999" y="1528370"/>
            <a:ext cx="1177534" cy="1747195"/>
          </a:xfrm>
          <a:custGeom>
            <a:avLst/>
            <a:gdLst/>
            <a:ahLst/>
            <a:cxnLst>
              <a:cxn ang="0">
                <a:pos x="402" y="0"/>
              </a:cxn>
              <a:cxn ang="0">
                <a:pos x="442" y="40"/>
              </a:cxn>
              <a:cxn ang="0">
                <a:pos x="442" y="452"/>
              </a:cxn>
              <a:cxn ang="0">
                <a:pos x="219" y="656"/>
              </a:cxn>
              <a:cxn ang="0">
                <a:pos x="0" y="452"/>
              </a:cxn>
              <a:cxn ang="0">
                <a:pos x="0" y="40"/>
              </a:cxn>
              <a:cxn ang="0">
                <a:pos x="40" y="0"/>
              </a:cxn>
              <a:cxn ang="0">
                <a:pos x="402" y="0"/>
              </a:cxn>
            </a:cxnLst>
            <a:rect l="0" t="0" r="r" b="b"/>
            <a:pathLst>
              <a:path w="442" h="656">
                <a:moveTo>
                  <a:pt x="402" y="0"/>
                </a:moveTo>
                <a:cubicBezTo>
                  <a:pt x="428" y="0"/>
                  <a:pt x="442" y="13"/>
                  <a:pt x="442" y="40"/>
                </a:cubicBezTo>
                <a:cubicBezTo>
                  <a:pt x="442" y="452"/>
                  <a:pt x="442" y="452"/>
                  <a:pt x="442" y="452"/>
                </a:cubicBezTo>
                <a:cubicBezTo>
                  <a:pt x="219" y="656"/>
                  <a:pt x="219" y="656"/>
                  <a:pt x="219" y="656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3"/>
                  <a:pt x="13" y="0"/>
                  <a:pt x="40" y="0"/>
                </a:cubicBezTo>
                <a:lnTo>
                  <a:pt x="402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8"/>
          <p:cNvSpPr/>
          <p:nvPr/>
        </p:nvSpPr>
        <p:spPr bwMode="auto">
          <a:xfrm>
            <a:off x="6222815" y="2842481"/>
            <a:ext cx="1788877" cy="1174059"/>
          </a:xfrm>
          <a:custGeom>
            <a:avLst/>
            <a:gdLst/>
            <a:ahLst/>
            <a:cxnLst>
              <a:cxn ang="0">
                <a:pos x="632" y="0"/>
              </a:cxn>
              <a:cxn ang="0">
                <a:pos x="672" y="40"/>
              </a:cxn>
              <a:cxn ang="0">
                <a:pos x="672" y="401"/>
              </a:cxn>
              <a:cxn ang="0">
                <a:pos x="632" y="441"/>
              </a:cxn>
              <a:cxn ang="0">
                <a:pos x="220" y="441"/>
              </a:cxn>
              <a:cxn ang="0">
                <a:pos x="0" y="221"/>
              </a:cxn>
              <a:cxn ang="0">
                <a:pos x="220" y="0"/>
              </a:cxn>
              <a:cxn ang="0">
                <a:pos x="632" y="0"/>
              </a:cxn>
            </a:cxnLst>
            <a:rect l="0" t="0" r="r" b="b"/>
            <a:pathLst>
              <a:path w="672" h="441">
                <a:moveTo>
                  <a:pt x="632" y="0"/>
                </a:moveTo>
                <a:cubicBezTo>
                  <a:pt x="658" y="0"/>
                  <a:pt x="672" y="13"/>
                  <a:pt x="672" y="40"/>
                </a:cubicBezTo>
                <a:cubicBezTo>
                  <a:pt x="672" y="401"/>
                  <a:pt x="672" y="401"/>
                  <a:pt x="672" y="401"/>
                </a:cubicBezTo>
                <a:cubicBezTo>
                  <a:pt x="672" y="428"/>
                  <a:pt x="658" y="441"/>
                  <a:pt x="632" y="441"/>
                </a:cubicBezTo>
                <a:cubicBezTo>
                  <a:pt x="220" y="441"/>
                  <a:pt x="220" y="441"/>
                  <a:pt x="220" y="441"/>
                </a:cubicBezTo>
                <a:cubicBezTo>
                  <a:pt x="0" y="221"/>
                  <a:pt x="0" y="221"/>
                  <a:pt x="0" y="221"/>
                </a:cubicBezTo>
                <a:cubicBezTo>
                  <a:pt x="220" y="0"/>
                  <a:pt x="220" y="0"/>
                  <a:pt x="220" y="0"/>
                </a:cubicBezTo>
                <a:lnTo>
                  <a:pt x="632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25"/>
          <p:cNvSpPr/>
          <p:nvPr/>
        </p:nvSpPr>
        <p:spPr>
          <a:xfrm>
            <a:off x="6573302" y="1084135"/>
            <a:ext cx="999326" cy="999326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844" tIns="37844" rIns="37844" bIns="37844" numCol="1" spcCol="1270" anchor="ctr" anchorCtr="0">
            <a:noAutofit/>
          </a:bodyPr>
          <a:lstStyle/>
          <a:p>
            <a:pPr algn="ctr" defTabSz="1323975">
              <a:lnSpc>
                <a:spcPct val="120000"/>
              </a:lnSpc>
              <a:spcAft>
                <a:spcPct val="35000"/>
              </a:spcAft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Freeform 27"/>
          <p:cNvSpPr/>
          <p:nvPr/>
        </p:nvSpPr>
        <p:spPr>
          <a:xfrm>
            <a:off x="7177082" y="2929845"/>
            <a:ext cx="999326" cy="999326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844" tIns="37844" rIns="37844" bIns="37844" numCol="1" spcCol="1270" anchor="ctr" anchorCtr="0">
            <a:noAutofit/>
          </a:bodyPr>
          <a:lstStyle/>
          <a:p>
            <a:pPr algn="ctr" defTabSz="1323975">
              <a:lnSpc>
                <a:spcPct val="120000"/>
              </a:lnSpc>
              <a:spcAft>
                <a:spcPct val="35000"/>
              </a:spcAft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33"/>
          <p:cNvSpPr/>
          <p:nvPr/>
        </p:nvSpPr>
        <p:spPr>
          <a:xfrm>
            <a:off x="4619428" y="1084135"/>
            <a:ext cx="999326" cy="999326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7844" tIns="37844" rIns="37844" bIns="37844" numCol="1" spcCol="1270" anchor="ctr" anchorCtr="0">
            <a:noAutofit/>
          </a:bodyPr>
          <a:lstStyle/>
          <a:p>
            <a:pPr algn="ctr" defTabSz="1323975">
              <a:lnSpc>
                <a:spcPct val="120000"/>
              </a:lnSpc>
              <a:spcAft>
                <a:spcPct val="35000"/>
              </a:spcAft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5"/>
          <p:cNvSpPr/>
          <p:nvPr/>
        </p:nvSpPr>
        <p:spPr bwMode="auto">
          <a:xfrm>
            <a:off x="4611547" y="4122207"/>
            <a:ext cx="617597" cy="741117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6"/>
          <p:cNvSpPr/>
          <p:nvPr/>
        </p:nvSpPr>
        <p:spPr bwMode="auto">
          <a:xfrm>
            <a:off x="6829412" y="4217725"/>
            <a:ext cx="743217" cy="619175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6964058" y="2006176"/>
            <a:ext cx="619699" cy="743745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Freeform 8"/>
          <p:cNvSpPr>
            <a:spLocks noEditPoints="1"/>
          </p:cNvSpPr>
          <p:nvPr/>
        </p:nvSpPr>
        <p:spPr bwMode="auto">
          <a:xfrm>
            <a:off x="4608278" y="1997959"/>
            <a:ext cx="741114" cy="61759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rgbClr val="602F46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Freeform 187"/>
          <p:cNvSpPr>
            <a:spLocks noEditPoints="1"/>
          </p:cNvSpPr>
          <p:nvPr/>
        </p:nvSpPr>
        <p:spPr bwMode="auto">
          <a:xfrm>
            <a:off x="6418994" y="3289813"/>
            <a:ext cx="432317" cy="279390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Freeform 52"/>
          <p:cNvSpPr>
            <a:spLocks noEditPoints="1"/>
          </p:cNvSpPr>
          <p:nvPr/>
        </p:nvSpPr>
        <p:spPr bwMode="auto">
          <a:xfrm>
            <a:off x="5900757" y="2577138"/>
            <a:ext cx="416023" cy="41602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Freeform 51"/>
          <p:cNvSpPr>
            <a:spLocks noEditPoints="1"/>
          </p:cNvSpPr>
          <p:nvPr/>
        </p:nvSpPr>
        <p:spPr bwMode="auto">
          <a:xfrm>
            <a:off x="5929409" y="3875295"/>
            <a:ext cx="358717" cy="507846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152"/>
          <p:cNvSpPr>
            <a:spLocks noEditPoints="1"/>
          </p:cNvSpPr>
          <p:nvPr/>
        </p:nvSpPr>
        <p:spPr bwMode="auto">
          <a:xfrm>
            <a:off x="5301176" y="3247313"/>
            <a:ext cx="394306" cy="36439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0826" tIns="45413" rIns="90826" bIns="45413" numCol="1" anchor="t" anchorCtr="0" compatLnSpc="1"/>
          <a:lstStyle/>
          <a:p>
            <a:pPr>
              <a:lnSpc>
                <a:spcPct val="120000"/>
              </a:lnSpc>
            </a:pPr>
            <a:endParaRPr lang="en-US" sz="735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0" name="Group 58"/>
          <p:cNvGrpSpPr/>
          <p:nvPr/>
        </p:nvGrpSpPr>
        <p:grpSpPr>
          <a:xfrm>
            <a:off x="5514756" y="1790285"/>
            <a:ext cx="1188020" cy="569585"/>
            <a:chOff x="7363712" y="1381167"/>
            <a:chExt cx="1196048" cy="573435"/>
          </a:xfrm>
        </p:grpSpPr>
        <p:sp>
          <p:nvSpPr>
            <p:cNvPr id="61" name="TextBox 45"/>
            <p:cNvSpPr txBox="1"/>
            <p:nvPr/>
          </p:nvSpPr>
          <p:spPr>
            <a:xfrm>
              <a:off x="7363712" y="1694322"/>
              <a:ext cx="1196048" cy="2602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0805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62" name="Rectangle 46"/>
            <p:cNvSpPr/>
            <p:nvPr/>
          </p:nvSpPr>
          <p:spPr>
            <a:xfrm>
              <a:off x="7804396" y="1381167"/>
              <a:ext cx="314690" cy="4084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1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63" name="Group 58"/>
          <p:cNvGrpSpPr/>
          <p:nvPr/>
        </p:nvGrpSpPr>
        <p:grpSpPr>
          <a:xfrm>
            <a:off x="5514756" y="4525166"/>
            <a:ext cx="1188020" cy="569585"/>
            <a:chOff x="7363712" y="1381167"/>
            <a:chExt cx="1196048" cy="573435"/>
          </a:xfrm>
        </p:grpSpPr>
        <p:sp>
          <p:nvSpPr>
            <p:cNvPr id="64" name="TextBox 48"/>
            <p:cNvSpPr txBox="1"/>
            <p:nvPr/>
          </p:nvSpPr>
          <p:spPr>
            <a:xfrm>
              <a:off x="7363712" y="1694322"/>
              <a:ext cx="1196048" cy="2602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0805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65" name="Rectangle 49"/>
            <p:cNvSpPr/>
            <p:nvPr/>
          </p:nvSpPr>
          <p:spPr>
            <a:xfrm>
              <a:off x="7804396" y="1381167"/>
              <a:ext cx="314690" cy="4084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1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66" name="Group 58"/>
          <p:cNvGrpSpPr/>
          <p:nvPr/>
        </p:nvGrpSpPr>
        <p:grpSpPr>
          <a:xfrm>
            <a:off x="6681826" y="3147037"/>
            <a:ext cx="1188019" cy="586834"/>
            <a:chOff x="7363713" y="1428792"/>
            <a:chExt cx="1196049" cy="590803"/>
          </a:xfrm>
        </p:grpSpPr>
        <p:sp>
          <p:nvSpPr>
            <p:cNvPr id="67" name="TextBox 51"/>
            <p:cNvSpPr txBox="1"/>
            <p:nvPr/>
          </p:nvSpPr>
          <p:spPr>
            <a:xfrm>
              <a:off x="7363713" y="1759315"/>
              <a:ext cx="1196048" cy="2602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0805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68" name="Rectangle 52"/>
            <p:cNvSpPr/>
            <p:nvPr/>
          </p:nvSpPr>
          <p:spPr>
            <a:xfrm>
              <a:off x="8245071" y="1428792"/>
              <a:ext cx="314691" cy="40841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1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69" name="Group 58"/>
          <p:cNvGrpSpPr/>
          <p:nvPr/>
        </p:nvGrpSpPr>
        <p:grpSpPr>
          <a:xfrm>
            <a:off x="4278557" y="3138661"/>
            <a:ext cx="762770" cy="603590"/>
            <a:chOff x="7481695" y="1438317"/>
            <a:chExt cx="1196048" cy="607668"/>
          </a:xfrm>
        </p:grpSpPr>
        <p:sp>
          <p:nvSpPr>
            <p:cNvPr id="70" name="TextBox 54"/>
            <p:cNvSpPr txBox="1"/>
            <p:nvPr/>
          </p:nvSpPr>
          <p:spPr>
            <a:xfrm>
              <a:off x="7481695" y="1785706"/>
              <a:ext cx="1196048" cy="2602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0805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71" name="Rectangle 55"/>
            <p:cNvSpPr/>
            <p:nvPr/>
          </p:nvSpPr>
          <p:spPr>
            <a:xfrm>
              <a:off x="7481695" y="1438317"/>
              <a:ext cx="490132" cy="40841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19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72" name="Text Placeholder 3"/>
          <p:cNvSpPr txBox="1"/>
          <p:nvPr/>
        </p:nvSpPr>
        <p:spPr>
          <a:xfrm>
            <a:off x="4141273" y="1803607"/>
            <a:ext cx="563257" cy="40566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080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95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</a:p>
        </p:txBody>
      </p:sp>
      <p:sp>
        <p:nvSpPr>
          <p:cNvPr id="73" name="Text Placeholder 3"/>
          <p:cNvSpPr txBox="1"/>
          <p:nvPr/>
        </p:nvSpPr>
        <p:spPr>
          <a:xfrm>
            <a:off x="4141273" y="4679313"/>
            <a:ext cx="563257" cy="40566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080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95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7423545" y="1803607"/>
            <a:ext cx="563257" cy="40566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080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95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75" name="Text Placeholder 3"/>
          <p:cNvSpPr txBox="1"/>
          <p:nvPr/>
        </p:nvSpPr>
        <p:spPr>
          <a:xfrm>
            <a:off x="7423545" y="4679313"/>
            <a:ext cx="563257" cy="40566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0805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195" b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78" name="TextBox 39"/>
          <p:cNvSpPr txBox="1"/>
          <p:nvPr/>
        </p:nvSpPr>
        <p:spPr>
          <a:xfrm>
            <a:off x="2264410" y="2877185"/>
            <a:ext cx="1682115" cy="11055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45"/>
          <p:cNvSpPr txBox="1"/>
          <p:nvPr/>
        </p:nvSpPr>
        <p:spPr>
          <a:xfrm>
            <a:off x="5061968" y="565150"/>
            <a:ext cx="2066925" cy="8845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45"/>
          <p:cNvSpPr txBox="1"/>
          <p:nvPr/>
        </p:nvSpPr>
        <p:spPr>
          <a:xfrm>
            <a:off x="8176260" y="2877185"/>
            <a:ext cx="1938020" cy="11055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39"/>
          <p:cNvSpPr txBox="1"/>
          <p:nvPr/>
        </p:nvSpPr>
        <p:spPr>
          <a:xfrm>
            <a:off x="4826383" y="5504815"/>
            <a:ext cx="2538095" cy="8845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点此替换文本，修改文字内容，也可以直接复制你的内容到此。点此替换文本，修改文字内容，也可以直接复制你的内容到此。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  <p:bldP spid="48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72" grpId="0"/>
      <p:bldP spid="73" grpId="0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899997" y="2609703"/>
            <a:ext cx="1678834" cy="1668864"/>
            <a:chOff x="2687272" y="3077698"/>
            <a:chExt cx="1678834" cy="1668864"/>
          </a:xfrm>
          <a:solidFill>
            <a:srgbClr val="602F46"/>
          </a:solidFill>
        </p:grpSpPr>
        <p:sp>
          <p:nvSpPr>
            <p:cNvPr id="41" name="任意多边形 40"/>
            <p:cNvSpPr/>
            <p:nvPr/>
          </p:nvSpPr>
          <p:spPr>
            <a:xfrm>
              <a:off x="2687272" y="3077698"/>
              <a:ext cx="1678834" cy="1668864"/>
            </a:xfrm>
            <a:custGeom>
              <a:avLst/>
              <a:gdLst>
                <a:gd name="connsiteX0" fmla="*/ 292051 w 851815"/>
                <a:gd name="connsiteY0" fmla="*/ 851816 h 851816"/>
                <a:gd name="connsiteX1" fmla="*/ 0 w 851815"/>
                <a:gd name="connsiteY1" fmla="*/ 559765 h 851816"/>
                <a:gd name="connsiteX2" fmla="*/ 559765 w 851815"/>
                <a:gd name="connsiteY2" fmla="*/ 0 h 851816"/>
                <a:gd name="connsiteX3" fmla="*/ 851815 w 851815"/>
                <a:gd name="connsiteY3" fmla="*/ 292050 h 851816"/>
                <a:gd name="connsiteX4" fmla="*/ 292051 w 851815"/>
                <a:gd name="connsiteY4" fmla="*/ 851816 h 851816"/>
                <a:gd name="connsiteX0-1" fmla="*/ 387235 w 946999"/>
                <a:gd name="connsiteY0-2" fmla="*/ 851816 h 851816"/>
                <a:gd name="connsiteX1-3" fmla="*/ 95184 w 946999"/>
                <a:gd name="connsiteY1-4" fmla="*/ 559765 h 851816"/>
                <a:gd name="connsiteX2-5" fmla="*/ 654949 w 946999"/>
                <a:gd name="connsiteY2-6" fmla="*/ 0 h 851816"/>
                <a:gd name="connsiteX3-7" fmla="*/ 946999 w 946999"/>
                <a:gd name="connsiteY3-8" fmla="*/ 292050 h 851816"/>
                <a:gd name="connsiteX4-9" fmla="*/ 387235 w 946999"/>
                <a:gd name="connsiteY4-10" fmla="*/ 851816 h 851816"/>
                <a:gd name="connsiteX0-11" fmla="*/ 403423 w 963187"/>
                <a:gd name="connsiteY0-12" fmla="*/ 962345 h 962345"/>
                <a:gd name="connsiteX1-13" fmla="*/ 111372 w 963187"/>
                <a:gd name="connsiteY1-14" fmla="*/ 670294 h 962345"/>
                <a:gd name="connsiteX2-15" fmla="*/ 671137 w 963187"/>
                <a:gd name="connsiteY2-16" fmla="*/ 110529 h 962345"/>
                <a:gd name="connsiteX3-17" fmla="*/ 963187 w 963187"/>
                <a:gd name="connsiteY3-18" fmla="*/ 402579 h 962345"/>
                <a:gd name="connsiteX4-19" fmla="*/ 403423 w 963187"/>
                <a:gd name="connsiteY4-20" fmla="*/ 962345 h 962345"/>
                <a:gd name="connsiteX0-21" fmla="*/ 411874 w 971638"/>
                <a:gd name="connsiteY0-22" fmla="*/ 965868 h 965868"/>
                <a:gd name="connsiteX1-23" fmla="*/ 119823 w 971638"/>
                <a:gd name="connsiteY1-24" fmla="*/ 673817 h 965868"/>
                <a:gd name="connsiteX2-25" fmla="*/ 679588 w 971638"/>
                <a:gd name="connsiteY2-26" fmla="*/ 114052 h 965868"/>
                <a:gd name="connsiteX3-27" fmla="*/ 971638 w 971638"/>
                <a:gd name="connsiteY3-28" fmla="*/ 406102 h 965868"/>
                <a:gd name="connsiteX4-29" fmla="*/ 411874 w 971638"/>
                <a:gd name="connsiteY4-30" fmla="*/ 965868 h 965868"/>
                <a:gd name="connsiteX0-31" fmla="*/ 411874 w 971638"/>
                <a:gd name="connsiteY0-32" fmla="*/ 965868 h 965868"/>
                <a:gd name="connsiteX1-33" fmla="*/ 119823 w 971638"/>
                <a:gd name="connsiteY1-34" fmla="*/ 673817 h 965868"/>
                <a:gd name="connsiteX2-35" fmla="*/ 679588 w 971638"/>
                <a:gd name="connsiteY2-36" fmla="*/ 114052 h 965868"/>
                <a:gd name="connsiteX3-37" fmla="*/ 971638 w 971638"/>
                <a:gd name="connsiteY3-38" fmla="*/ 406102 h 965868"/>
                <a:gd name="connsiteX4-39" fmla="*/ 411874 w 971638"/>
                <a:gd name="connsiteY4-40" fmla="*/ 965868 h 9658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71638" h="965868">
                  <a:moveTo>
                    <a:pt x="411874" y="965868"/>
                  </a:moveTo>
                  <a:lnTo>
                    <a:pt x="119823" y="673817"/>
                  </a:lnTo>
                  <a:cubicBezTo>
                    <a:pt x="-253355" y="247329"/>
                    <a:pt x="333067" y="-220881"/>
                    <a:pt x="679588" y="114052"/>
                  </a:cubicBezTo>
                  <a:lnTo>
                    <a:pt x="971638" y="406102"/>
                  </a:lnTo>
                  <a:lnTo>
                    <a:pt x="411874" y="96586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056784" y="3488467"/>
              <a:ext cx="727737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55827" y="3461570"/>
            <a:ext cx="1928362" cy="1664131"/>
            <a:chOff x="3543102" y="3929565"/>
            <a:chExt cx="1928362" cy="1664131"/>
          </a:xfrm>
          <a:solidFill>
            <a:srgbClr val="602F46"/>
          </a:solidFill>
        </p:grpSpPr>
        <p:sp>
          <p:nvSpPr>
            <p:cNvPr id="44" name="任意多边形 43"/>
            <p:cNvSpPr/>
            <p:nvPr/>
          </p:nvSpPr>
          <p:spPr>
            <a:xfrm>
              <a:off x="3543102" y="3929565"/>
              <a:ext cx="1928362" cy="1664131"/>
            </a:xfrm>
            <a:custGeom>
              <a:avLst/>
              <a:gdLst>
                <a:gd name="connsiteX0" fmla="*/ 545858 w 1095193"/>
                <a:gd name="connsiteY0" fmla="*/ 0 h 848340"/>
                <a:gd name="connsiteX1" fmla="*/ 0 w 1095193"/>
                <a:gd name="connsiteY1" fmla="*/ 545858 h 848340"/>
                <a:gd name="connsiteX2" fmla="*/ 302482 w 1095193"/>
                <a:gd name="connsiteY2" fmla="*/ 848340 h 848340"/>
                <a:gd name="connsiteX3" fmla="*/ 799665 w 1095193"/>
                <a:gd name="connsiteY3" fmla="*/ 848340 h 848340"/>
                <a:gd name="connsiteX4" fmla="*/ 1095193 w 1095193"/>
                <a:gd name="connsiteY4" fmla="*/ 552812 h 848340"/>
                <a:gd name="connsiteX5" fmla="*/ 545858 w 1095193"/>
                <a:gd name="connsiteY5" fmla="*/ 0 h 848340"/>
                <a:gd name="connsiteX0-1" fmla="*/ 566719 w 1116054"/>
                <a:gd name="connsiteY0-2" fmla="*/ 0 h 848340"/>
                <a:gd name="connsiteX1-3" fmla="*/ 0 w 1116054"/>
                <a:gd name="connsiteY1-4" fmla="*/ 563242 h 848340"/>
                <a:gd name="connsiteX2-5" fmla="*/ 323343 w 1116054"/>
                <a:gd name="connsiteY2-6" fmla="*/ 848340 h 848340"/>
                <a:gd name="connsiteX3-7" fmla="*/ 820526 w 1116054"/>
                <a:gd name="connsiteY3-8" fmla="*/ 848340 h 848340"/>
                <a:gd name="connsiteX4-9" fmla="*/ 1116054 w 1116054"/>
                <a:gd name="connsiteY4-10" fmla="*/ 552812 h 848340"/>
                <a:gd name="connsiteX5-11" fmla="*/ 566719 w 1116054"/>
                <a:gd name="connsiteY5-12" fmla="*/ 0 h 848340"/>
                <a:gd name="connsiteX0-13" fmla="*/ 566719 w 1116054"/>
                <a:gd name="connsiteY0-14" fmla="*/ 0 h 862247"/>
                <a:gd name="connsiteX1-15" fmla="*/ 0 w 1116054"/>
                <a:gd name="connsiteY1-16" fmla="*/ 563242 h 862247"/>
                <a:gd name="connsiteX2-17" fmla="*/ 312912 w 1116054"/>
                <a:gd name="connsiteY2-18" fmla="*/ 862247 h 862247"/>
                <a:gd name="connsiteX3-19" fmla="*/ 820526 w 1116054"/>
                <a:gd name="connsiteY3-20" fmla="*/ 848340 h 862247"/>
                <a:gd name="connsiteX4-21" fmla="*/ 1116054 w 1116054"/>
                <a:gd name="connsiteY4-22" fmla="*/ 552812 h 862247"/>
                <a:gd name="connsiteX5-23" fmla="*/ 566719 w 1116054"/>
                <a:gd name="connsiteY5-24" fmla="*/ 0 h 862247"/>
                <a:gd name="connsiteX0-25" fmla="*/ 566719 w 1116054"/>
                <a:gd name="connsiteY0-26" fmla="*/ 0 h 928791"/>
                <a:gd name="connsiteX1-27" fmla="*/ 0 w 1116054"/>
                <a:gd name="connsiteY1-28" fmla="*/ 563242 h 928791"/>
                <a:gd name="connsiteX2-29" fmla="*/ 312912 w 1116054"/>
                <a:gd name="connsiteY2-30" fmla="*/ 862247 h 928791"/>
                <a:gd name="connsiteX3-31" fmla="*/ 820526 w 1116054"/>
                <a:gd name="connsiteY3-32" fmla="*/ 848340 h 928791"/>
                <a:gd name="connsiteX4-33" fmla="*/ 1116054 w 1116054"/>
                <a:gd name="connsiteY4-34" fmla="*/ 552812 h 928791"/>
                <a:gd name="connsiteX5-35" fmla="*/ 566719 w 1116054"/>
                <a:gd name="connsiteY5-36" fmla="*/ 0 h 928791"/>
                <a:gd name="connsiteX0-37" fmla="*/ 566719 w 1116054"/>
                <a:gd name="connsiteY0-38" fmla="*/ 0 h 963129"/>
                <a:gd name="connsiteX1-39" fmla="*/ 0 w 1116054"/>
                <a:gd name="connsiteY1-40" fmla="*/ 563242 h 963129"/>
                <a:gd name="connsiteX2-41" fmla="*/ 312912 w 1116054"/>
                <a:gd name="connsiteY2-42" fmla="*/ 862247 h 963129"/>
                <a:gd name="connsiteX3-43" fmla="*/ 820526 w 1116054"/>
                <a:gd name="connsiteY3-44" fmla="*/ 848340 h 963129"/>
                <a:gd name="connsiteX4-45" fmla="*/ 1116054 w 1116054"/>
                <a:gd name="connsiteY4-46" fmla="*/ 552812 h 963129"/>
                <a:gd name="connsiteX5-47" fmla="*/ 566719 w 1116054"/>
                <a:gd name="connsiteY5-48" fmla="*/ 0 h 96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16054" h="963129">
                  <a:moveTo>
                    <a:pt x="566719" y="0"/>
                  </a:moveTo>
                  <a:lnTo>
                    <a:pt x="0" y="563242"/>
                  </a:lnTo>
                  <a:lnTo>
                    <a:pt x="312912" y="862247"/>
                  </a:lnTo>
                  <a:cubicBezTo>
                    <a:pt x="492547" y="1017544"/>
                    <a:pt x="686090" y="978141"/>
                    <a:pt x="820526" y="848340"/>
                  </a:cubicBezTo>
                  <a:lnTo>
                    <a:pt x="1116054" y="552812"/>
                  </a:lnTo>
                  <a:lnTo>
                    <a:pt x="56671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160861" y="4482563"/>
              <a:ext cx="78675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848164" y="2673603"/>
            <a:ext cx="1928362" cy="1664131"/>
            <a:chOff x="4635439" y="3141598"/>
            <a:chExt cx="1928362" cy="1664131"/>
          </a:xfrm>
          <a:solidFill>
            <a:srgbClr val="602F46"/>
          </a:solidFill>
        </p:grpSpPr>
        <p:sp>
          <p:nvSpPr>
            <p:cNvPr id="47" name="任意多边形 46"/>
            <p:cNvSpPr/>
            <p:nvPr/>
          </p:nvSpPr>
          <p:spPr>
            <a:xfrm flipV="1">
              <a:off x="4635439" y="3141598"/>
              <a:ext cx="1928362" cy="1664131"/>
            </a:xfrm>
            <a:custGeom>
              <a:avLst/>
              <a:gdLst>
                <a:gd name="connsiteX0" fmla="*/ 545858 w 1095193"/>
                <a:gd name="connsiteY0" fmla="*/ 0 h 848340"/>
                <a:gd name="connsiteX1" fmla="*/ 0 w 1095193"/>
                <a:gd name="connsiteY1" fmla="*/ 545858 h 848340"/>
                <a:gd name="connsiteX2" fmla="*/ 302482 w 1095193"/>
                <a:gd name="connsiteY2" fmla="*/ 848340 h 848340"/>
                <a:gd name="connsiteX3" fmla="*/ 799665 w 1095193"/>
                <a:gd name="connsiteY3" fmla="*/ 848340 h 848340"/>
                <a:gd name="connsiteX4" fmla="*/ 1095193 w 1095193"/>
                <a:gd name="connsiteY4" fmla="*/ 552812 h 848340"/>
                <a:gd name="connsiteX5" fmla="*/ 545858 w 1095193"/>
                <a:gd name="connsiteY5" fmla="*/ 0 h 848340"/>
                <a:gd name="connsiteX0-1" fmla="*/ 566719 w 1116054"/>
                <a:gd name="connsiteY0-2" fmla="*/ 0 h 848340"/>
                <a:gd name="connsiteX1-3" fmla="*/ 0 w 1116054"/>
                <a:gd name="connsiteY1-4" fmla="*/ 563242 h 848340"/>
                <a:gd name="connsiteX2-5" fmla="*/ 323343 w 1116054"/>
                <a:gd name="connsiteY2-6" fmla="*/ 848340 h 848340"/>
                <a:gd name="connsiteX3-7" fmla="*/ 820526 w 1116054"/>
                <a:gd name="connsiteY3-8" fmla="*/ 848340 h 848340"/>
                <a:gd name="connsiteX4-9" fmla="*/ 1116054 w 1116054"/>
                <a:gd name="connsiteY4-10" fmla="*/ 552812 h 848340"/>
                <a:gd name="connsiteX5-11" fmla="*/ 566719 w 1116054"/>
                <a:gd name="connsiteY5-12" fmla="*/ 0 h 848340"/>
                <a:gd name="connsiteX0-13" fmla="*/ 566719 w 1116054"/>
                <a:gd name="connsiteY0-14" fmla="*/ 0 h 862247"/>
                <a:gd name="connsiteX1-15" fmla="*/ 0 w 1116054"/>
                <a:gd name="connsiteY1-16" fmla="*/ 563242 h 862247"/>
                <a:gd name="connsiteX2-17" fmla="*/ 312912 w 1116054"/>
                <a:gd name="connsiteY2-18" fmla="*/ 862247 h 862247"/>
                <a:gd name="connsiteX3-19" fmla="*/ 820526 w 1116054"/>
                <a:gd name="connsiteY3-20" fmla="*/ 848340 h 862247"/>
                <a:gd name="connsiteX4-21" fmla="*/ 1116054 w 1116054"/>
                <a:gd name="connsiteY4-22" fmla="*/ 552812 h 862247"/>
                <a:gd name="connsiteX5-23" fmla="*/ 566719 w 1116054"/>
                <a:gd name="connsiteY5-24" fmla="*/ 0 h 862247"/>
                <a:gd name="connsiteX0-25" fmla="*/ 566719 w 1116054"/>
                <a:gd name="connsiteY0-26" fmla="*/ 0 h 928791"/>
                <a:gd name="connsiteX1-27" fmla="*/ 0 w 1116054"/>
                <a:gd name="connsiteY1-28" fmla="*/ 563242 h 928791"/>
                <a:gd name="connsiteX2-29" fmla="*/ 312912 w 1116054"/>
                <a:gd name="connsiteY2-30" fmla="*/ 862247 h 928791"/>
                <a:gd name="connsiteX3-31" fmla="*/ 820526 w 1116054"/>
                <a:gd name="connsiteY3-32" fmla="*/ 848340 h 928791"/>
                <a:gd name="connsiteX4-33" fmla="*/ 1116054 w 1116054"/>
                <a:gd name="connsiteY4-34" fmla="*/ 552812 h 928791"/>
                <a:gd name="connsiteX5-35" fmla="*/ 566719 w 1116054"/>
                <a:gd name="connsiteY5-36" fmla="*/ 0 h 928791"/>
                <a:gd name="connsiteX0-37" fmla="*/ 566719 w 1116054"/>
                <a:gd name="connsiteY0-38" fmla="*/ 0 h 963129"/>
                <a:gd name="connsiteX1-39" fmla="*/ 0 w 1116054"/>
                <a:gd name="connsiteY1-40" fmla="*/ 563242 h 963129"/>
                <a:gd name="connsiteX2-41" fmla="*/ 312912 w 1116054"/>
                <a:gd name="connsiteY2-42" fmla="*/ 862247 h 963129"/>
                <a:gd name="connsiteX3-43" fmla="*/ 820526 w 1116054"/>
                <a:gd name="connsiteY3-44" fmla="*/ 848340 h 963129"/>
                <a:gd name="connsiteX4-45" fmla="*/ 1116054 w 1116054"/>
                <a:gd name="connsiteY4-46" fmla="*/ 552812 h 963129"/>
                <a:gd name="connsiteX5-47" fmla="*/ 566719 w 1116054"/>
                <a:gd name="connsiteY5-48" fmla="*/ 0 h 96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16054" h="963129">
                  <a:moveTo>
                    <a:pt x="566719" y="0"/>
                  </a:moveTo>
                  <a:lnTo>
                    <a:pt x="0" y="563242"/>
                  </a:lnTo>
                  <a:lnTo>
                    <a:pt x="312912" y="862247"/>
                  </a:lnTo>
                  <a:cubicBezTo>
                    <a:pt x="492547" y="1017544"/>
                    <a:pt x="686090" y="978141"/>
                    <a:pt x="820526" y="848340"/>
                  </a:cubicBezTo>
                  <a:lnTo>
                    <a:pt x="1116054" y="552812"/>
                  </a:lnTo>
                  <a:lnTo>
                    <a:pt x="56671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176117" y="3488466"/>
              <a:ext cx="847006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972031" y="3461567"/>
            <a:ext cx="1928362" cy="1664131"/>
            <a:chOff x="5759306" y="3929562"/>
            <a:chExt cx="1928362" cy="1664131"/>
          </a:xfrm>
          <a:solidFill>
            <a:srgbClr val="602F46"/>
          </a:solidFill>
        </p:grpSpPr>
        <p:sp>
          <p:nvSpPr>
            <p:cNvPr id="50" name="任意多边形 49"/>
            <p:cNvSpPr/>
            <p:nvPr/>
          </p:nvSpPr>
          <p:spPr>
            <a:xfrm>
              <a:off x="5759306" y="3929562"/>
              <a:ext cx="1928362" cy="1664131"/>
            </a:xfrm>
            <a:custGeom>
              <a:avLst/>
              <a:gdLst>
                <a:gd name="connsiteX0" fmla="*/ 545858 w 1095193"/>
                <a:gd name="connsiteY0" fmla="*/ 0 h 848340"/>
                <a:gd name="connsiteX1" fmla="*/ 0 w 1095193"/>
                <a:gd name="connsiteY1" fmla="*/ 545858 h 848340"/>
                <a:gd name="connsiteX2" fmla="*/ 302482 w 1095193"/>
                <a:gd name="connsiteY2" fmla="*/ 848340 h 848340"/>
                <a:gd name="connsiteX3" fmla="*/ 799665 w 1095193"/>
                <a:gd name="connsiteY3" fmla="*/ 848340 h 848340"/>
                <a:gd name="connsiteX4" fmla="*/ 1095193 w 1095193"/>
                <a:gd name="connsiteY4" fmla="*/ 552812 h 848340"/>
                <a:gd name="connsiteX5" fmla="*/ 545858 w 1095193"/>
                <a:gd name="connsiteY5" fmla="*/ 0 h 848340"/>
                <a:gd name="connsiteX0-1" fmla="*/ 566719 w 1116054"/>
                <a:gd name="connsiteY0-2" fmla="*/ 0 h 848340"/>
                <a:gd name="connsiteX1-3" fmla="*/ 0 w 1116054"/>
                <a:gd name="connsiteY1-4" fmla="*/ 563242 h 848340"/>
                <a:gd name="connsiteX2-5" fmla="*/ 323343 w 1116054"/>
                <a:gd name="connsiteY2-6" fmla="*/ 848340 h 848340"/>
                <a:gd name="connsiteX3-7" fmla="*/ 820526 w 1116054"/>
                <a:gd name="connsiteY3-8" fmla="*/ 848340 h 848340"/>
                <a:gd name="connsiteX4-9" fmla="*/ 1116054 w 1116054"/>
                <a:gd name="connsiteY4-10" fmla="*/ 552812 h 848340"/>
                <a:gd name="connsiteX5-11" fmla="*/ 566719 w 1116054"/>
                <a:gd name="connsiteY5-12" fmla="*/ 0 h 848340"/>
                <a:gd name="connsiteX0-13" fmla="*/ 566719 w 1116054"/>
                <a:gd name="connsiteY0-14" fmla="*/ 0 h 862247"/>
                <a:gd name="connsiteX1-15" fmla="*/ 0 w 1116054"/>
                <a:gd name="connsiteY1-16" fmla="*/ 563242 h 862247"/>
                <a:gd name="connsiteX2-17" fmla="*/ 312912 w 1116054"/>
                <a:gd name="connsiteY2-18" fmla="*/ 862247 h 862247"/>
                <a:gd name="connsiteX3-19" fmla="*/ 820526 w 1116054"/>
                <a:gd name="connsiteY3-20" fmla="*/ 848340 h 862247"/>
                <a:gd name="connsiteX4-21" fmla="*/ 1116054 w 1116054"/>
                <a:gd name="connsiteY4-22" fmla="*/ 552812 h 862247"/>
                <a:gd name="connsiteX5-23" fmla="*/ 566719 w 1116054"/>
                <a:gd name="connsiteY5-24" fmla="*/ 0 h 862247"/>
                <a:gd name="connsiteX0-25" fmla="*/ 566719 w 1116054"/>
                <a:gd name="connsiteY0-26" fmla="*/ 0 h 928791"/>
                <a:gd name="connsiteX1-27" fmla="*/ 0 w 1116054"/>
                <a:gd name="connsiteY1-28" fmla="*/ 563242 h 928791"/>
                <a:gd name="connsiteX2-29" fmla="*/ 312912 w 1116054"/>
                <a:gd name="connsiteY2-30" fmla="*/ 862247 h 928791"/>
                <a:gd name="connsiteX3-31" fmla="*/ 820526 w 1116054"/>
                <a:gd name="connsiteY3-32" fmla="*/ 848340 h 928791"/>
                <a:gd name="connsiteX4-33" fmla="*/ 1116054 w 1116054"/>
                <a:gd name="connsiteY4-34" fmla="*/ 552812 h 928791"/>
                <a:gd name="connsiteX5-35" fmla="*/ 566719 w 1116054"/>
                <a:gd name="connsiteY5-36" fmla="*/ 0 h 928791"/>
                <a:gd name="connsiteX0-37" fmla="*/ 566719 w 1116054"/>
                <a:gd name="connsiteY0-38" fmla="*/ 0 h 963129"/>
                <a:gd name="connsiteX1-39" fmla="*/ 0 w 1116054"/>
                <a:gd name="connsiteY1-40" fmla="*/ 563242 h 963129"/>
                <a:gd name="connsiteX2-41" fmla="*/ 312912 w 1116054"/>
                <a:gd name="connsiteY2-42" fmla="*/ 862247 h 963129"/>
                <a:gd name="connsiteX3-43" fmla="*/ 820526 w 1116054"/>
                <a:gd name="connsiteY3-44" fmla="*/ 848340 h 963129"/>
                <a:gd name="connsiteX4-45" fmla="*/ 1116054 w 1116054"/>
                <a:gd name="connsiteY4-46" fmla="*/ 552812 h 963129"/>
                <a:gd name="connsiteX5-47" fmla="*/ 566719 w 1116054"/>
                <a:gd name="connsiteY5-48" fmla="*/ 0 h 9631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116054" h="963129">
                  <a:moveTo>
                    <a:pt x="566719" y="0"/>
                  </a:moveTo>
                  <a:lnTo>
                    <a:pt x="0" y="563242"/>
                  </a:lnTo>
                  <a:lnTo>
                    <a:pt x="312912" y="862247"/>
                  </a:lnTo>
                  <a:cubicBezTo>
                    <a:pt x="492547" y="1017544"/>
                    <a:pt x="686090" y="978141"/>
                    <a:pt x="820526" y="848340"/>
                  </a:cubicBezTo>
                  <a:lnTo>
                    <a:pt x="1116054" y="552812"/>
                  </a:lnTo>
                  <a:lnTo>
                    <a:pt x="56671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6364426" y="4482563"/>
              <a:ext cx="782564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13940" y="1641339"/>
            <a:ext cx="2637232" cy="2631226"/>
            <a:chOff x="6901215" y="2109334"/>
            <a:chExt cx="2637232" cy="2631226"/>
          </a:xfrm>
        </p:grpSpPr>
        <p:sp>
          <p:nvSpPr>
            <p:cNvPr id="53" name="任意多边形 52"/>
            <p:cNvSpPr/>
            <p:nvPr/>
          </p:nvSpPr>
          <p:spPr>
            <a:xfrm>
              <a:off x="6901215" y="2109334"/>
              <a:ext cx="2637232" cy="2631226"/>
            </a:xfrm>
            <a:custGeom>
              <a:avLst/>
              <a:gdLst>
                <a:gd name="connsiteX0" fmla="*/ 0 w 1526318"/>
                <a:gd name="connsiteY0" fmla="*/ 973506 h 1495027"/>
                <a:gd name="connsiteX1" fmla="*/ 719699 w 1526318"/>
                <a:gd name="connsiteY1" fmla="*/ 253807 h 1495027"/>
                <a:gd name="connsiteX2" fmla="*/ 483276 w 1526318"/>
                <a:gd name="connsiteY2" fmla="*/ 253807 h 1495027"/>
                <a:gd name="connsiteX3" fmla="*/ 483276 w 1526318"/>
                <a:gd name="connsiteY3" fmla="*/ 0 h 1495027"/>
                <a:gd name="connsiteX4" fmla="*/ 1387246 w 1526318"/>
                <a:gd name="connsiteY4" fmla="*/ 0 h 1495027"/>
                <a:gd name="connsiteX5" fmla="*/ 1526318 w 1526318"/>
                <a:gd name="connsiteY5" fmla="*/ 139072 h 1495027"/>
                <a:gd name="connsiteX6" fmla="*/ 1526318 w 1526318"/>
                <a:gd name="connsiteY6" fmla="*/ 990890 h 1495027"/>
                <a:gd name="connsiteX7" fmla="*/ 1251651 w 1526318"/>
                <a:gd name="connsiteY7" fmla="*/ 990890 h 1495027"/>
                <a:gd name="connsiteX8" fmla="*/ 1251651 w 1526318"/>
                <a:gd name="connsiteY8" fmla="*/ 792712 h 1495027"/>
                <a:gd name="connsiteX9" fmla="*/ 549336 w 1526318"/>
                <a:gd name="connsiteY9" fmla="*/ 1495027 h 1495027"/>
                <a:gd name="connsiteX10" fmla="*/ 0 w 1526318"/>
                <a:gd name="connsiteY10" fmla="*/ 973506 h 1495027"/>
                <a:gd name="connsiteX0-1" fmla="*/ 0 w 1526318"/>
                <a:gd name="connsiteY0-2" fmla="*/ 973506 h 1522842"/>
                <a:gd name="connsiteX1-3" fmla="*/ 719699 w 1526318"/>
                <a:gd name="connsiteY1-4" fmla="*/ 253807 h 1522842"/>
                <a:gd name="connsiteX2-5" fmla="*/ 483276 w 1526318"/>
                <a:gd name="connsiteY2-6" fmla="*/ 253807 h 1522842"/>
                <a:gd name="connsiteX3-7" fmla="*/ 483276 w 1526318"/>
                <a:gd name="connsiteY3-8" fmla="*/ 0 h 1522842"/>
                <a:gd name="connsiteX4-9" fmla="*/ 1387246 w 1526318"/>
                <a:gd name="connsiteY4-10" fmla="*/ 0 h 1522842"/>
                <a:gd name="connsiteX5-11" fmla="*/ 1526318 w 1526318"/>
                <a:gd name="connsiteY5-12" fmla="*/ 139072 h 1522842"/>
                <a:gd name="connsiteX6-13" fmla="*/ 1526318 w 1526318"/>
                <a:gd name="connsiteY6-14" fmla="*/ 990890 h 1522842"/>
                <a:gd name="connsiteX7-15" fmla="*/ 1251651 w 1526318"/>
                <a:gd name="connsiteY7-16" fmla="*/ 990890 h 1522842"/>
                <a:gd name="connsiteX8-17" fmla="*/ 1251651 w 1526318"/>
                <a:gd name="connsiteY8-18" fmla="*/ 792712 h 1522842"/>
                <a:gd name="connsiteX9-19" fmla="*/ 556290 w 1526318"/>
                <a:gd name="connsiteY9-20" fmla="*/ 1522842 h 1522842"/>
                <a:gd name="connsiteX10-21" fmla="*/ 0 w 1526318"/>
                <a:gd name="connsiteY10-22" fmla="*/ 973506 h 1522842"/>
                <a:gd name="connsiteX0-23" fmla="*/ 0 w 1526318"/>
                <a:gd name="connsiteY0-24" fmla="*/ 973506 h 1522842"/>
                <a:gd name="connsiteX1-25" fmla="*/ 719699 w 1526318"/>
                <a:gd name="connsiteY1-26" fmla="*/ 253807 h 1522842"/>
                <a:gd name="connsiteX2-27" fmla="*/ 483276 w 1526318"/>
                <a:gd name="connsiteY2-28" fmla="*/ 253807 h 1522842"/>
                <a:gd name="connsiteX3-29" fmla="*/ 483276 w 1526318"/>
                <a:gd name="connsiteY3-30" fmla="*/ 0 h 1522842"/>
                <a:gd name="connsiteX4-31" fmla="*/ 1387246 w 1526318"/>
                <a:gd name="connsiteY4-32" fmla="*/ 0 h 1522842"/>
                <a:gd name="connsiteX5-33" fmla="*/ 1526318 w 1526318"/>
                <a:gd name="connsiteY5-34" fmla="*/ 139072 h 1522842"/>
                <a:gd name="connsiteX6-35" fmla="*/ 1526318 w 1526318"/>
                <a:gd name="connsiteY6-36" fmla="*/ 990890 h 1522842"/>
                <a:gd name="connsiteX7-37" fmla="*/ 1251651 w 1526318"/>
                <a:gd name="connsiteY7-38" fmla="*/ 990890 h 1522842"/>
                <a:gd name="connsiteX8-39" fmla="*/ 1255128 w 1526318"/>
                <a:gd name="connsiteY8-40" fmla="*/ 813573 h 1522842"/>
                <a:gd name="connsiteX9-41" fmla="*/ 556290 w 1526318"/>
                <a:gd name="connsiteY9-42" fmla="*/ 1522842 h 1522842"/>
                <a:gd name="connsiteX10-43" fmla="*/ 0 w 1526318"/>
                <a:gd name="connsiteY10-44" fmla="*/ 973506 h 1522842"/>
                <a:gd name="connsiteX0-45" fmla="*/ 0 w 1526318"/>
                <a:gd name="connsiteY0-46" fmla="*/ 973506 h 1522842"/>
                <a:gd name="connsiteX1-47" fmla="*/ 719699 w 1526318"/>
                <a:gd name="connsiteY1-48" fmla="*/ 253807 h 1522842"/>
                <a:gd name="connsiteX2-49" fmla="*/ 486753 w 1526318"/>
                <a:gd name="connsiteY2-50" fmla="*/ 274668 h 1522842"/>
                <a:gd name="connsiteX3-51" fmla="*/ 483276 w 1526318"/>
                <a:gd name="connsiteY3-52" fmla="*/ 0 h 1522842"/>
                <a:gd name="connsiteX4-53" fmla="*/ 1387246 w 1526318"/>
                <a:gd name="connsiteY4-54" fmla="*/ 0 h 1522842"/>
                <a:gd name="connsiteX5-55" fmla="*/ 1526318 w 1526318"/>
                <a:gd name="connsiteY5-56" fmla="*/ 139072 h 1522842"/>
                <a:gd name="connsiteX6-57" fmla="*/ 1526318 w 1526318"/>
                <a:gd name="connsiteY6-58" fmla="*/ 990890 h 1522842"/>
                <a:gd name="connsiteX7-59" fmla="*/ 1251651 w 1526318"/>
                <a:gd name="connsiteY7-60" fmla="*/ 990890 h 1522842"/>
                <a:gd name="connsiteX8-61" fmla="*/ 1255128 w 1526318"/>
                <a:gd name="connsiteY8-62" fmla="*/ 813573 h 1522842"/>
                <a:gd name="connsiteX9-63" fmla="*/ 556290 w 1526318"/>
                <a:gd name="connsiteY9-64" fmla="*/ 1522842 h 1522842"/>
                <a:gd name="connsiteX10-65" fmla="*/ 0 w 1526318"/>
                <a:gd name="connsiteY10-66" fmla="*/ 973506 h 1522842"/>
                <a:gd name="connsiteX0-67" fmla="*/ 0 w 1526318"/>
                <a:gd name="connsiteY0-68" fmla="*/ 973506 h 1522842"/>
                <a:gd name="connsiteX1-69" fmla="*/ 695362 w 1526318"/>
                <a:gd name="connsiteY1-70" fmla="*/ 267714 h 1522842"/>
                <a:gd name="connsiteX2-71" fmla="*/ 486753 w 1526318"/>
                <a:gd name="connsiteY2-72" fmla="*/ 274668 h 1522842"/>
                <a:gd name="connsiteX3-73" fmla="*/ 483276 w 1526318"/>
                <a:gd name="connsiteY3-74" fmla="*/ 0 h 1522842"/>
                <a:gd name="connsiteX4-75" fmla="*/ 1387246 w 1526318"/>
                <a:gd name="connsiteY4-76" fmla="*/ 0 h 1522842"/>
                <a:gd name="connsiteX5-77" fmla="*/ 1526318 w 1526318"/>
                <a:gd name="connsiteY5-78" fmla="*/ 139072 h 1522842"/>
                <a:gd name="connsiteX6-79" fmla="*/ 1526318 w 1526318"/>
                <a:gd name="connsiteY6-80" fmla="*/ 990890 h 1522842"/>
                <a:gd name="connsiteX7-81" fmla="*/ 1251651 w 1526318"/>
                <a:gd name="connsiteY7-82" fmla="*/ 990890 h 1522842"/>
                <a:gd name="connsiteX8-83" fmla="*/ 1255128 w 1526318"/>
                <a:gd name="connsiteY8-84" fmla="*/ 813573 h 1522842"/>
                <a:gd name="connsiteX9-85" fmla="*/ 556290 w 1526318"/>
                <a:gd name="connsiteY9-86" fmla="*/ 1522842 h 1522842"/>
                <a:gd name="connsiteX10-87" fmla="*/ 0 w 1526318"/>
                <a:gd name="connsiteY10-88" fmla="*/ 973506 h 1522842"/>
                <a:gd name="connsiteX0-89" fmla="*/ 0 w 1526318"/>
                <a:gd name="connsiteY0-90" fmla="*/ 973506 h 1522842"/>
                <a:gd name="connsiteX1-91" fmla="*/ 688409 w 1526318"/>
                <a:gd name="connsiteY1-92" fmla="*/ 274667 h 1522842"/>
                <a:gd name="connsiteX2-93" fmla="*/ 486753 w 1526318"/>
                <a:gd name="connsiteY2-94" fmla="*/ 274668 h 1522842"/>
                <a:gd name="connsiteX3-95" fmla="*/ 483276 w 1526318"/>
                <a:gd name="connsiteY3-96" fmla="*/ 0 h 1522842"/>
                <a:gd name="connsiteX4-97" fmla="*/ 1387246 w 1526318"/>
                <a:gd name="connsiteY4-98" fmla="*/ 0 h 1522842"/>
                <a:gd name="connsiteX5-99" fmla="*/ 1526318 w 1526318"/>
                <a:gd name="connsiteY5-100" fmla="*/ 139072 h 1522842"/>
                <a:gd name="connsiteX6-101" fmla="*/ 1526318 w 1526318"/>
                <a:gd name="connsiteY6-102" fmla="*/ 990890 h 1522842"/>
                <a:gd name="connsiteX7-103" fmla="*/ 1251651 w 1526318"/>
                <a:gd name="connsiteY7-104" fmla="*/ 990890 h 1522842"/>
                <a:gd name="connsiteX8-105" fmla="*/ 1255128 w 1526318"/>
                <a:gd name="connsiteY8-106" fmla="*/ 813573 h 1522842"/>
                <a:gd name="connsiteX9-107" fmla="*/ 556290 w 1526318"/>
                <a:gd name="connsiteY9-108" fmla="*/ 1522842 h 1522842"/>
                <a:gd name="connsiteX10-109" fmla="*/ 0 w 1526318"/>
                <a:gd name="connsiteY10-110" fmla="*/ 973506 h 1522842"/>
                <a:gd name="connsiteX0-111" fmla="*/ 0 w 1526318"/>
                <a:gd name="connsiteY0-112" fmla="*/ 973506 h 1522842"/>
                <a:gd name="connsiteX1-113" fmla="*/ 688409 w 1526318"/>
                <a:gd name="connsiteY1-114" fmla="*/ 274667 h 1522842"/>
                <a:gd name="connsiteX2-115" fmla="*/ 486753 w 1526318"/>
                <a:gd name="connsiteY2-116" fmla="*/ 274668 h 1522842"/>
                <a:gd name="connsiteX3-117" fmla="*/ 483276 w 1526318"/>
                <a:gd name="connsiteY3-118" fmla="*/ 0 h 1522842"/>
                <a:gd name="connsiteX4-119" fmla="*/ 1387246 w 1526318"/>
                <a:gd name="connsiteY4-120" fmla="*/ 0 h 1522842"/>
                <a:gd name="connsiteX5-121" fmla="*/ 1526318 w 1526318"/>
                <a:gd name="connsiteY5-122" fmla="*/ 139072 h 1522842"/>
                <a:gd name="connsiteX6-123" fmla="*/ 1526318 w 1526318"/>
                <a:gd name="connsiteY6-124" fmla="*/ 990890 h 1522842"/>
                <a:gd name="connsiteX7-125" fmla="*/ 1251651 w 1526318"/>
                <a:gd name="connsiteY7-126" fmla="*/ 990890 h 1522842"/>
                <a:gd name="connsiteX8-127" fmla="*/ 1255128 w 1526318"/>
                <a:gd name="connsiteY8-128" fmla="*/ 813573 h 1522842"/>
                <a:gd name="connsiteX9-129" fmla="*/ 556290 w 1526318"/>
                <a:gd name="connsiteY9-130" fmla="*/ 1522842 h 1522842"/>
                <a:gd name="connsiteX10-131" fmla="*/ 0 w 1526318"/>
                <a:gd name="connsiteY10-132" fmla="*/ 973506 h 1522842"/>
                <a:gd name="connsiteX0-133" fmla="*/ 0 w 1526318"/>
                <a:gd name="connsiteY0-134" fmla="*/ 973506 h 1522842"/>
                <a:gd name="connsiteX1-135" fmla="*/ 688409 w 1526318"/>
                <a:gd name="connsiteY1-136" fmla="*/ 274667 h 1522842"/>
                <a:gd name="connsiteX2-137" fmla="*/ 486753 w 1526318"/>
                <a:gd name="connsiteY2-138" fmla="*/ 274668 h 1522842"/>
                <a:gd name="connsiteX3-139" fmla="*/ 483276 w 1526318"/>
                <a:gd name="connsiteY3-140" fmla="*/ 0 h 1522842"/>
                <a:gd name="connsiteX4-141" fmla="*/ 1387246 w 1526318"/>
                <a:gd name="connsiteY4-142" fmla="*/ 0 h 1522842"/>
                <a:gd name="connsiteX5-143" fmla="*/ 1526318 w 1526318"/>
                <a:gd name="connsiteY5-144" fmla="*/ 139072 h 1522842"/>
                <a:gd name="connsiteX6-145" fmla="*/ 1526318 w 1526318"/>
                <a:gd name="connsiteY6-146" fmla="*/ 990890 h 1522842"/>
                <a:gd name="connsiteX7-147" fmla="*/ 1251651 w 1526318"/>
                <a:gd name="connsiteY7-148" fmla="*/ 990890 h 1522842"/>
                <a:gd name="connsiteX8-149" fmla="*/ 1255128 w 1526318"/>
                <a:gd name="connsiteY8-150" fmla="*/ 813573 h 1522842"/>
                <a:gd name="connsiteX9-151" fmla="*/ 556290 w 1526318"/>
                <a:gd name="connsiteY9-152" fmla="*/ 1522842 h 1522842"/>
                <a:gd name="connsiteX10-153" fmla="*/ 0 w 1526318"/>
                <a:gd name="connsiteY10-154" fmla="*/ 973506 h 1522842"/>
                <a:gd name="connsiteX0-155" fmla="*/ 0 w 1526318"/>
                <a:gd name="connsiteY0-156" fmla="*/ 973506 h 1522842"/>
                <a:gd name="connsiteX1-157" fmla="*/ 688409 w 1526318"/>
                <a:gd name="connsiteY1-158" fmla="*/ 274667 h 1522842"/>
                <a:gd name="connsiteX2-159" fmla="*/ 486753 w 1526318"/>
                <a:gd name="connsiteY2-160" fmla="*/ 274668 h 1522842"/>
                <a:gd name="connsiteX3-161" fmla="*/ 483276 w 1526318"/>
                <a:gd name="connsiteY3-162" fmla="*/ 0 h 1522842"/>
                <a:gd name="connsiteX4-163" fmla="*/ 1387246 w 1526318"/>
                <a:gd name="connsiteY4-164" fmla="*/ 0 h 1522842"/>
                <a:gd name="connsiteX5-165" fmla="*/ 1526318 w 1526318"/>
                <a:gd name="connsiteY5-166" fmla="*/ 139072 h 1522842"/>
                <a:gd name="connsiteX6-167" fmla="*/ 1526318 w 1526318"/>
                <a:gd name="connsiteY6-168" fmla="*/ 990890 h 1522842"/>
                <a:gd name="connsiteX7-169" fmla="*/ 1251651 w 1526318"/>
                <a:gd name="connsiteY7-170" fmla="*/ 990890 h 1522842"/>
                <a:gd name="connsiteX8-171" fmla="*/ 1255128 w 1526318"/>
                <a:gd name="connsiteY8-172" fmla="*/ 813573 h 1522842"/>
                <a:gd name="connsiteX9-173" fmla="*/ 556290 w 1526318"/>
                <a:gd name="connsiteY9-174" fmla="*/ 1522842 h 1522842"/>
                <a:gd name="connsiteX10-175" fmla="*/ 0 w 1526318"/>
                <a:gd name="connsiteY10-176" fmla="*/ 973506 h 1522842"/>
                <a:gd name="connsiteX0-177" fmla="*/ 0 w 1526318"/>
                <a:gd name="connsiteY0-178" fmla="*/ 973506 h 1522842"/>
                <a:gd name="connsiteX1-179" fmla="*/ 688409 w 1526318"/>
                <a:gd name="connsiteY1-180" fmla="*/ 274667 h 1522842"/>
                <a:gd name="connsiteX2-181" fmla="*/ 486753 w 1526318"/>
                <a:gd name="connsiteY2-182" fmla="*/ 274668 h 1522842"/>
                <a:gd name="connsiteX3-183" fmla="*/ 483276 w 1526318"/>
                <a:gd name="connsiteY3-184" fmla="*/ 0 h 1522842"/>
                <a:gd name="connsiteX4-185" fmla="*/ 1387246 w 1526318"/>
                <a:gd name="connsiteY4-186" fmla="*/ 0 h 1522842"/>
                <a:gd name="connsiteX5-187" fmla="*/ 1526318 w 1526318"/>
                <a:gd name="connsiteY5-188" fmla="*/ 139072 h 1522842"/>
                <a:gd name="connsiteX6-189" fmla="*/ 1526318 w 1526318"/>
                <a:gd name="connsiteY6-190" fmla="*/ 990890 h 1522842"/>
                <a:gd name="connsiteX7-191" fmla="*/ 1251651 w 1526318"/>
                <a:gd name="connsiteY7-192" fmla="*/ 990890 h 1522842"/>
                <a:gd name="connsiteX8-193" fmla="*/ 1255128 w 1526318"/>
                <a:gd name="connsiteY8-194" fmla="*/ 813573 h 1522842"/>
                <a:gd name="connsiteX9-195" fmla="*/ 556290 w 1526318"/>
                <a:gd name="connsiteY9-196" fmla="*/ 1522842 h 1522842"/>
                <a:gd name="connsiteX10-197" fmla="*/ 0 w 1526318"/>
                <a:gd name="connsiteY10-198" fmla="*/ 973506 h 1522842"/>
                <a:gd name="connsiteX0-199" fmla="*/ 0 w 1526318"/>
                <a:gd name="connsiteY0-200" fmla="*/ 973506 h 1522842"/>
                <a:gd name="connsiteX1-201" fmla="*/ 688409 w 1526318"/>
                <a:gd name="connsiteY1-202" fmla="*/ 274667 h 1522842"/>
                <a:gd name="connsiteX2-203" fmla="*/ 486753 w 1526318"/>
                <a:gd name="connsiteY2-204" fmla="*/ 274668 h 1522842"/>
                <a:gd name="connsiteX3-205" fmla="*/ 483276 w 1526318"/>
                <a:gd name="connsiteY3-206" fmla="*/ 0 h 1522842"/>
                <a:gd name="connsiteX4-207" fmla="*/ 1387246 w 1526318"/>
                <a:gd name="connsiteY4-208" fmla="*/ 0 h 1522842"/>
                <a:gd name="connsiteX5-209" fmla="*/ 1526318 w 1526318"/>
                <a:gd name="connsiteY5-210" fmla="*/ 139072 h 1522842"/>
                <a:gd name="connsiteX6-211" fmla="*/ 1526318 w 1526318"/>
                <a:gd name="connsiteY6-212" fmla="*/ 990890 h 1522842"/>
                <a:gd name="connsiteX7-213" fmla="*/ 1251651 w 1526318"/>
                <a:gd name="connsiteY7-214" fmla="*/ 990890 h 1522842"/>
                <a:gd name="connsiteX8-215" fmla="*/ 1255128 w 1526318"/>
                <a:gd name="connsiteY8-216" fmla="*/ 813573 h 1522842"/>
                <a:gd name="connsiteX9-217" fmla="*/ 556290 w 1526318"/>
                <a:gd name="connsiteY9-218" fmla="*/ 1522842 h 1522842"/>
                <a:gd name="connsiteX10-219" fmla="*/ 0 w 1526318"/>
                <a:gd name="connsiteY10-220" fmla="*/ 973506 h 1522842"/>
                <a:gd name="connsiteX0-221" fmla="*/ 0 w 1526318"/>
                <a:gd name="connsiteY0-222" fmla="*/ 973506 h 1522842"/>
                <a:gd name="connsiteX1-223" fmla="*/ 688409 w 1526318"/>
                <a:gd name="connsiteY1-224" fmla="*/ 274667 h 1522842"/>
                <a:gd name="connsiteX2-225" fmla="*/ 486753 w 1526318"/>
                <a:gd name="connsiteY2-226" fmla="*/ 274668 h 1522842"/>
                <a:gd name="connsiteX3-227" fmla="*/ 483276 w 1526318"/>
                <a:gd name="connsiteY3-228" fmla="*/ 0 h 1522842"/>
                <a:gd name="connsiteX4-229" fmla="*/ 1387246 w 1526318"/>
                <a:gd name="connsiteY4-230" fmla="*/ 0 h 1522842"/>
                <a:gd name="connsiteX5-231" fmla="*/ 1526318 w 1526318"/>
                <a:gd name="connsiteY5-232" fmla="*/ 139072 h 1522842"/>
                <a:gd name="connsiteX6-233" fmla="*/ 1526318 w 1526318"/>
                <a:gd name="connsiteY6-234" fmla="*/ 990890 h 1522842"/>
                <a:gd name="connsiteX7-235" fmla="*/ 1251651 w 1526318"/>
                <a:gd name="connsiteY7-236" fmla="*/ 990890 h 1522842"/>
                <a:gd name="connsiteX8-237" fmla="*/ 1255128 w 1526318"/>
                <a:gd name="connsiteY8-238" fmla="*/ 813573 h 1522842"/>
                <a:gd name="connsiteX9-239" fmla="*/ 556290 w 1526318"/>
                <a:gd name="connsiteY9-240" fmla="*/ 1522842 h 1522842"/>
                <a:gd name="connsiteX10-241" fmla="*/ 0 w 1526318"/>
                <a:gd name="connsiteY10-242" fmla="*/ 973506 h 1522842"/>
                <a:gd name="connsiteX0-243" fmla="*/ 0 w 1526318"/>
                <a:gd name="connsiteY0-244" fmla="*/ 973506 h 1522842"/>
                <a:gd name="connsiteX1-245" fmla="*/ 688409 w 1526318"/>
                <a:gd name="connsiteY1-246" fmla="*/ 274667 h 1522842"/>
                <a:gd name="connsiteX2-247" fmla="*/ 486753 w 1526318"/>
                <a:gd name="connsiteY2-248" fmla="*/ 274668 h 1522842"/>
                <a:gd name="connsiteX3-249" fmla="*/ 483276 w 1526318"/>
                <a:gd name="connsiteY3-250" fmla="*/ 0 h 1522842"/>
                <a:gd name="connsiteX4-251" fmla="*/ 1387246 w 1526318"/>
                <a:gd name="connsiteY4-252" fmla="*/ 0 h 1522842"/>
                <a:gd name="connsiteX5-253" fmla="*/ 1526318 w 1526318"/>
                <a:gd name="connsiteY5-254" fmla="*/ 139072 h 1522842"/>
                <a:gd name="connsiteX6-255" fmla="*/ 1526318 w 1526318"/>
                <a:gd name="connsiteY6-256" fmla="*/ 990890 h 1522842"/>
                <a:gd name="connsiteX7-257" fmla="*/ 1251651 w 1526318"/>
                <a:gd name="connsiteY7-258" fmla="*/ 990890 h 1522842"/>
                <a:gd name="connsiteX8-259" fmla="*/ 1255128 w 1526318"/>
                <a:gd name="connsiteY8-260" fmla="*/ 813573 h 1522842"/>
                <a:gd name="connsiteX9-261" fmla="*/ 556290 w 1526318"/>
                <a:gd name="connsiteY9-262" fmla="*/ 1522842 h 1522842"/>
                <a:gd name="connsiteX10-263" fmla="*/ 0 w 1526318"/>
                <a:gd name="connsiteY10-264" fmla="*/ 973506 h 1522842"/>
                <a:gd name="connsiteX0-265" fmla="*/ 0 w 1526318"/>
                <a:gd name="connsiteY0-266" fmla="*/ 973506 h 1522842"/>
                <a:gd name="connsiteX1-267" fmla="*/ 688409 w 1526318"/>
                <a:gd name="connsiteY1-268" fmla="*/ 274667 h 1522842"/>
                <a:gd name="connsiteX2-269" fmla="*/ 486753 w 1526318"/>
                <a:gd name="connsiteY2-270" fmla="*/ 274668 h 1522842"/>
                <a:gd name="connsiteX3-271" fmla="*/ 483276 w 1526318"/>
                <a:gd name="connsiteY3-272" fmla="*/ 0 h 1522842"/>
                <a:gd name="connsiteX4-273" fmla="*/ 1387246 w 1526318"/>
                <a:gd name="connsiteY4-274" fmla="*/ 0 h 1522842"/>
                <a:gd name="connsiteX5-275" fmla="*/ 1526318 w 1526318"/>
                <a:gd name="connsiteY5-276" fmla="*/ 139072 h 1522842"/>
                <a:gd name="connsiteX6-277" fmla="*/ 1526318 w 1526318"/>
                <a:gd name="connsiteY6-278" fmla="*/ 990890 h 1522842"/>
                <a:gd name="connsiteX7-279" fmla="*/ 1251651 w 1526318"/>
                <a:gd name="connsiteY7-280" fmla="*/ 990890 h 1522842"/>
                <a:gd name="connsiteX8-281" fmla="*/ 1255128 w 1526318"/>
                <a:gd name="connsiteY8-282" fmla="*/ 813573 h 1522842"/>
                <a:gd name="connsiteX9-283" fmla="*/ 556290 w 1526318"/>
                <a:gd name="connsiteY9-284" fmla="*/ 1522842 h 1522842"/>
                <a:gd name="connsiteX10-285" fmla="*/ 0 w 1526318"/>
                <a:gd name="connsiteY10-286" fmla="*/ 973506 h 1522842"/>
                <a:gd name="connsiteX0-287" fmla="*/ 0 w 1526318"/>
                <a:gd name="connsiteY0-288" fmla="*/ 973506 h 1522842"/>
                <a:gd name="connsiteX1-289" fmla="*/ 688409 w 1526318"/>
                <a:gd name="connsiteY1-290" fmla="*/ 274667 h 1522842"/>
                <a:gd name="connsiteX2-291" fmla="*/ 486753 w 1526318"/>
                <a:gd name="connsiteY2-292" fmla="*/ 274668 h 1522842"/>
                <a:gd name="connsiteX3-293" fmla="*/ 483276 w 1526318"/>
                <a:gd name="connsiteY3-294" fmla="*/ 0 h 1522842"/>
                <a:gd name="connsiteX4-295" fmla="*/ 1387246 w 1526318"/>
                <a:gd name="connsiteY4-296" fmla="*/ 0 h 1522842"/>
                <a:gd name="connsiteX5-297" fmla="*/ 1526318 w 1526318"/>
                <a:gd name="connsiteY5-298" fmla="*/ 139072 h 1522842"/>
                <a:gd name="connsiteX6-299" fmla="*/ 1526318 w 1526318"/>
                <a:gd name="connsiteY6-300" fmla="*/ 990890 h 1522842"/>
                <a:gd name="connsiteX7-301" fmla="*/ 1251651 w 1526318"/>
                <a:gd name="connsiteY7-302" fmla="*/ 990890 h 1522842"/>
                <a:gd name="connsiteX8-303" fmla="*/ 1255128 w 1526318"/>
                <a:gd name="connsiteY8-304" fmla="*/ 813573 h 1522842"/>
                <a:gd name="connsiteX9-305" fmla="*/ 556290 w 1526318"/>
                <a:gd name="connsiteY9-306" fmla="*/ 1522842 h 1522842"/>
                <a:gd name="connsiteX10-307" fmla="*/ 0 w 1526318"/>
                <a:gd name="connsiteY10-308" fmla="*/ 973506 h 152284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1526318" h="1522842">
                  <a:moveTo>
                    <a:pt x="0" y="973506"/>
                  </a:moveTo>
                  <a:lnTo>
                    <a:pt x="688409" y="274667"/>
                  </a:lnTo>
                  <a:lnTo>
                    <a:pt x="486753" y="274668"/>
                  </a:lnTo>
                  <a:cubicBezTo>
                    <a:pt x="322184" y="273509"/>
                    <a:pt x="321025" y="1159"/>
                    <a:pt x="483276" y="0"/>
                  </a:cubicBezTo>
                  <a:lnTo>
                    <a:pt x="1387246" y="0"/>
                  </a:lnTo>
                  <a:cubicBezTo>
                    <a:pt x="1461417" y="1158"/>
                    <a:pt x="1525160" y="61424"/>
                    <a:pt x="1526318" y="139072"/>
                  </a:cubicBezTo>
                  <a:lnTo>
                    <a:pt x="1526318" y="990890"/>
                  </a:lnTo>
                  <a:cubicBezTo>
                    <a:pt x="1525159" y="1234266"/>
                    <a:pt x="1252810" y="1216882"/>
                    <a:pt x="1251651" y="990890"/>
                  </a:cubicBezTo>
                  <a:lnTo>
                    <a:pt x="1255128" y="813573"/>
                  </a:lnTo>
                  <a:lnTo>
                    <a:pt x="556290" y="1522842"/>
                  </a:lnTo>
                  <a:lnTo>
                    <a:pt x="0" y="973506"/>
                  </a:lnTo>
                  <a:close/>
                </a:path>
              </a:pathLst>
            </a:custGeom>
            <a:solidFill>
              <a:srgbClr val="602F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22"/>
            <p:cNvSpPr>
              <a:spLocks noChangeAspect="1" noEditPoints="1"/>
            </p:cNvSpPr>
            <p:nvPr/>
          </p:nvSpPr>
          <p:spPr bwMode="auto">
            <a:xfrm>
              <a:off x="8130186" y="2788885"/>
              <a:ext cx="600698" cy="705426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6304158" y="528272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902709" y="162537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051651" y="1570784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062767" y="528272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2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2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56" grpId="0" bldLvl="0" animBg="1"/>
      <p:bldP spid="57" grpId="0" bldLvl="0" animBg="1"/>
      <p:bldP spid="5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95250" y="125095"/>
            <a:ext cx="11968480" cy="6656070"/>
            <a:chOff x="119" y="197"/>
            <a:chExt cx="18848" cy="10482"/>
          </a:xfrm>
        </p:grpSpPr>
        <p:pic>
          <p:nvPicPr>
            <p:cNvPr id="6" name="图片 5" descr="9abdddf296a47c02e5294db85e5b858b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7" y="731"/>
              <a:ext cx="9338" cy="933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47" y="513"/>
              <a:ext cx="18193" cy="9849"/>
            </a:xfrm>
            <a:prstGeom prst="rect">
              <a:avLst/>
            </a:prstGeom>
            <a:noFill/>
            <a:ln w="15875">
              <a:solidFill>
                <a:srgbClr val="602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9" y="197"/>
              <a:ext cx="18849" cy="10482"/>
            </a:xfrm>
            <a:prstGeom prst="rect">
              <a:avLst/>
            </a:prstGeom>
            <a:noFill/>
            <a:ln w="44450">
              <a:solidFill>
                <a:srgbClr val="602F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41207" y="2284052"/>
            <a:ext cx="473591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602F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感谢大家的观看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41207" y="3052325"/>
            <a:ext cx="465278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POWERPOINT TEMPLATE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341207" y="3429101"/>
            <a:ext cx="4351234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341207" y="3533097"/>
            <a:ext cx="224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答辩人：</a:t>
            </a:r>
            <a:r>
              <a:rPr lang="en-US" alt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PPT818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70201" y="2812731"/>
            <a:ext cx="5546467" cy="1265898"/>
            <a:chOff x="6500" y="3153"/>
            <a:chExt cx="6489" cy="1481"/>
          </a:xfrm>
        </p:grpSpPr>
        <p:sp>
          <p:nvSpPr>
            <p:cNvPr id="7" name="矩形 6"/>
            <p:cNvSpPr/>
            <p:nvPr/>
          </p:nvSpPr>
          <p:spPr>
            <a:xfrm>
              <a:off x="6500" y="3879"/>
              <a:ext cx="6489" cy="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</a:t>
              </a:r>
            </a:p>
          </p:txBody>
        </p:sp>
        <p:sp>
          <p:nvSpPr>
            <p:cNvPr id="9" name="MH_Entry_1">
              <a:hlinkClick r:id="" action="ppaction://noaction"/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691" y="3334"/>
              <a:ext cx="3276" cy="435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602F46"/>
            </a:solidFill>
            <a:ln>
              <a:noFill/>
            </a:ln>
          </p:spPr>
          <p:txBody>
            <a:bodyPr wrap="square" lIns="54000" tIns="0" rIns="216000" bIns="0" anchor="ctr">
              <a:normAutofit/>
            </a:bodyPr>
            <a:lstStyle/>
            <a:p>
              <a:pPr algn="di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研究背景与意义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MH_Number_1">
              <a:hlinkClick r:id="" action="ppaction://noaction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37" y="3153"/>
              <a:ext cx="1764" cy="60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sq">
              <a:solidFill>
                <a:srgbClr val="602F46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rgbClr val="602F46"/>
                  </a:solidFill>
                  <a:cs typeface="Times New Roman" panose="02020603050405020304" pitchFamily="18" charset="0"/>
                </a:rPr>
                <a:t>Part 1</a:t>
              </a:r>
            </a:p>
          </p:txBody>
        </p:sp>
      </p:grpSp>
      <p:pic>
        <p:nvPicPr>
          <p:cNvPr id="5" name="图片 4" descr="a7d70d219bf984bde33ab39e540b25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35" y="311785"/>
            <a:ext cx="3279140" cy="2468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1"/>
          <p:cNvGrpSpPr/>
          <p:nvPr/>
        </p:nvGrpSpPr>
        <p:grpSpPr>
          <a:xfrm>
            <a:off x="2113915" y="2901315"/>
            <a:ext cx="8812530" cy="1921510"/>
            <a:chOff x="2083919" y="2951366"/>
            <a:chExt cx="8746189" cy="1906384"/>
          </a:xfrm>
        </p:grpSpPr>
        <p:grpSp>
          <p:nvGrpSpPr>
            <p:cNvPr id="7" name="组合 12"/>
            <p:cNvGrpSpPr/>
            <p:nvPr/>
          </p:nvGrpSpPr>
          <p:grpSpPr>
            <a:xfrm>
              <a:off x="2083919" y="3613653"/>
              <a:ext cx="611706" cy="581811"/>
              <a:chOff x="1343863" y="2676902"/>
              <a:chExt cx="458779" cy="436358"/>
            </a:xfrm>
          </p:grpSpPr>
          <p:sp>
            <p:nvSpPr>
              <p:cNvPr id="35" name="Oval 11"/>
              <p:cNvSpPr>
                <a:spLocks noChangeArrowheads="1"/>
              </p:cNvSpPr>
              <p:nvPr/>
            </p:nvSpPr>
            <p:spPr bwMode="auto">
              <a:xfrm>
                <a:off x="1352188" y="2676902"/>
                <a:ext cx="433252" cy="43635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343863" y="2768084"/>
                <a:ext cx="458779" cy="228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</a:p>
            </p:txBody>
          </p:sp>
        </p:grpSp>
        <p:grpSp>
          <p:nvGrpSpPr>
            <p:cNvPr id="8" name="组合 13"/>
            <p:cNvGrpSpPr/>
            <p:nvPr/>
          </p:nvGrpSpPr>
          <p:grpSpPr>
            <a:xfrm>
              <a:off x="2866103" y="3522866"/>
              <a:ext cx="760669" cy="763384"/>
              <a:chOff x="1930502" y="2608812"/>
              <a:chExt cx="570502" cy="572538"/>
            </a:xfrm>
          </p:grpSpPr>
          <p:sp>
            <p:nvSpPr>
              <p:cNvPr id="33" name="Oval 12"/>
              <p:cNvSpPr>
                <a:spLocks noChangeArrowheads="1"/>
              </p:cNvSpPr>
              <p:nvPr/>
            </p:nvSpPr>
            <p:spPr bwMode="auto">
              <a:xfrm>
                <a:off x="1930502" y="2608812"/>
                <a:ext cx="570502" cy="57253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010613" y="2768084"/>
                <a:ext cx="458780" cy="228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</a:p>
            </p:txBody>
          </p:sp>
        </p:grpSp>
        <p:grpSp>
          <p:nvGrpSpPr>
            <p:cNvPr id="9" name="组合 14"/>
            <p:cNvGrpSpPr/>
            <p:nvPr/>
          </p:nvGrpSpPr>
          <p:grpSpPr>
            <a:xfrm>
              <a:off x="3820189" y="3508006"/>
              <a:ext cx="790283" cy="793104"/>
              <a:chOff x="2646066" y="2597667"/>
              <a:chExt cx="592712" cy="594828"/>
            </a:xfrm>
          </p:grpSpPr>
          <p:sp>
            <p:nvSpPr>
              <p:cNvPr id="31" name="Oval 13"/>
              <p:cNvSpPr>
                <a:spLocks noChangeArrowheads="1"/>
              </p:cNvSpPr>
              <p:nvPr/>
            </p:nvSpPr>
            <p:spPr bwMode="auto">
              <a:xfrm>
                <a:off x="2646066" y="2597667"/>
                <a:ext cx="592712" cy="59482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696413" y="2749034"/>
                <a:ext cx="51264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</a:p>
            </p:txBody>
          </p:sp>
        </p:grpSp>
        <p:grpSp>
          <p:nvGrpSpPr>
            <p:cNvPr id="11" name="组合 15"/>
            <p:cNvGrpSpPr/>
            <p:nvPr/>
          </p:nvGrpSpPr>
          <p:grpSpPr>
            <a:xfrm>
              <a:off x="4803885" y="3421266"/>
              <a:ext cx="963146" cy="966584"/>
              <a:chOff x="3383840" y="2532612"/>
              <a:chExt cx="722360" cy="724938"/>
            </a:xfrm>
          </p:grpSpPr>
          <p:sp>
            <p:nvSpPr>
              <p:cNvPr id="29" name="Oval 14"/>
              <p:cNvSpPr>
                <a:spLocks noChangeArrowheads="1"/>
              </p:cNvSpPr>
              <p:nvPr/>
            </p:nvSpPr>
            <p:spPr bwMode="auto">
              <a:xfrm>
                <a:off x="3383840" y="2532612"/>
                <a:ext cx="722360" cy="72493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440173" y="2720331"/>
                <a:ext cx="607923" cy="342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</a:p>
            </p:txBody>
          </p:sp>
        </p:grpSp>
        <p:grpSp>
          <p:nvGrpSpPr>
            <p:cNvPr id="12" name="组合 16"/>
            <p:cNvGrpSpPr/>
            <p:nvPr/>
          </p:nvGrpSpPr>
          <p:grpSpPr>
            <a:xfrm>
              <a:off x="5960448" y="3332928"/>
              <a:ext cx="1139194" cy="1143261"/>
              <a:chOff x="4251262" y="2466358"/>
              <a:chExt cx="854396" cy="857446"/>
            </a:xfrm>
          </p:grpSpPr>
          <p:sp>
            <p:nvSpPr>
              <p:cNvPr id="26" name="Oval 15"/>
              <p:cNvSpPr>
                <a:spLocks noChangeArrowheads="1"/>
              </p:cNvSpPr>
              <p:nvPr/>
            </p:nvSpPr>
            <p:spPr bwMode="auto">
              <a:xfrm>
                <a:off x="4251262" y="2466358"/>
                <a:ext cx="854396" cy="857446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401388" y="2653784"/>
                <a:ext cx="51264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rgbClr val="602F46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387680" y="2788823"/>
                <a:ext cx="58221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2013</a:t>
                </a:r>
              </a:p>
            </p:txBody>
          </p:sp>
        </p:grpSp>
        <p:grpSp>
          <p:nvGrpSpPr>
            <p:cNvPr id="13" name="组合 17"/>
            <p:cNvGrpSpPr/>
            <p:nvPr/>
          </p:nvGrpSpPr>
          <p:grpSpPr>
            <a:xfrm>
              <a:off x="7293060" y="3179966"/>
              <a:ext cx="1444029" cy="1449184"/>
              <a:chOff x="5250720" y="2351637"/>
              <a:chExt cx="1083022" cy="1086888"/>
            </a:xfrm>
          </p:grpSpPr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5250720" y="2351637"/>
                <a:ext cx="1083022" cy="108688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515813" y="2653784"/>
                <a:ext cx="51264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rgbClr val="602F46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515778" y="2788823"/>
                <a:ext cx="58221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2014</a:t>
                </a:r>
              </a:p>
            </p:txBody>
          </p:sp>
        </p:grpSp>
        <p:grpSp>
          <p:nvGrpSpPr>
            <p:cNvPr id="14" name="组合 18"/>
            <p:cNvGrpSpPr/>
            <p:nvPr/>
          </p:nvGrpSpPr>
          <p:grpSpPr>
            <a:xfrm>
              <a:off x="8930505" y="2951366"/>
              <a:ext cx="1899603" cy="1906384"/>
              <a:chOff x="6478804" y="2180187"/>
              <a:chExt cx="1424702" cy="1429788"/>
            </a:xfrm>
          </p:grpSpPr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6478804" y="2180187"/>
                <a:ext cx="1424702" cy="1429788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951268" y="2653784"/>
                <a:ext cx="512641" cy="274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dirty="0">
                    <a:solidFill>
                      <a:srgbClr val="602F46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Text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951475" y="2777482"/>
                <a:ext cx="639919" cy="296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376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2015</a:t>
                </a:r>
              </a:p>
            </p:txBody>
          </p:sp>
        </p:grpSp>
      </p:grpSp>
      <p:grpSp>
        <p:nvGrpSpPr>
          <p:cNvPr id="15" name="组合 36"/>
          <p:cNvGrpSpPr/>
          <p:nvPr/>
        </p:nvGrpSpPr>
        <p:grpSpPr>
          <a:xfrm>
            <a:off x="2000885" y="1796415"/>
            <a:ext cx="7538085" cy="1657350"/>
            <a:chOff x="1972019" y="1854614"/>
            <a:chExt cx="7481487" cy="1644236"/>
          </a:xfrm>
        </p:grpSpPr>
        <p:sp>
          <p:nvSpPr>
            <p:cNvPr id="38" name="任意多边形 37"/>
            <p:cNvSpPr/>
            <p:nvPr/>
          </p:nvSpPr>
          <p:spPr>
            <a:xfrm>
              <a:off x="2755901" y="2965450"/>
              <a:ext cx="469900" cy="533400"/>
            </a:xfrm>
            <a:custGeom>
              <a:avLst/>
              <a:gdLst>
                <a:gd name="connsiteX0" fmla="*/ 352425 w 352425"/>
                <a:gd name="connsiteY0" fmla="*/ 400050 h 400050"/>
                <a:gd name="connsiteX1" fmla="*/ 0 w 352425"/>
                <a:gd name="connsiteY1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400050">
                  <a:moveTo>
                    <a:pt x="352425" y="40005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838701" y="2965450"/>
              <a:ext cx="469900" cy="533400"/>
            </a:xfrm>
            <a:custGeom>
              <a:avLst/>
              <a:gdLst>
                <a:gd name="connsiteX0" fmla="*/ 352425 w 352425"/>
                <a:gd name="connsiteY0" fmla="*/ 400050 h 400050"/>
                <a:gd name="connsiteX1" fmla="*/ 0 w 352425"/>
                <a:gd name="connsiteY1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400050">
                  <a:moveTo>
                    <a:pt x="352425" y="40005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7518401" y="2965450"/>
              <a:ext cx="469900" cy="533400"/>
            </a:xfrm>
            <a:custGeom>
              <a:avLst/>
              <a:gdLst>
                <a:gd name="connsiteX0" fmla="*/ 352425 w 352425"/>
                <a:gd name="connsiteY0" fmla="*/ 400050 h 400050"/>
                <a:gd name="connsiteX1" fmla="*/ 0 w 352425"/>
                <a:gd name="connsiteY1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425" h="400050">
                  <a:moveTo>
                    <a:pt x="352425" y="400050"/>
                  </a:move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6" name="组合 40"/>
            <p:cNvGrpSpPr/>
            <p:nvPr/>
          </p:nvGrpSpPr>
          <p:grpSpPr>
            <a:xfrm>
              <a:off x="1972019" y="1854614"/>
              <a:ext cx="2261787" cy="711087"/>
              <a:chOff x="1959708" y="597930"/>
              <a:chExt cx="1696340" cy="533315"/>
            </a:xfrm>
          </p:grpSpPr>
          <p:sp>
            <p:nvSpPr>
              <p:cNvPr id="48" name="文本框 47"/>
              <p:cNvSpPr txBox="1"/>
              <p:nvPr/>
            </p:nvSpPr>
            <p:spPr bwMode="auto">
              <a:xfrm>
                <a:off x="1960220" y="788660"/>
                <a:ext cx="1695828" cy="34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</a:p>
            </p:txBody>
          </p:sp>
          <p:sp>
            <p:nvSpPr>
              <p:cNvPr id="49" name="文本框 24"/>
              <p:cNvSpPr txBox="1">
                <a:spLocks noChangeArrowheads="1"/>
              </p:cNvSpPr>
              <p:nvPr/>
            </p:nvSpPr>
            <p:spPr bwMode="auto">
              <a:xfrm>
                <a:off x="1959708" y="597930"/>
                <a:ext cx="1456289" cy="240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</a:p>
            </p:txBody>
          </p:sp>
        </p:grpSp>
        <p:grpSp>
          <p:nvGrpSpPr>
            <p:cNvPr id="17" name="组合 41"/>
            <p:cNvGrpSpPr/>
            <p:nvPr/>
          </p:nvGrpSpPr>
          <p:grpSpPr>
            <a:xfrm>
              <a:off x="4524719" y="1854614"/>
              <a:ext cx="2261787" cy="711087"/>
              <a:chOff x="1959708" y="597930"/>
              <a:chExt cx="1696340" cy="533315"/>
            </a:xfrm>
          </p:grpSpPr>
          <p:sp>
            <p:nvSpPr>
              <p:cNvPr id="46" name="文本框 45"/>
              <p:cNvSpPr txBox="1"/>
              <p:nvPr/>
            </p:nvSpPr>
            <p:spPr bwMode="auto">
              <a:xfrm>
                <a:off x="1960220" y="788660"/>
                <a:ext cx="1695828" cy="34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</a:p>
            </p:txBody>
          </p:sp>
          <p:sp>
            <p:nvSpPr>
              <p:cNvPr id="47" name="文本框 24"/>
              <p:cNvSpPr txBox="1">
                <a:spLocks noChangeArrowheads="1"/>
              </p:cNvSpPr>
              <p:nvPr/>
            </p:nvSpPr>
            <p:spPr bwMode="auto">
              <a:xfrm>
                <a:off x="1959708" y="597930"/>
                <a:ext cx="1456289" cy="240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</a:p>
            </p:txBody>
          </p:sp>
        </p:grpSp>
        <p:grpSp>
          <p:nvGrpSpPr>
            <p:cNvPr id="18" name="组合 42"/>
            <p:cNvGrpSpPr/>
            <p:nvPr/>
          </p:nvGrpSpPr>
          <p:grpSpPr>
            <a:xfrm>
              <a:off x="7191719" y="1854614"/>
              <a:ext cx="2261787" cy="711087"/>
              <a:chOff x="1959708" y="597930"/>
              <a:chExt cx="1696340" cy="533315"/>
            </a:xfrm>
          </p:grpSpPr>
          <p:sp>
            <p:nvSpPr>
              <p:cNvPr id="44" name="文本框 43"/>
              <p:cNvSpPr txBox="1"/>
              <p:nvPr/>
            </p:nvSpPr>
            <p:spPr bwMode="auto">
              <a:xfrm>
                <a:off x="1960220" y="788660"/>
                <a:ext cx="1695828" cy="34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</a:p>
            </p:txBody>
          </p:sp>
          <p:sp>
            <p:nvSpPr>
              <p:cNvPr id="45" name="文本框 24"/>
              <p:cNvSpPr txBox="1">
                <a:spLocks noChangeArrowheads="1"/>
              </p:cNvSpPr>
              <p:nvPr/>
            </p:nvSpPr>
            <p:spPr bwMode="auto">
              <a:xfrm>
                <a:off x="1959708" y="597930"/>
                <a:ext cx="1456289" cy="240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</a:p>
            </p:txBody>
          </p:sp>
        </p:grpSp>
      </p:grpSp>
      <p:grpSp>
        <p:nvGrpSpPr>
          <p:cNvPr id="19" name="组合 49"/>
          <p:cNvGrpSpPr/>
          <p:nvPr/>
        </p:nvGrpSpPr>
        <p:grpSpPr>
          <a:xfrm>
            <a:off x="1016635" y="4157345"/>
            <a:ext cx="10051415" cy="1517041"/>
            <a:chOff x="994801" y="4197350"/>
            <a:chExt cx="9976307" cy="1505276"/>
          </a:xfrm>
        </p:grpSpPr>
        <p:sp>
          <p:nvSpPr>
            <p:cNvPr id="51" name="任意多边形 50"/>
            <p:cNvSpPr/>
            <p:nvPr/>
          </p:nvSpPr>
          <p:spPr>
            <a:xfrm>
              <a:off x="1968501" y="4197350"/>
              <a:ext cx="368300" cy="685800"/>
            </a:xfrm>
            <a:custGeom>
              <a:avLst/>
              <a:gdLst>
                <a:gd name="connsiteX0" fmla="*/ 276225 w 276225"/>
                <a:gd name="connsiteY0" fmla="*/ 0 h 514350"/>
                <a:gd name="connsiteX1" fmla="*/ 0 w 276225"/>
                <a:gd name="connsiteY1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225" h="514350">
                  <a:moveTo>
                    <a:pt x="276225" y="0"/>
                  </a:moveTo>
                  <a:lnTo>
                    <a:pt x="0" y="51435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lg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3822701" y="4197350"/>
              <a:ext cx="368300" cy="685800"/>
            </a:xfrm>
            <a:custGeom>
              <a:avLst/>
              <a:gdLst>
                <a:gd name="connsiteX0" fmla="*/ 276225 w 276225"/>
                <a:gd name="connsiteY0" fmla="*/ 0 h 514350"/>
                <a:gd name="connsiteX1" fmla="*/ 0 w 276225"/>
                <a:gd name="connsiteY1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225" h="514350">
                  <a:moveTo>
                    <a:pt x="276225" y="0"/>
                  </a:moveTo>
                  <a:lnTo>
                    <a:pt x="0" y="51435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lg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6184901" y="4197350"/>
              <a:ext cx="368300" cy="685800"/>
            </a:xfrm>
            <a:custGeom>
              <a:avLst/>
              <a:gdLst>
                <a:gd name="connsiteX0" fmla="*/ 276225 w 276225"/>
                <a:gd name="connsiteY0" fmla="*/ 0 h 514350"/>
                <a:gd name="connsiteX1" fmla="*/ 0 w 276225"/>
                <a:gd name="connsiteY1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225" h="514350">
                  <a:moveTo>
                    <a:pt x="276225" y="0"/>
                  </a:moveTo>
                  <a:lnTo>
                    <a:pt x="0" y="51435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lg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8963178" y="4197350"/>
              <a:ext cx="368300" cy="685800"/>
            </a:xfrm>
            <a:custGeom>
              <a:avLst/>
              <a:gdLst>
                <a:gd name="connsiteX0" fmla="*/ 276225 w 276225"/>
                <a:gd name="connsiteY0" fmla="*/ 0 h 514350"/>
                <a:gd name="connsiteX1" fmla="*/ 0 w 276225"/>
                <a:gd name="connsiteY1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6225" h="514350">
                  <a:moveTo>
                    <a:pt x="276225" y="0"/>
                  </a:moveTo>
                  <a:lnTo>
                    <a:pt x="0" y="514350"/>
                  </a:lnTo>
                </a:path>
              </a:pathLst>
            </a:custGeom>
            <a:noFill/>
            <a:ln w="6350">
              <a:solidFill>
                <a:schemeClr val="tx1">
                  <a:lumMod val="25000"/>
                  <a:lumOff val="75000"/>
                </a:schemeClr>
              </a:solidFill>
              <a:prstDash val="lgDash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7" name="组合 54"/>
            <p:cNvGrpSpPr/>
            <p:nvPr/>
          </p:nvGrpSpPr>
          <p:grpSpPr>
            <a:xfrm>
              <a:off x="994801" y="4991514"/>
              <a:ext cx="2261104" cy="711112"/>
              <a:chOff x="1960220" y="597930"/>
              <a:chExt cx="1695828" cy="533334"/>
            </a:xfrm>
          </p:grpSpPr>
          <p:sp>
            <p:nvSpPr>
              <p:cNvPr id="65" name="文本框 64"/>
              <p:cNvSpPr txBox="1"/>
              <p:nvPr/>
            </p:nvSpPr>
            <p:spPr bwMode="auto">
              <a:xfrm>
                <a:off x="1960220" y="788660"/>
                <a:ext cx="1695828" cy="342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</a:p>
            </p:txBody>
          </p:sp>
          <p:sp>
            <p:nvSpPr>
              <p:cNvPr id="66" name="文本框 24"/>
              <p:cNvSpPr txBox="1">
                <a:spLocks noChangeArrowheads="1"/>
              </p:cNvSpPr>
              <p:nvPr/>
            </p:nvSpPr>
            <p:spPr bwMode="auto">
              <a:xfrm>
                <a:off x="1964435" y="597930"/>
                <a:ext cx="1456289" cy="2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</a:p>
            </p:txBody>
          </p:sp>
        </p:grpSp>
        <p:grpSp>
          <p:nvGrpSpPr>
            <p:cNvPr id="41" name="组合 55"/>
            <p:cNvGrpSpPr/>
            <p:nvPr/>
          </p:nvGrpSpPr>
          <p:grpSpPr>
            <a:xfrm>
              <a:off x="3445219" y="4991514"/>
              <a:ext cx="2261787" cy="711110"/>
              <a:chOff x="1959708" y="597930"/>
              <a:chExt cx="1696340" cy="533332"/>
            </a:xfrm>
          </p:grpSpPr>
          <p:sp>
            <p:nvSpPr>
              <p:cNvPr id="63" name="文本框 62"/>
              <p:cNvSpPr txBox="1"/>
              <p:nvPr/>
            </p:nvSpPr>
            <p:spPr bwMode="auto">
              <a:xfrm>
                <a:off x="1960220" y="788659"/>
                <a:ext cx="1695828" cy="34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</a:p>
            </p:txBody>
          </p:sp>
          <p:sp>
            <p:nvSpPr>
              <p:cNvPr id="64" name="文本框 24"/>
              <p:cNvSpPr txBox="1">
                <a:spLocks noChangeArrowheads="1"/>
              </p:cNvSpPr>
              <p:nvPr/>
            </p:nvSpPr>
            <p:spPr bwMode="auto">
              <a:xfrm>
                <a:off x="1959708" y="597930"/>
                <a:ext cx="1456289" cy="278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</a:p>
            </p:txBody>
          </p:sp>
        </p:grpSp>
        <p:grpSp>
          <p:nvGrpSpPr>
            <p:cNvPr id="42" name="组合 56"/>
            <p:cNvGrpSpPr/>
            <p:nvPr/>
          </p:nvGrpSpPr>
          <p:grpSpPr>
            <a:xfrm>
              <a:off x="5959819" y="4991514"/>
              <a:ext cx="2261787" cy="711110"/>
              <a:chOff x="1959708" y="597930"/>
              <a:chExt cx="1696340" cy="533332"/>
            </a:xfrm>
          </p:grpSpPr>
          <p:sp>
            <p:nvSpPr>
              <p:cNvPr id="61" name="文本框 60"/>
              <p:cNvSpPr txBox="1"/>
              <p:nvPr/>
            </p:nvSpPr>
            <p:spPr bwMode="auto">
              <a:xfrm>
                <a:off x="1960220" y="788659"/>
                <a:ext cx="1695828" cy="34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</a:p>
            </p:txBody>
          </p:sp>
          <p:sp>
            <p:nvSpPr>
              <p:cNvPr id="62" name="文本框 24"/>
              <p:cNvSpPr txBox="1">
                <a:spLocks noChangeArrowheads="1"/>
              </p:cNvSpPr>
              <p:nvPr/>
            </p:nvSpPr>
            <p:spPr bwMode="auto">
              <a:xfrm>
                <a:off x="1959708" y="597930"/>
                <a:ext cx="1456289" cy="278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</a:p>
            </p:txBody>
          </p:sp>
        </p:grpSp>
        <p:grpSp>
          <p:nvGrpSpPr>
            <p:cNvPr id="43" name="组合 57"/>
            <p:cNvGrpSpPr/>
            <p:nvPr/>
          </p:nvGrpSpPr>
          <p:grpSpPr>
            <a:xfrm>
              <a:off x="8710004" y="4991514"/>
              <a:ext cx="2261104" cy="711110"/>
              <a:chOff x="1964947" y="597930"/>
              <a:chExt cx="1695828" cy="533332"/>
            </a:xfrm>
          </p:grpSpPr>
          <p:sp>
            <p:nvSpPr>
              <p:cNvPr id="59" name="文本框 58"/>
              <p:cNvSpPr txBox="1"/>
              <p:nvPr/>
            </p:nvSpPr>
            <p:spPr bwMode="auto">
              <a:xfrm>
                <a:off x="1964947" y="788659"/>
                <a:ext cx="1695828" cy="342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lnSpc>
                    <a:spcPts val="1200"/>
                  </a:lnSpc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defTabSz="658495">
                  <a:lnSpc>
                    <a:spcPct val="120000"/>
                  </a:lnSpc>
                  <a:defRPr/>
                </a:pPr>
                <a:r>
                  <a:rPr lang="zh-CN" altLang="en-US" sz="1000" spc="225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mpact" panose="020B0806030902050204" pitchFamily="34" charset="0"/>
                    <a:sym typeface="微软雅黑" panose="020B0503020204020204" pitchFamily="34" charset="-122"/>
                  </a:rPr>
                  <a:t>在此录入图表的描述说明，在此录入图表的描述说明。</a:t>
                </a:r>
              </a:p>
            </p:txBody>
          </p:sp>
          <p:sp>
            <p:nvSpPr>
              <p:cNvPr id="60" name="文本框 24"/>
              <p:cNvSpPr txBox="1">
                <a:spLocks noChangeArrowheads="1"/>
              </p:cNvSpPr>
              <p:nvPr/>
            </p:nvSpPr>
            <p:spPr bwMode="auto">
              <a:xfrm>
                <a:off x="1969162" y="597930"/>
                <a:ext cx="1456289" cy="278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Regular"/>
                  </a:rPr>
                  <a:t>在此添加标题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787"/>
          <p:cNvSpPr/>
          <p:nvPr/>
        </p:nvSpPr>
        <p:spPr>
          <a:xfrm>
            <a:off x="6143625" y="2658745"/>
            <a:ext cx="0" cy="14871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29" name="Shape 1785"/>
          <p:cNvSpPr/>
          <p:nvPr/>
        </p:nvSpPr>
        <p:spPr>
          <a:xfrm>
            <a:off x="6143625" y="2658745"/>
            <a:ext cx="4512310" cy="147891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30" name="Shape 1786"/>
          <p:cNvSpPr/>
          <p:nvPr/>
        </p:nvSpPr>
        <p:spPr>
          <a:xfrm>
            <a:off x="6149975" y="2658745"/>
            <a:ext cx="2269490" cy="147891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31" name="Shape 1788"/>
          <p:cNvSpPr/>
          <p:nvPr/>
        </p:nvSpPr>
        <p:spPr>
          <a:xfrm flipH="1">
            <a:off x="3883660" y="2658745"/>
            <a:ext cx="2260600" cy="1471295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sp>
        <p:nvSpPr>
          <p:cNvPr id="32" name="Shape 1789"/>
          <p:cNvSpPr/>
          <p:nvPr/>
        </p:nvSpPr>
        <p:spPr>
          <a:xfrm flipH="1">
            <a:off x="1623060" y="2658745"/>
            <a:ext cx="4519930" cy="148717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145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/>
          </a:p>
        </p:txBody>
      </p:sp>
      <p:grpSp>
        <p:nvGrpSpPr>
          <p:cNvPr id="4" name="组合 2"/>
          <p:cNvGrpSpPr/>
          <p:nvPr/>
        </p:nvGrpSpPr>
        <p:grpSpPr>
          <a:xfrm>
            <a:off x="5003165" y="1560195"/>
            <a:ext cx="2186940" cy="2187575"/>
            <a:chOff x="4184106" y="2952206"/>
            <a:chExt cx="3823790" cy="3823790"/>
          </a:xfrm>
        </p:grpSpPr>
        <p:sp>
          <p:nvSpPr>
            <p:cNvPr id="5" name="椭圆 4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40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7" name="椭圆 6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3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5545455" y="2248535"/>
            <a:ext cx="1121410" cy="603885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</a:p>
        </p:txBody>
      </p:sp>
      <p:grpSp>
        <p:nvGrpSpPr>
          <p:cNvPr id="10" name="组合 12"/>
          <p:cNvGrpSpPr/>
          <p:nvPr/>
        </p:nvGrpSpPr>
        <p:grpSpPr>
          <a:xfrm>
            <a:off x="623570" y="3842385"/>
            <a:ext cx="2017395" cy="680085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tx1">
                <a:lumMod val="75000"/>
                <a:lumOff val="2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3" name="组合 15"/>
          <p:cNvGrpSpPr/>
          <p:nvPr/>
        </p:nvGrpSpPr>
        <p:grpSpPr>
          <a:xfrm>
            <a:off x="2882900" y="3842385"/>
            <a:ext cx="2017395" cy="680085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602F46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6" name="组合 18"/>
          <p:cNvGrpSpPr/>
          <p:nvPr/>
        </p:nvGrpSpPr>
        <p:grpSpPr>
          <a:xfrm>
            <a:off x="5106035" y="3842385"/>
            <a:ext cx="2017395" cy="680085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9" name="组合 21"/>
          <p:cNvGrpSpPr/>
          <p:nvPr/>
        </p:nvGrpSpPr>
        <p:grpSpPr>
          <a:xfrm>
            <a:off x="7308850" y="3842385"/>
            <a:ext cx="2017395" cy="680085"/>
            <a:chOff x="3237545" y="4561747"/>
            <a:chExt cx="1146960" cy="1146960"/>
          </a:xfrm>
        </p:grpSpPr>
        <p:sp>
          <p:nvSpPr>
            <p:cNvPr id="23" name="圆角矩形 2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rgbClr val="602F46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22" name="组合 24"/>
          <p:cNvGrpSpPr/>
          <p:nvPr/>
        </p:nvGrpSpPr>
        <p:grpSpPr>
          <a:xfrm>
            <a:off x="9531985" y="3842385"/>
            <a:ext cx="2017395" cy="680085"/>
            <a:chOff x="3237545" y="4561747"/>
            <a:chExt cx="1146960" cy="1146960"/>
          </a:xfrm>
        </p:grpSpPr>
        <p:sp>
          <p:nvSpPr>
            <p:cNvPr id="26" name="圆角矩形 2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tx1">
                <a:lumMod val="75000"/>
                <a:lumOff val="25000"/>
              </a:schemeClr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2896235" y="3964940"/>
            <a:ext cx="2045970" cy="445770"/>
          </a:xfrm>
          <a:prstGeom prst="rect">
            <a:avLst/>
          </a:prstGeom>
          <a:effectLst/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</a:p>
        </p:txBody>
      </p:sp>
      <p:sp>
        <p:nvSpPr>
          <p:cNvPr id="35" name="Text Placeholder 3"/>
          <p:cNvSpPr txBox="1"/>
          <p:nvPr/>
        </p:nvSpPr>
        <p:spPr>
          <a:xfrm>
            <a:off x="5129530" y="3964940"/>
            <a:ext cx="2045970" cy="4457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</a:p>
        </p:txBody>
      </p:sp>
      <p:sp>
        <p:nvSpPr>
          <p:cNvPr id="36" name="Text Placeholder 3"/>
          <p:cNvSpPr txBox="1"/>
          <p:nvPr/>
        </p:nvSpPr>
        <p:spPr>
          <a:xfrm>
            <a:off x="7334250" y="3964940"/>
            <a:ext cx="2045970" cy="4457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</a:p>
        </p:txBody>
      </p:sp>
      <p:sp>
        <p:nvSpPr>
          <p:cNvPr id="37" name="Text Placeholder 3"/>
          <p:cNvSpPr txBox="1"/>
          <p:nvPr/>
        </p:nvSpPr>
        <p:spPr>
          <a:xfrm>
            <a:off x="664845" y="3964940"/>
            <a:ext cx="2045970" cy="4457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</a:p>
        </p:txBody>
      </p:sp>
      <p:sp>
        <p:nvSpPr>
          <p:cNvPr id="38" name="Text Placeholder 3"/>
          <p:cNvSpPr txBox="1"/>
          <p:nvPr/>
        </p:nvSpPr>
        <p:spPr>
          <a:xfrm>
            <a:off x="9507855" y="3963670"/>
            <a:ext cx="2045970" cy="44577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</a:p>
        </p:txBody>
      </p:sp>
      <p:sp>
        <p:nvSpPr>
          <p:cNvPr id="39" name="AutoShape 24"/>
          <p:cNvSpPr/>
          <p:nvPr/>
        </p:nvSpPr>
        <p:spPr bwMode="auto">
          <a:xfrm>
            <a:off x="876300" y="5267325"/>
            <a:ext cx="10253980" cy="5187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474015" y="2865995"/>
            <a:ext cx="1045897" cy="546522"/>
            <a:chOff x="7543271" y="2586595"/>
            <a:chExt cx="1045897" cy="546522"/>
          </a:xfrm>
        </p:grpSpPr>
        <p:sp>
          <p:nvSpPr>
            <p:cNvPr id="9" name="任意多边形 8"/>
            <p:cNvSpPr/>
            <p:nvPr/>
          </p:nvSpPr>
          <p:spPr>
            <a:xfrm flipV="1">
              <a:off x="7543271" y="2586595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4C4B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014921" y="2603700"/>
              <a:ext cx="5742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800022" y="4142170"/>
            <a:ext cx="1045897" cy="546522"/>
            <a:chOff x="6869278" y="3862770"/>
            <a:chExt cx="1045897" cy="546522"/>
          </a:xfrm>
        </p:grpSpPr>
        <p:sp>
          <p:nvSpPr>
            <p:cNvPr id="4" name="任意多边形 3"/>
            <p:cNvSpPr/>
            <p:nvPr/>
          </p:nvSpPr>
          <p:spPr>
            <a:xfrm flipV="1">
              <a:off x="6869278" y="3862770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4C4B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300016" y="3874421"/>
              <a:ext cx="5742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74832" y="2873446"/>
            <a:ext cx="1150432" cy="546522"/>
            <a:chOff x="4244088" y="2594046"/>
            <a:chExt cx="1150432" cy="546522"/>
          </a:xfrm>
        </p:grpSpPr>
        <p:sp>
          <p:nvSpPr>
            <p:cNvPr id="7" name="任意多边形 6"/>
            <p:cNvSpPr/>
            <p:nvPr/>
          </p:nvSpPr>
          <p:spPr>
            <a:xfrm flipH="1">
              <a:off x="4348623" y="2594046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4C4B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44088" y="2615699"/>
              <a:ext cx="601447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en-US" altLang="zh-CN" sz="20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52459" y="4149621"/>
            <a:ext cx="1157469" cy="557133"/>
            <a:chOff x="3521715" y="3870221"/>
            <a:chExt cx="1157469" cy="557133"/>
          </a:xfrm>
        </p:grpSpPr>
        <p:sp>
          <p:nvSpPr>
            <p:cNvPr id="24" name="任意多边形 23"/>
            <p:cNvSpPr/>
            <p:nvPr/>
          </p:nvSpPr>
          <p:spPr>
            <a:xfrm flipH="1">
              <a:off x="3633287" y="3870221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4C4B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521715" y="3904134"/>
              <a:ext cx="675185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28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en-US" altLang="zh-CN" sz="20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37521" y="3651995"/>
            <a:ext cx="1329116" cy="1541774"/>
            <a:chOff x="4406777" y="3372595"/>
            <a:chExt cx="1329116" cy="1541774"/>
          </a:xfrm>
        </p:grpSpPr>
        <p:sp>
          <p:nvSpPr>
            <p:cNvPr id="30" name="六边形 29"/>
            <p:cNvSpPr/>
            <p:nvPr/>
          </p:nvSpPr>
          <p:spPr>
            <a:xfrm rot="5400000">
              <a:off x="4300448" y="3478924"/>
              <a:ext cx="1541774" cy="1329116"/>
            </a:xfrm>
            <a:prstGeom prst="hexagon">
              <a:avLst/>
            </a:prstGeom>
            <a:solidFill>
              <a:srgbClr val="602F46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4831215" y="3860229"/>
              <a:ext cx="480239" cy="56396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37248" y="2375820"/>
            <a:ext cx="1329116" cy="1541774"/>
            <a:chOff x="5106504" y="2096420"/>
            <a:chExt cx="1329116" cy="1541774"/>
          </a:xfrm>
        </p:grpSpPr>
        <p:sp>
          <p:nvSpPr>
            <p:cNvPr id="36" name="六边形 35"/>
            <p:cNvSpPr/>
            <p:nvPr/>
          </p:nvSpPr>
          <p:spPr>
            <a:xfrm rot="5400000">
              <a:off x="5000175" y="2202749"/>
              <a:ext cx="1541774" cy="1329116"/>
            </a:xfrm>
            <a:prstGeom prst="hexagon">
              <a:avLst/>
            </a:prstGeom>
            <a:solidFill>
              <a:srgbClr val="602F46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5497930" y="2661051"/>
              <a:ext cx="591955" cy="472066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50771" y="2375821"/>
            <a:ext cx="1329116" cy="1541774"/>
            <a:chOff x="6520027" y="2096421"/>
            <a:chExt cx="1329116" cy="1541774"/>
          </a:xfrm>
        </p:grpSpPr>
        <p:sp>
          <p:nvSpPr>
            <p:cNvPr id="39" name="六边形 38"/>
            <p:cNvSpPr/>
            <p:nvPr/>
          </p:nvSpPr>
          <p:spPr>
            <a:xfrm rot="5400000">
              <a:off x="6413698" y="2202750"/>
              <a:ext cx="1541774" cy="1329116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Freeform 223"/>
            <p:cNvSpPr/>
            <p:nvPr/>
          </p:nvSpPr>
          <p:spPr bwMode="auto">
            <a:xfrm>
              <a:off x="6913735" y="2632657"/>
              <a:ext cx="541700" cy="439330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51323" y="3644544"/>
            <a:ext cx="1329116" cy="1541774"/>
            <a:chOff x="5820579" y="3365144"/>
            <a:chExt cx="1329116" cy="1541774"/>
          </a:xfrm>
        </p:grpSpPr>
        <p:sp>
          <p:nvSpPr>
            <p:cNvPr id="42" name="六边形 41"/>
            <p:cNvSpPr/>
            <p:nvPr/>
          </p:nvSpPr>
          <p:spPr>
            <a:xfrm rot="5400000">
              <a:off x="5714250" y="3471473"/>
              <a:ext cx="1541774" cy="1329116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Freeform 14"/>
            <p:cNvSpPr>
              <a:spLocks noChangeAspect="1" noEditPoints="1"/>
            </p:cNvSpPr>
            <p:nvPr/>
          </p:nvSpPr>
          <p:spPr bwMode="auto">
            <a:xfrm>
              <a:off x="6251316" y="3874004"/>
              <a:ext cx="467641" cy="465759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602114" y="26022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18479" y="401475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859662" y="26022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129138" y="404609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9" grpId="0" bldLvl="0" animBg="1"/>
      <p:bldP spid="50" grpId="0" bldLvl="0" animBg="1"/>
      <p:bldP spid="5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浅色圆形4"/>
          <p:cNvSpPr/>
          <p:nvPr/>
        </p:nvSpPr>
        <p:spPr>
          <a:xfrm>
            <a:off x="1585595" y="2641600"/>
            <a:ext cx="2933700" cy="2933700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0" name="深色圆形4"/>
          <p:cNvSpPr/>
          <p:nvPr/>
        </p:nvSpPr>
        <p:spPr>
          <a:xfrm>
            <a:off x="1748790" y="2804160"/>
            <a:ext cx="2933700" cy="2933700"/>
          </a:xfrm>
          <a:prstGeom prst="ellipse">
            <a:avLst/>
          </a:prstGeom>
          <a:solidFill>
            <a:srgbClr val="602F46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1" name="浅色圆形3"/>
          <p:cNvSpPr/>
          <p:nvPr/>
        </p:nvSpPr>
        <p:spPr>
          <a:xfrm>
            <a:off x="2004695" y="3060065"/>
            <a:ext cx="2096135" cy="2096135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2" name="深色圆形3"/>
          <p:cNvSpPr/>
          <p:nvPr/>
        </p:nvSpPr>
        <p:spPr>
          <a:xfrm>
            <a:off x="2167255" y="3222625"/>
            <a:ext cx="2096135" cy="2096135"/>
          </a:xfrm>
          <a:prstGeom prst="ellipse">
            <a:avLst/>
          </a:prstGeom>
          <a:solidFill>
            <a:srgbClr val="602F46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3" name="浅色圆形2"/>
          <p:cNvSpPr/>
          <p:nvPr/>
        </p:nvSpPr>
        <p:spPr>
          <a:xfrm>
            <a:off x="2424430" y="3480435"/>
            <a:ext cx="1256030" cy="1256030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4" name="深色圆形2"/>
          <p:cNvSpPr/>
          <p:nvPr/>
        </p:nvSpPr>
        <p:spPr>
          <a:xfrm>
            <a:off x="2587625" y="3642995"/>
            <a:ext cx="1256030" cy="1256030"/>
          </a:xfrm>
          <a:prstGeom prst="ellipse">
            <a:avLst/>
          </a:prstGeom>
          <a:solidFill>
            <a:schemeClr val="accent2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5" name="浅色圆形1"/>
          <p:cNvSpPr/>
          <p:nvPr/>
        </p:nvSpPr>
        <p:spPr>
          <a:xfrm>
            <a:off x="2843530" y="3898900"/>
            <a:ext cx="418465" cy="418465"/>
          </a:xfrm>
          <a:prstGeom prst="ellipse">
            <a:avLst/>
          </a:prstGeom>
          <a:solidFill>
            <a:srgbClr val="414455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6" name="深色圆形1"/>
          <p:cNvSpPr/>
          <p:nvPr/>
        </p:nvSpPr>
        <p:spPr>
          <a:xfrm>
            <a:off x="3006090" y="4062095"/>
            <a:ext cx="418465" cy="418465"/>
          </a:xfrm>
          <a:prstGeom prst="ellipse">
            <a:avLst/>
          </a:prstGeom>
          <a:solidFill>
            <a:srgbClr val="602F46"/>
          </a:solidFill>
          <a:ln w="3175">
            <a:solidFill>
              <a:srgbClr val="D7D7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8" name="横线1"/>
          <p:cNvSpPr/>
          <p:nvPr/>
        </p:nvSpPr>
        <p:spPr bwMode="auto">
          <a:xfrm>
            <a:off x="6501765" y="2014855"/>
            <a:ext cx="789305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1"/>
          <p:cNvSpPr/>
          <p:nvPr/>
        </p:nvSpPr>
        <p:spPr bwMode="auto">
          <a:xfrm>
            <a:off x="7363460" y="1498600"/>
            <a:ext cx="3052445" cy="664845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lstStyle/>
          <a:p>
            <a:pPr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40" name="斜线1"/>
          <p:cNvSpPr/>
          <p:nvPr/>
        </p:nvSpPr>
        <p:spPr bwMode="auto">
          <a:xfrm rot="5400000">
            <a:off x="3728085" y="1315085"/>
            <a:ext cx="2073275" cy="347345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2" name="横线2"/>
          <p:cNvSpPr/>
          <p:nvPr/>
        </p:nvSpPr>
        <p:spPr bwMode="auto">
          <a:xfrm>
            <a:off x="6099810" y="2715895"/>
            <a:ext cx="789305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3" name="文本2"/>
          <p:cNvSpPr/>
          <p:nvPr/>
        </p:nvSpPr>
        <p:spPr bwMode="auto">
          <a:xfrm>
            <a:off x="6961505" y="2329815"/>
            <a:ext cx="3052445" cy="664845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lstStyle/>
          <a:p>
            <a:pPr lvl="0"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44" name="斜线2"/>
          <p:cNvSpPr/>
          <p:nvPr/>
        </p:nvSpPr>
        <p:spPr bwMode="auto">
          <a:xfrm rot="5400000">
            <a:off x="3885565" y="2207260"/>
            <a:ext cx="1702435" cy="272034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" name="横线3"/>
          <p:cNvSpPr/>
          <p:nvPr/>
        </p:nvSpPr>
        <p:spPr bwMode="auto">
          <a:xfrm>
            <a:off x="5765165" y="3417570"/>
            <a:ext cx="789305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7" name="文本3"/>
          <p:cNvSpPr/>
          <p:nvPr/>
        </p:nvSpPr>
        <p:spPr bwMode="auto">
          <a:xfrm>
            <a:off x="6626860" y="3153410"/>
            <a:ext cx="3052445" cy="664845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lstStyle/>
          <a:p>
            <a:pPr lvl="0"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48" name="斜线3"/>
          <p:cNvSpPr/>
          <p:nvPr/>
        </p:nvSpPr>
        <p:spPr bwMode="auto">
          <a:xfrm rot="5400000">
            <a:off x="4066540" y="3017520"/>
            <a:ext cx="1298575" cy="2098675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0" name="横线4"/>
          <p:cNvSpPr/>
          <p:nvPr/>
        </p:nvSpPr>
        <p:spPr bwMode="auto">
          <a:xfrm>
            <a:off x="5429250" y="4118610"/>
            <a:ext cx="789305" cy="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1" name="文本4"/>
          <p:cNvSpPr/>
          <p:nvPr/>
        </p:nvSpPr>
        <p:spPr bwMode="auto">
          <a:xfrm>
            <a:off x="6290945" y="3984625"/>
            <a:ext cx="3052445" cy="664845"/>
          </a:xfrm>
          <a:custGeom>
            <a:avLst/>
            <a:gdLst>
              <a:gd name="connsiteX0" fmla="*/ 0 w 1524000"/>
              <a:gd name="connsiteY0" fmla="*/ 0 h 728980"/>
              <a:gd name="connsiteX1" fmla="*/ 1524000 w 1524000"/>
              <a:gd name="connsiteY1" fmla="*/ 0 h 728980"/>
              <a:gd name="connsiteX2" fmla="*/ 1524000 w 1524000"/>
              <a:gd name="connsiteY2" fmla="*/ 728980 h 728980"/>
              <a:gd name="connsiteX3" fmla="*/ 0 w 1524000"/>
              <a:gd name="connsiteY3" fmla="*/ 728980 h 728980"/>
              <a:gd name="connsiteX4" fmla="*/ 0 w 1524000"/>
              <a:gd name="connsiteY4" fmla="*/ 0 h 72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72898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/>
          <a:lstStyle/>
          <a:p>
            <a:pPr lvl="0"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</a:t>
            </a:r>
          </a:p>
        </p:txBody>
      </p:sp>
      <p:sp>
        <p:nvSpPr>
          <p:cNvPr id="52" name="斜线4"/>
          <p:cNvSpPr/>
          <p:nvPr/>
        </p:nvSpPr>
        <p:spPr bwMode="auto">
          <a:xfrm rot="5400000">
            <a:off x="4246245" y="3831590"/>
            <a:ext cx="892175" cy="1466850"/>
          </a:xfrm>
          <a:prstGeom prst="line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51657">
                <a:schemeClr val="accent6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9525">
            <a:solidFill>
              <a:srgbClr val="602F46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70201" y="2812731"/>
            <a:ext cx="5546467" cy="1265898"/>
            <a:chOff x="6500" y="3153"/>
            <a:chExt cx="6489" cy="1481"/>
          </a:xfrm>
        </p:grpSpPr>
        <p:sp>
          <p:nvSpPr>
            <p:cNvPr id="7" name="矩形 6"/>
            <p:cNvSpPr/>
            <p:nvPr/>
          </p:nvSpPr>
          <p:spPr>
            <a:xfrm>
              <a:off x="6500" y="3879"/>
              <a:ext cx="6489" cy="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spc="2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</a:t>
              </a:r>
            </a:p>
          </p:txBody>
        </p:sp>
        <p:sp>
          <p:nvSpPr>
            <p:cNvPr id="9" name="MH_Entry_1">
              <a:hlinkClick r:id="" action="ppaction://noaction"/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691" y="3334"/>
              <a:ext cx="3276" cy="435"/>
            </a:xfrm>
            <a:custGeom>
              <a:avLst/>
              <a:gdLst>
                <a:gd name="connsiteX0" fmla="*/ 0 w 2773194"/>
                <a:gd name="connsiteY0" fmla="*/ 0 h 253350"/>
                <a:gd name="connsiteX1" fmla="*/ 2508325 w 2773194"/>
                <a:gd name="connsiteY1" fmla="*/ 0 h 253350"/>
                <a:gd name="connsiteX2" fmla="*/ 2773194 w 2773194"/>
                <a:gd name="connsiteY2" fmla="*/ 253350 h 253350"/>
                <a:gd name="connsiteX3" fmla="*/ 0 w 2773194"/>
                <a:gd name="connsiteY3" fmla="*/ 253350 h 25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3194" h="253350">
                  <a:moveTo>
                    <a:pt x="0" y="0"/>
                  </a:moveTo>
                  <a:lnTo>
                    <a:pt x="2508325" y="0"/>
                  </a:lnTo>
                  <a:lnTo>
                    <a:pt x="2773194" y="253350"/>
                  </a:lnTo>
                  <a:lnTo>
                    <a:pt x="0" y="253350"/>
                  </a:lnTo>
                  <a:close/>
                </a:path>
              </a:pathLst>
            </a:custGeom>
            <a:solidFill>
              <a:srgbClr val="602F46"/>
            </a:solidFill>
            <a:ln>
              <a:noFill/>
            </a:ln>
          </p:spPr>
          <p:txBody>
            <a:bodyPr wrap="square" lIns="54000" tIns="0" rIns="216000" bIns="0" anchor="ctr">
              <a:normAutofit/>
            </a:bodyPr>
            <a:lstStyle/>
            <a:p>
              <a:pPr algn="di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研究背景与意义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MH_Number_1">
              <a:hlinkClick r:id="" action="ppaction://noaction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9937" y="3153"/>
              <a:ext cx="1764" cy="606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sq">
              <a:solidFill>
                <a:srgbClr val="602F46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rgbClr val="602F46"/>
                  </a:solidFill>
                  <a:cs typeface="Times New Roman" panose="02020603050405020304" pitchFamily="18" charset="0"/>
                </a:rPr>
                <a:t>Part 2</a:t>
              </a:r>
            </a:p>
          </p:txBody>
        </p:sp>
      </p:grpSp>
      <p:pic>
        <p:nvPicPr>
          <p:cNvPr id="5" name="图片 4" descr="a7d70d219bf984bde33ab39e540b25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35" y="311785"/>
            <a:ext cx="3279140" cy="24688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697990" y="1439121"/>
            <a:ext cx="8686800" cy="4737780"/>
            <a:chOff x="2643" y="1973"/>
            <a:chExt cx="9772" cy="5329"/>
          </a:xfrm>
        </p:grpSpPr>
        <p:grpSp>
          <p:nvGrpSpPr>
            <p:cNvPr id="4" name="组合 5"/>
            <p:cNvGrpSpPr/>
            <p:nvPr/>
          </p:nvGrpSpPr>
          <p:grpSpPr>
            <a:xfrm>
              <a:off x="10265" y="1973"/>
              <a:ext cx="1612" cy="4119"/>
              <a:chOff x="6518260" y="1252165"/>
              <a:chExt cx="1023937" cy="2614612"/>
            </a:xfrm>
            <a:solidFill>
              <a:schemeClr val="accent4"/>
            </a:solidFill>
          </p:grpSpPr>
          <p:sp>
            <p:nvSpPr>
              <p:cNvPr id="150" name="Freeform 5"/>
              <p:cNvSpPr>
                <a:spLocks noChangeArrowheads="1"/>
              </p:cNvSpPr>
              <p:nvPr/>
            </p:nvSpPr>
            <p:spPr bwMode="auto">
              <a:xfrm>
                <a:off x="6518260" y="1703015"/>
                <a:ext cx="1023937" cy="2163762"/>
              </a:xfrm>
              <a:custGeom>
                <a:avLst/>
                <a:gdLst>
                  <a:gd name="T0" fmla="*/ 207 w 273"/>
                  <a:gd name="T1" fmla="*/ 0 h 577"/>
                  <a:gd name="T2" fmla="*/ 70 w 273"/>
                  <a:gd name="T3" fmla="*/ 0 h 577"/>
                  <a:gd name="T4" fmla="*/ 0 w 273"/>
                  <a:gd name="T5" fmla="*/ 56 h 577"/>
                  <a:gd name="T6" fmla="*/ 0 w 273"/>
                  <a:gd name="T7" fmla="*/ 58 h 577"/>
                  <a:gd name="T8" fmla="*/ 0 w 273"/>
                  <a:gd name="T9" fmla="*/ 67 h 577"/>
                  <a:gd name="T10" fmla="*/ 0 w 273"/>
                  <a:gd name="T11" fmla="*/ 259 h 577"/>
                  <a:gd name="T12" fmla="*/ 23 w 273"/>
                  <a:gd name="T13" fmla="*/ 282 h 577"/>
                  <a:gd name="T14" fmla="*/ 45 w 273"/>
                  <a:gd name="T15" fmla="*/ 259 h 577"/>
                  <a:gd name="T16" fmla="*/ 45 w 273"/>
                  <a:gd name="T17" fmla="*/ 93 h 577"/>
                  <a:gd name="T18" fmla="*/ 65 w 273"/>
                  <a:gd name="T19" fmla="*/ 93 h 577"/>
                  <a:gd name="T20" fmla="*/ 65 w 273"/>
                  <a:gd name="T21" fmla="*/ 252 h 577"/>
                  <a:gd name="T22" fmla="*/ 65 w 273"/>
                  <a:gd name="T23" fmla="*/ 259 h 577"/>
                  <a:gd name="T24" fmla="*/ 65 w 273"/>
                  <a:gd name="T25" fmla="*/ 543 h 577"/>
                  <a:gd name="T26" fmla="*/ 97 w 273"/>
                  <a:gd name="T27" fmla="*/ 577 h 577"/>
                  <a:gd name="T28" fmla="*/ 128 w 273"/>
                  <a:gd name="T29" fmla="*/ 543 h 577"/>
                  <a:gd name="T30" fmla="*/ 128 w 273"/>
                  <a:gd name="T31" fmla="*/ 292 h 577"/>
                  <a:gd name="T32" fmla="*/ 144 w 273"/>
                  <a:gd name="T33" fmla="*/ 292 h 577"/>
                  <a:gd name="T34" fmla="*/ 144 w 273"/>
                  <a:gd name="T35" fmla="*/ 543 h 577"/>
                  <a:gd name="T36" fmla="*/ 176 w 273"/>
                  <a:gd name="T37" fmla="*/ 577 h 577"/>
                  <a:gd name="T38" fmla="*/ 207 w 273"/>
                  <a:gd name="T39" fmla="*/ 543 h 577"/>
                  <a:gd name="T40" fmla="*/ 207 w 273"/>
                  <a:gd name="T41" fmla="*/ 252 h 577"/>
                  <a:gd name="T42" fmla="*/ 207 w 273"/>
                  <a:gd name="T43" fmla="*/ 250 h 577"/>
                  <a:gd name="T44" fmla="*/ 207 w 273"/>
                  <a:gd name="T45" fmla="*/ 93 h 577"/>
                  <a:gd name="T46" fmla="*/ 225 w 273"/>
                  <a:gd name="T47" fmla="*/ 93 h 577"/>
                  <a:gd name="T48" fmla="*/ 225 w 273"/>
                  <a:gd name="T49" fmla="*/ 259 h 577"/>
                  <a:gd name="T50" fmla="*/ 249 w 273"/>
                  <a:gd name="T51" fmla="*/ 282 h 577"/>
                  <a:gd name="T52" fmla="*/ 273 w 273"/>
                  <a:gd name="T53" fmla="*/ 259 h 577"/>
                  <a:gd name="T54" fmla="*/ 273 w 273"/>
                  <a:gd name="T55" fmla="*/ 67 h 577"/>
                  <a:gd name="T56" fmla="*/ 273 w 273"/>
                  <a:gd name="T57" fmla="*/ 58 h 577"/>
                  <a:gd name="T58" fmla="*/ 273 w 273"/>
                  <a:gd name="T59" fmla="*/ 54 h 577"/>
                  <a:gd name="T60" fmla="*/ 207 w 273"/>
                  <a:gd name="T61" fmla="*/ 0 h 5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3"/>
                  <a:gd name="T94" fmla="*/ 0 h 577"/>
                  <a:gd name="T95" fmla="*/ 273 w 273"/>
                  <a:gd name="T96" fmla="*/ 577 h 5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3" h="577">
                    <a:moveTo>
                      <a:pt x="207" y="0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3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252"/>
                      <a:pt x="65" y="252"/>
                      <a:pt x="65" y="252"/>
                    </a:cubicBezTo>
                    <a:cubicBezTo>
                      <a:pt x="65" y="255"/>
                      <a:pt x="65" y="257"/>
                      <a:pt x="65" y="259"/>
                    </a:cubicBezTo>
                    <a:cubicBezTo>
                      <a:pt x="65" y="543"/>
                      <a:pt x="65" y="543"/>
                      <a:pt x="65" y="543"/>
                    </a:cubicBezTo>
                    <a:cubicBezTo>
                      <a:pt x="65" y="562"/>
                      <a:pt x="79" y="577"/>
                      <a:pt x="97" y="577"/>
                    </a:cubicBezTo>
                    <a:cubicBezTo>
                      <a:pt x="114" y="577"/>
                      <a:pt x="128" y="562"/>
                      <a:pt x="128" y="54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543"/>
                      <a:pt x="144" y="543"/>
                      <a:pt x="144" y="543"/>
                    </a:cubicBezTo>
                    <a:cubicBezTo>
                      <a:pt x="144" y="562"/>
                      <a:pt x="158" y="577"/>
                      <a:pt x="176" y="577"/>
                    </a:cubicBezTo>
                    <a:cubicBezTo>
                      <a:pt x="193" y="577"/>
                      <a:pt x="207" y="562"/>
                      <a:pt x="207" y="543"/>
                    </a:cubicBezTo>
                    <a:cubicBezTo>
                      <a:pt x="207" y="252"/>
                      <a:pt x="207" y="252"/>
                      <a:pt x="207" y="252"/>
                    </a:cubicBez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259"/>
                      <a:pt x="225" y="259"/>
                      <a:pt x="225" y="259"/>
                    </a:cubicBezTo>
                    <a:cubicBezTo>
                      <a:pt x="225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1" y="0"/>
                      <a:pt x="207" y="0"/>
                    </a:cubicBezTo>
                    <a:close/>
                  </a:path>
                </a:pathLst>
              </a:custGeom>
              <a:solidFill>
                <a:srgbClr val="602F4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1" name="Oval 6"/>
              <p:cNvSpPr>
                <a:spLocks noChangeArrowheads="1"/>
              </p:cNvSpPr>
              <p:nvPr/>
            </p:nvSpPr>
            <p:spPr bwMode="auto">
              <a:xfrm>
                <a:off x="6826235" y="1252165"/>
                <a:ext cx="407987" cy="412750"/>
              </a:xfrm>
              <a:prstGeom prst="ellipse">
                <a:avLst/>
              </a:prstGeom>
              <a:solidFill>
                <a:srgbClr val="602F4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410" y="1973"/>
              <a:ext cx="1612" cy="4119"/>
              <a:chOff x="3435335" y="1252165"/>
              <a:chExt cx="1023937" cy="2614612"/>
            </a:xfrm>
          </p:grpSpPr>
          <p:sp>
            <p:nvSpPr>
              <p:cNvPr id="152" name="Freeform 9"/>
              <p:cNvSpPr>
                <a:spLocks noChangeArrowheads="1"/>
              </p:cNvSpPr>
              <p:nvPr/>
            </p:nvSpPr>
            <p:spPr bwMode="auto">
              <a:xfrm>
                <a:off x="3435335" y="2561852"/>
                <a:ext cx="168275" cy="198438"/>
              </a:xfrm>
              <a:custGeom>
                <a:avLst/>
                <a:gdLst>
                  <a:gd name="T0" fmla="*/ 0 w 45"/>
                  <a:gd name="T1" fmla="*/ 30 h 53"/>
                  <a:gd name="T2" fmla="*/ 22 w 45"/>
                  <a:gd name="T3" fmla="*/ 53 h 53"/>
                  <a:gd name="T4" fmla="*/ 45 w 45"/>
                  <a:gd name="T5" fmla="*/ 30 h 53"/>
                  <a:gd name="T6" fmla="*/ 45 w 45"/>
                  <a:gd name="T7" fmla="*/ 0 h 53"/>
                  <a:gd name="T8" fmla="*/ 0 w 45"/>
                  <a:gd name="T9" fmla="*/ 0 h 53"/>
                  <a:gd name="T10" fmla="*/ 0 w 45"/>
                  <a:gd name="T11" fmla="*/ 3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3"/>
                  <a:gd name="T20" fmla="*/ 45 w 45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3">
                    <a:moveTo>
                      <a:pt x="0" y="30"/>
                    </a:moveTo>
                    <a:cubicBezTo>
                      <a:pt x="0" y="43"/>
                      <a:pt x="10" y="53"/>
                      <a:pt x="22" y="53"/>
                    </a:cubicBezTo>
                    <a:cubicBezTo>
                      <a:pt x="35" y="53"/>
                      <a:pt x="45" y="43"/>
                      <a:pt x="45" y="3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3" name="Freeform 10"/>
              <p:cNvSpPr>
                <a:spLocks noChangeArrowheads="1"/>
              </p:cNvSpPr>
              <p:nvPr/>
            </p:nvSpPr>
            <p:spPr bwMode="auto">
              <a:xfrm>
                <a:off x="3675047" y="2561852"/>
                <a:ext cx="536575" cy="1304925"/>
              </a:xfrm>
              <a:custGeom>
                <a:avLst/>
                <a:gdLst>
                  <a:gd name="T0" fmla="*/ 0 w 143"/>
                  <a:gd name="T1" fmla="*/ 23 h 348"/>
                  <a:gd name="T2" fmla="*/ 1 w 143"/>
                  <a:gd name="T3" fmla="*/ 30 h 348"/>
                  <a:gd name="T4" fmla="*/ 1 w 143"/>
                  <a:gd name="T5" fmla="*/ 314 h 348"/>
                  <a:gd name="T6" fmla="*/ 33 w 143"/>
                  <a:gd name="T7" fmla="*/ 348 h 348"/>
                  <a:gd name="T8" fmla="*/ 64 w 143"/>
                  <a:gd name="T9" fmla="*/ 314 h 348"/>
                  <a:gd name="T10" fmla="*/ 64 w 143"/>
                  <a:gd name="T11" fmla="*/ 63 h 348"/>
                  <a:gd name="T12" fmla="*/ 80 w 143"/>
                  <a:gd name="T13" fmla="*/ 63 h 348"/>
                  <a:gd name="T14" fmla="*/ 80 w 143"/>
                  <a:gd name="T15" fmla="*/ 314 h 348"/>
                  <a:gd name="T16" fmla="*/ 112 w 143"/>
                  <a:gd name="T17" fmla="*/ 348 h 348"/>
                  <a:gd name="T18" fmla="*/ 143 w 143"/>
                  <a:gd name="T19" fmla="*/ 314 h 348"/>
                  <a:gd name="T20" fmla="*/ 143 w 143"/>
                  <a:gd name="T21" fmla="*/ 23 h 348"/>
                  <a:gd name="T22" fmla="*/ 143 w 143"/>
                  <a:gd name="T23" fmla="*/ 21 h 348"/>
                  <a:gd name="T24" fmla="*/ 143 w 143"/>
                  <a:gd name="T25" fmla="*/ 0 h 348"/>
                  <a:gd name="T26" fmla="*/ 0 w 143"/>
                  <a:gd name="T27" fmla="*/ 0 h 348"/>
                  <a:gd name="T28" fmla="*/ 0 w 143"/>
                  <a:gd name="T29" fmla="*/ 23 h 3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3"/>
                  <a:gd name="T46" fmla="*/ 0 h 348"/>
                  <a:gd name="T47" fmla="*/ 143 w 143"/>
                  <a:gd name="T48" fmla="*/ 348 h 3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3" h="348">
                    <a:moveTo>
                      <a:pt x="0" y="23"/>
                    </a:moveTo>
                    <a:cubicBezTo>
                      <a:pt x="0" y="26"/>
                      <a:pt x="1" y="28"/>
                      <a:pt x="1" y="30"/>
                    </a:cubicBezTo>
                    <a:cubicBezTo>
                      <a:pt x="1" y="314"/>
                      <a:pt x="1" y="314"/>
                      <a:pt x="1" y="314"/>
                    </a:cubicBezTo>
                    <a:cubicBezTo>
                      <a:pt x="1" y="333"/>
                      <a:pt x="15" y="348"/>
                      <a:pt x="33" y="348"/>
                    </a:cubicBezTo>
                    <a:cubicBezTo>
                      <a:pt x="50" y="348"/>
                      <a:pt x="64" y="333"/>
                      <a:pt x="64" y="314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314"/>
                      <a:pt x="80" y="314"/>
                      <a:pt x="80" y="314"/>
                    </a:cubicBezTo>
                    <a:cubicBezTo>
                      <a:pt x="80" y="333"/>
                      <a:pt x="94" y="348"/>
                      <a:pt x="112" y="348"/>
                    </a:cubicBezTo>
                    <a:cubicBezTo>
                      <a:pt x="129" y="348"/>
                      <a:pt x="143" y="333"/>
                      <a:pt x="143" y="314"/>
                    </a:cubicBezTo>
                    <a:cubicBezTo>
                      <a:pt x="143" y="23"/>
                      <a:pt x="143" y="23"/>
                      <a:pt x="143" y="23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02F4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" name="Freeform 11"/>
              <p:cNvSpPr>
                <a:spLocks noChangeArrowheads="1"/>
              </p:cNvSpPr>
              <p:nvPr/>
            </p:nvSpPr>
            <p:spPr bwMode="auto">
              <a:xfrm>
                <a:off x="4275122" y="2561852"/>
                <a:ext cx="184150" cy="198438"/>
              </a:xfrm>
              <a:custGeom>
                <a:avLst/>
                <a:gdLst>
                  <a:gd name="T0" fmla="*/ 0 w 49"/>
                  <a:gd name="T1" fmla="*/ 0 h 53"/>
                  <a:gd name="T2" fmla="*/ 0 w 49"/>
                  <a:gd name="T3" fmla="*/ 30 h 53"/>
                  <a:gd name="T4" fmla="*/ 25 w 49"/>
                  <a:gd name="T5" fmla="*/ 53 h 53"/>
                  <a:gd name="T6" fmla="*/ 49 w 49"/>
                  <a:gd name="T7" fmla="*/ 30 h 53"/>
                  <a:gd name="T8" fmla="*/ 49 w 49"/>
                  <a:gd name="T9" fmla="*/ 0 h 53"/>
                  <a:gd name="T10" fmla="*/ 0 w 49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53"/>
                  <a:gd name="T20" fmla="*/ 49 w 49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53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43"/>
                      <a:pt x="11" y="53"/>
                      <a:pt x="25" y="53"/>
                    </a:cubicBezTo>
                    <a:cubicBezTo>
                      <a:pt x="38" y="53"/>
                      <a:pt x="49" y="43"/>
                      <a:pt x="49" y="30"/>
                    </a:cubicBezTo>
                    <a:cubicBezTo>
                      <a:pt x="49" y="0"/>
                      <a:pt x="49" y="0"/>
                      <a:pt x="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5" name="Freeform 12"/>
              <p:cNvSpPr>
                <a:spLocks noChangeArrowheads="1"/>
              </p:cNvSpPr>
              <p:nvPr/>
            </p:nvSpPr>
            <p:spPr bwMode="auto">
              <a:xfrm>
                <a:off x="3435335" y="1703015"/>
                <a:ext cx="1023937" cy="858837"/>
              </a:xfrm>
              <a:custGeom>
                <a:avLst/>
                <a:gdLst>
                  <a:gd name="T0" fmla="*/ 273 w 273"/>
                  <a:gd name="T1" fmla="*/ 67 h 229"/>
                  <a:gd name="T2" fmla="*/ 273 w 273"/>
                  <a:gd name="T3" fmla="*/ 58 h 229"/>
                  <a:gd name="T4" fmla="*/ 273 w 273"/>
                  <a:gd name="T5" fmla="*/ 54 h 229"/>
                  <a:gd name="T6" fmla="*/ 207 w 273"/>
                  <a:gd name="T7" fmla="*/ 0 h 229"/>
                  <a:gd name="T8" fmla="*/ 69 w 273"/>
                  <a:gd name="T9" fmla="*/ 0 h 229"/>
                  <a:gd name="T10" fmla="*/ 0 w 273"/>
                  <a:gd name="T11" fmla="*/ 56 h 229"/>
                  <a:gd name="T12" fmla="*/ 0 w 273"/>
                  <a:gd name="T13" fmla="*/ 58 h 229"/>
                  <a:gd name="T14" fmla="*/ 0 w 273"/>
                  <a:gd name="T15" fmla="*/ 67 h 229"/>
                  <a:gd name="T16" fmla="*/ 0 w 273"/>
                  <a:gd name="T17" fmla="*/ 229 h 229"/>
                  <a:gd name="T18" fmla="*/ 45 w 273"/>
                  <a:gd name="T19" fmla="*/ 229 h 229"/>
                  <a:gd name="T20" fmla="*/ 45 w 273"/>
                  <a:gd name="T21" fmla="*/ 93 h 229"/>
                  <a:gd name="T22" fmla="*/ 64 w 273"/>
                  <a:gd name="T23" fmla="*/ 93 h 229"/>
                  <a:gd name="T24" fmla="*/ 64 w 273"/>
                  <a:gd name="T25" fmla="*/ 229 h 229"/>
                  <a:gd name="T26" fmla="*/ 207 w 273"/>
                  <a:gd name="T27" fmla="*/ 229 h 229"/>
                  <a:gd name="T28" fmla="*/ 207 w 273"/>
                  <a:gd name="T29" fmla="*/ 93 h 229"/>
                  <a:gd name="T30" fmla="*/ 224 w 273"/>
                  <a:gd name="T31" fmla="*/ 93 h 229"/>
                  <a:gd name="T32" fmla="*/ 224 w 273"/>
                  <a:gd name="T33" fmla="*/ 229 h 229"/>
                  <a:gd name="T34" fmla="*/ 273 w 273"/>
                  <a:gd name="T35" fmla="*/ 229 h 229"/>
                  <a:gd name="T36" fmla="*/ 273 w 273"/>
                  <a:gd name="T37" fmla="*/ 67 h 2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3"/>
                  <a:gd name="T58" fmla="*/ 0 h 229"/>
                  <a:gd name="T59" fmla="*/ 273 w 273"/>
                  <a:gd name="T60" fmla="*/ 229 h 2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3" h="229">
                    <a:moveTo>
                      <a:pt x="273" y="67"/>
                    </a:move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0" y="0"/>
                      <a:pt x="20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9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45" y="229"/>
                      <a:pt x="45" y="229"/>
                      <a:pt x="45" y="22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229"/>
                      <a:pt x="64" y="229"/>
                      <a:pt x="64" y="229"/>
                    </a:cubicBezTo>
                    <a:cubicBezTo>
                      <a:pt x="207" y="229"/>
                      <a:pt x="207" y="229"/>
                      <a:pt x="207" y="229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229"/>
                      <a:pt x="224" y="229"/>
                      <a:pt x="224" y="229"/>
                    </a:cubicBezTo>
                    <a:cubicBezTo>
                      <a:pt x="273" y="229"/>
                      <a:pt x="273" y="229"/>
                      <a:pt x="273" y="229"/>
                    </a:cubicBezTo>
                    <a:lnTo>
                      <a:pt x="273" y="67"/>
                    </a:lnTo>
                    <a:close/>
                  </a:path>
                </a:pathLst>
              </a:cu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6" name="Oval 13"/>
              <p:cNvSpPr>
                <a:spLocks noChangeArrowheads="1"/>
              </p:cNvSpPr>
              <p:nvPr/>
            </p:nvSpPr>
            <p:spPr bwMode="auto">
              <a:xfrm>
                <a:off x="3743310" y="1252165"/>
                <a:ext cx="407987" cy="412750"/>
              </a:xfrm>
              <a:prstGeom prst="ellipse">
                <a:avLst/>
              </a:pr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7837" y="1973"/>
              <a:ext cx="1613" cy="4119"/>
              <a:chOff x="4976797" y="1252165"/>
              <a:chExt cx="1023938" cy="2614612"/>
            </a:xfrm>
          </p:grpSpPr>
          <p:sp>
            <p:nvSpPr>
              <p:cNvPr id="157" name="Freeform 14"/>
              <p:cNvSpPr>
                <a:spLocks noChangeArrowheads="1"/>
              </p:cNvSpPr>
              <p:nvPr/>
            </p:nvSpPr>
            <p:spPr bwMode="auto">
              <a:xfrm>
                <a:off x="4979972" y="1703015"/>
                <a:ext cx="1017588" cy="179387"/>
              </a:xfrm>
              <a:custGeom>
                <a:avLst/>
                <a:gdLst>
                  <a:gd name="T0" fmla="*/ 206 w 271"/>
                  <a:gd name="T1" fmla="*/ 0 h 48"/>
                  <a:gd name="T2" fmla="*/ 69 w 271"/>
                  <a:gd name="T3" fmla="*/ 0 h 48"/>
                  <a:gd name="T4" fmla="*/ 0 w 271"/>
                  <a:gd name="T5" fmla="*/ 48 h 48"/>
                  <a:gd name="T6" fmla="*/ 271 w 271"/>
                  <a:gd name="T7" fmla="*/ 48 h 48"/>
                  <a:gd name="T8" fmla="*/ 206 w 27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8"/>
                  <a:gd name="T17" fmla="*/ 271 w 27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8">
                    <a:moveTo>
                      <a:pt x="206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26" y="1"/>
                      <a:pt x="6" y="30"/>
                      <a:pt x="0" y="48"/>
                    </a:cubicBezTo>
                    <a:cubicBezTo>
                      <a:pt x="271" y="48"/>
                      <a:pt x="271" y="48"/>
                      <a:pt x="271" y="48"/>
                    </a:cubicBezTo>
                    <a:cubicBezTo>
                      <a:pt x="267" y="29"/>
                      <a:pt x="245" y="0"/>
                      <a:pt x="206" y="0"/>
                    </a:cubicBezTo>
                    <a:close/>
                  </a:path>
                </a:pathLst>
              </a:cu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8" name="Freeform 15"/>
              <p:cNvSpPr>
                <a:spLocks noChangeArrowheads="1"/>
              </p:cNvSpPr>
              <p:nvPr/>
            </p:nvSpPr>
            <p:spPr bwMode="auto">
              <a:xfrm>
                <a:off x="4976797" y="1882402"/>
                <a:ext cx="1023938" cy="1984375"/>
              </a:xfrm>
              <a:custGeom>
                <a:avLst/>
                <a:gdLst>
                  <a:gd name="T0" fmla="*/ 1 w 273"/>
                  <a:gd name="T1" fmla="*/ 0 h 529"/>
                  <a:gd name="T2" fmla="*/ 0 w 273"/>
                  <a:gd name="T3" fmla="*/ 8 h 529"/>
                  <a:gd name="T4" fmla="*/ 0 w 273"/>
                  <a:gd name="T5" fmla="*/ 10 h 529"/>
                  <a:gd name="T6" fmla="*/ 0 w 273"/>
                  <a:gd name="T7" fmla="*/ 19 h 529"/>
                  <a:gd name="T8" fmla="*/ 0 w 273"/>
                  <a:gd name="T9" fmla="*/ 211 h 529"/>
                  <a:gd name="T10" fmla="*/ 22 w 273"/>
                  <a:gd name="T11" fmla="*/ 234 h 529"/>
                  <a:gd name="T12" fmla="*/ 45 w 273"/>
                  <a:gd name="T13" fmla="*/ 211 h 529"/>
                  <a:gd name="T14" fmla="*/ 45 w 273"/>
                  <a:gd name="T15" fmla="*/ 45 h 529"/>
                  <a:gd name="T16" fmla="*/ 65 w 273"/>
                  <a:gd name="T17" fmla="*/ 45 h 529"/>
                  <a:gd name="T18" fmla="*/ 65 w 273"/>
                  <a:gd name="T19" fmla="*/ 204 h 529"/>
                  <a:gd name="T20" fmla="*/ 65 w 273"/>
                  <a:gd name="T21" fmla="*/ 211 h 529"/>
                  <a:gd name="T22" fmla="*/ 65 w 273"/>
                  <a:gd name="T23" fmla="*/ 495 h 529"/>
                  <a:gd name="T24" fmla="*/ 97 w 273"/>
                  <a:gd name="T25" fmla="*/ 529 h 529"/>
                  <a:gd name="T26" fmla="*/ 128 w 273"/>
                  <a:gd name="T27" fmla="*/ 495 h 529"/>
                  <a:gd name="T28" fmla="*/ 128 w 273"/>
                  <a:gd name="T29" fmla="*/ 244 h 529"/>
                  <a:gd name="T30" fmla="*/ 144 w 273"/>
                  <a:gd name="T31" fmla="*/ 244 h 529"/>
                  <a:gd name="T32" fmla="*/ 144 w 273"/>
                  <a:gd name="T33" fmla="*/ 495 h 529"/>
                  <a:gd name="T34" fmla="*/ 176 w 273"/>
                  <a:gd name="T35" fmla="*/ 529 h 529"/>
                  <a:gd name="T36" fmla="*/ 207 w 273"/>
                  <a:gd name="T37" fmla="*/ 495 h 529"/>
                  <a:gd name="T38" fmla="*/ 207 w 273"/>
                  <a:gd name="T39" fmla="*/ 204 h 529"/>
                  <a:gd name="T40" fmla="*/ 207 w 273"/>
                  <a:gd name="T41" fmla="*/ 202 h 529"/>
                  <a:gd name="T42" fmla="*/ 207 w 273"/>
                  <a:gd name="T43" fmla="*/ 45 h 529"/>
                  <a:gd name="T44" fmla="*/ 224 w 273"/>
                  <a:gd name="T45" fmla="*/ 45 h 529"/>
                  <a:gd name="T46" fmla="*/ 224 w 273"/>
                  <a:gd name="T47" fmla="*/ 211 h 529"/>
                  <a:gd name="T48" fmla="*/ 249 w 273"/>
                  <a:gd name="T49" fmla="*/ 234 h 529"/>
                  <a:gd name="T50" fmla="*/ 273 w 273"/>
                  <a:gd name="T51" fmla="*/ 211 h 529"/>
                  <a:gd name="T52" fmla="*/ 273 w 273"/>
                  <a:gd name="T53" fmla="*/ 19 h 529"/>
                  <a:gd name="T54" fmla="*/ 273 w 273"/>
                  <a:gd name="T55" fmla="*/ 10 h 529"/>
                  <a:gd name="T56" fmla="*/ 273 w 273"/>
                  <a:gd name="T57" fmla="*/ 6 h 529"/>
                  <a:gd name="T58" fmla="*/ 272 w 273"/>
                  <a:gd name="T59" fmla="*/ 0 h 529"/>
                  <a:gd name="T60" fmla="*/ 1 w 273"/>
                  <a:gd name="T61" fmla="*/ 0 h 52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3"/>
                  <a:gd name="T94" fmla="*/ 0 h 529"/>
                  <a:gd name="T95" fmla="*/ 273 w 273"/>
                  <a:gd name="T96" fmla="*/ 529 h 52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3" h="529">
                    <a:moveTo>
                      <a:pt x="1" y="0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224"/>
                      <a:pt x="10" y="234"/>
                      <a:pt x="22" y="234"/>
                    </a:cubicBezTo>
                    <a:cubicBezTo>
                      <a:pt x="35" y="234"/>
                      <a:pt x="45" y="224"/>
                      <a:pt x="45" y="211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5" y="204"/>
                      <a:pt x="65" y="204"/>
                      <a:pt x="65" y="204"/>
                    </a:cubicBezTo>
                    <a:cubicBezTo>
                      <a:pt x="65" y="207"/>
                      <a:pt x="65" y="209"/>
                      <a:pt x="65" y="211"/>
                    </a:cubicBezTo>
                    <a:cubicBezTo>
                      <a:pt x="65" y="495"/>
                      <a:pt x="65" y="495"/>
                      <a:pt x="65" y="495"/>
                    </a:cubicBezTo>
                    <a:cubicBezTo>
                      <a:pt x="65" y="514"/>
                      <a:pt x="79" y="529"/>
                      <a:pt x="97" y="529"/>
                    </a:cubicBezTo>
                    <a:cubicBezTo>
                      <a:pt x="114" y="529"/>
                      <a:pt x="128" y="514"/>
                      <a:pt x="128" y="495"/>
                    </a:cubicBezTo>
                    <a:cubicBezTo>
                      <a:pt x="128" y="244"/>
                      <a:pt x="128" y="244"/>
                      <a:pt x="128" y="244"/>
                    </a:cubicBezTo>
                    <a:cubicBezTo>
                      <a:pt x="144" y="244"/>
                      <a:pt x="144" y="244"/>
                      <a:pt x="144" y="244"/>
                    </a:cubicBezTo>
                    <a:cubicBezTo>
                      <a:pt x="144" y="495"/>
                      <a:pt x="144" y="495"/>
                      <a:pt x="144" y="495"/>
                    </a:cubicBezTo>
                    <a:cubicBezTo>
                      <a:pt x="144" y="514"/>
                      <a:pt x="158" y="529"/>
                      <a:pt x="176" y="529"/>
                    </a:cubicBezTo>
                    <a:cubicBezTo>
                      <a:pt x="193" y="529"/>
                      <a:pt x="207" y="514"/>
                      <a:pt x="207" y="495"/>
                    </a:cubicBezTo>
                    <a:cubicBezTo>
                      <a:pt x="207" y="204"/>
                      <a:pt x="207" y="204"/>
                      <a:pt x="207" y="204"/>
                    </a:cubicBezTo>
                    <a:cubicBezTo>
                      <a:pt x="207" y="202"/>
                      <a:pt x="207" y="202"/>
                      <a:pt x="207" y="202"/>
                    </a:cubicBezTo>
                    <a:cubicBezTo>
                      <a:pt x="207" y="45"/>
                      <a:pt x="207" y="45"/>
                      <a:pt x="207" y="45"/>
                    </a:cubicBezTo>
                    <a:cubicBezTo>
                      <a:pt x="224" y="45"/>
                      <a:pt x="224" y="45"/>
                      <a:pt x="224" y="45"/>
                    </a:cubicBezTo>
                    <a:cubicBezTo>
                      <a:pt x="224" y="211"/>
                      <a:pt x="224" y="211"/>
                      <a:pt x="224" y="211"/>
                    </a:cubicBezTo>
                    <a:cubicBezTo>
                      <a:pt x="224" y="224"/>
                      <a:pt x="235" y="234"/>
                      <a:pt x="249" y="234"/>
                    </a:cubicBezTo>
                    <a:cubicBezTo>
                      <a:pt x="262" y="234"/>
                      <a:pt x="273" y="224"/>
                      <a:pt x="273" y="211"/>
                    </a:cubicBezTo>
                    <a:cubicBezTo>
                      <a:pt x="273" y="19"/>
                      <a:pt x="273" y="19"/>
                      <a:pt x="273" y="19"/>
                    </a:cubicBezTo>
                    <a:cubicBezTo>
                      <a:pt x="273" y="10"/>
                      <a:pt x="273" y="10"/>
                      <a:pt x="273" y="10"/>
                    </a:cubicBezTo>
                    <a:cubicBezTo>
                      <a:pt x="273" y="6"/>
                      <a:pt x="273" y="6"/>
                      <a:pt x="273" y="6"/>
                    </a:cubicBezTo>
                    <a:cubicBezTo>
                      <a:pt x="273" y="4"/>
                      <a:pt x="273" y="2"/>
                      <a:pt x="27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9" name="Oval 16"/>
              <p:cNvSpPr>
                <a:spLocks noChangeArrowheads="1"/>
              </p:cNvSpPr>
              <p:nvPr/>
            </p:nvSpPr>
            <p:spPr bwMode="auto">
              <a:xfrm>
                <a:off x="5284772" y="1252165"/>
                <a:ext cx="407988" cy="412750"/>
              </a:xfrm>
              <a:prstGeom prst="ellipse">
                <a:avLst/>
              </a:pr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7" name="组合 2"/>
            <p:cNvGrpSpPr/>
            <p:nvPr/>
          </p:nvGrpSpPr>
          <p:grpSpPr>
            <a:xfrm>
              <a:off x="2982" y="1973"/>
              <a:ext cx="1613" cy="4119"/>
              <a:chOff x="1893872" y="1252165"/>
              <a:chExt cx="1023938" cy="2614612"/>
            </a:xfrm>
          </p:grpSpPr>
          <p:sp>
            <p:nvSpPr>
              <p:cNvPr id="160" name="Rectangle 17"/>
              <p:cNvSpPr>
                <a:spLocks noChangeArrowheads="1"/>
              </p:cNvSpPr>
              <p:nvPr/>
            </p:nvSpPr>
            <p:spPr bwMode="auto">
              <a:xfrm>
                <a:off x="2374885" y="2798390"/>
                <a:ext cx="58737" cy="415925"/>
              </a:xfrm>
              <a:prstGeom prst="rect">
                <a:avLst/>
              </a:pr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61" name="Freeform 18"/>
              <p:cNvSpPr>
                <a:spLocks noChangeArrowheads="1"/>
              </p:cNvSpPr>
              <p:nvPr/>
            </p:nvSpPr>
            <p:spPr bwMode="auto">
              <a:xfrm>
                <a:off x="2138347" y="3214315"/>
                <a:ext cx="236538" cy="652462"/>
              </a:xfrm>
              <a:custGeom>
                <a:avLst/>
                <a:gdLst>
                  <a:gd name="T0" fmla="*/ 0 w 63"/>
                  <a:gd name="T1" fmla="*/ 140 h 174"/>
                  <a:gd name="T2" fmla="*/ 32 w 63"/>
                  <a:gd name="T3" fmla="*/ 174 h 174"/>
                  <a:gd name="T4" fmla="*/ 63 w 63"/>
                  <a:gd name="T5" fmla="*/ 140 h 174"/>
                  <a:gd name="T6" fmla="*/ 63 w 63"/>
                  <a:gd name="T7" fmla="*/ 0 h 174"/>
                  <a:gd name="T8" fmla="*/ 0 w 63"/>
                  <a:gd name="T9" fmla="*/ 0 h 174"/>
                  <a:gd name="T10" fmla="*/ 0 w 63"/>
                  <a:gd name="T11" fmla="*/ 140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74"/>
                  <a:gd name="T20" fmla="*/ 63 w 63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74">
                    <a:moveTo>
                      <a:pt x="0" y="140"/>
                    </a:moveTo>
                    <a:cubicBezTo>
                      <a:pt x="0" y="159"/>
                      <a:pt x="14" y="174"/>
                      <a:pt x="32" y="174"/>
                    </a:cubicBezTo>
                    <a:cubicBezTo>
                      <a:pt x="49" y="174"/>
                      <a:pt x="63" y="159"/>
                      <a:pt x="63" y="14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602F4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62" name="Freeform 19"/>
              <p:cNvSpPr>
                <a:spLocks noChangeArrowheads="1"/>
              </p:cNvSpPr>
              <p:nvPr/>
            </p:nvSpPr>
            <p:spPr bwMode="auto">
              <a:xfrm>
                <a:off x="2433622" y="3214315"/>
                <a:ext cx="236538" cy="652462"/>
              </a:xfrm>
              <a:custGeom>
                <a:avLst/>
                <a:gdLst>
                  <a:gd name="T0" fmla="*/ 0 w 63"/>
                  <a:gd name="T1" fmla="*/ 0 h 174"/>
                  <a:gd name="T2" fmla="*/ 0 w 63"/>
                  <a:gd name="T3" fmla="*/ 140 h 174"/>
                  <a:gd name="T4" fmla="*/ 31 w 63"/>
                  <a:gd name="T5" fmla="*/ 174 h 174"/>
                  <a:gd name="T6" fmla="*/ 63 w 63"/>
                  <a:gd name="T7" fmla="*/ 140 h 174"/>
                  <a:gd name="T8" fmla="*/ 63 w 63"/>
                  <a:gd name="T9" fmla="*/ 0 h 174"/>
                  <a:gd name="T10" fmla="*/ 0 w 63"/>
                  <a:gd name="T11" fmla="*/ 0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174"/>
                  <a:gd name="T20" fmla="*/ 63 w 63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174">
                    <a:moveTo>
                      <a:pt x="0" y="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59"/>
                      <a:pt x="14" y="174"/>
                      <a:pt x="31" y="174"/>
                    </a:cubicBezTo>
                    <a:cubicBezTo>
                      <a:pt x="49" y="174"/>
                      <a:pt x="63" y="159"/>
                      <a:pt x="63" y="14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2F46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63" name="Freeform 20"/>
              <p:cNvSpPr>
                <a:spLocks noChangeArrowheads="1"/>
              </p:cNvSpPr>
              <p:nvPr/>
            </p:nvSpPr>
            <p:spPr bwMode="auto">
              <a:xfrm>
                <a:off x="1893872" y="1703015"/>
                <a:ext cx="1023938" cy="1511300"/>
              </a:xfrm>
              <a:custGeom>
                <a:avLst/>
                <a:gdLst>
                  <a:gd name="T0" fmla="*/ 207 w 273"/>
                  <a:gd name="T1" fmla="*/ 252 h 403"/>
                  <a:gd name="T2" fmla="*/ 207 w 273"/>
                  <a:gd name="T3" fmla="*/ 250 h 403"/>
                  <a:gd name="T4" fmla="*/ 207 w 273"/>
                  <a:gd name="T5" fmla="*/ 93 h 403"/>
                  <a:gd name="T6" fmla="*/ 224 w 273"/>
                  <a:gd name="T7" fmla="*/ 93 h 403"/>
                  <a:gd name="T8" fmla="*/ 224 w 273"/>
                  <a:gd name="T9" fmla="*/ 259 h 403"/>
                  <a:gd name="T10" fmla="*/ 249 w 273"/>
                  <a:gd name="T11" fmla="*/ 282 h 403"/>
                  <a:gd name="T12" fmla="*/ 273 w 273"/>
                  <a:gd name="T13" fmla="*/ 259 h 403"/>
                  <a:gd name="T14" fmla="*/ 273 w 273"/>
                  <a:gd name="T15" fmla="*/ 67 h 403"/>
                  <a:gd name="T16" fmla="*/ 273 w 273"/>
                  <a:gd name="T17" fmla="*/ 58 h 403"/>
                  <a:gd name="T18" fmla="*/ 273 w 273"/>
                  <a:gd name="T19" fmla="*/ 54 h 403"/>
                  <a:gd name="T20" fmla="*/ 207 w 273"/>
                  <a:gd name="T21" fmla="*/ 0 h 403"/>
                  <a:gd name="T22" fmla="*/ 69 w 273"/>
                  <a:gd name="T23" fmla="*/ 0 h 403"/>
                  <a:gd name="T24" fmla="*/ 0 w 273"/>
                  <a:gd name="T25" fmla="*/ 56 h 403"/>
                  <a:gd name="T26" fmla="*/ 0 w 273"/>
                  <a:gd name="T27" fmla="*/ 58 h 403"/>
                  <a:gd name="T28" fmla="*/ 0 w 273"/>
                  <a:gd name="T29" fmla="*/ 67 h 403"/>
                  <a:gd name="T30" fmla="*/ 0 w 273"/>
                  <a:gd name="T31" fmla="*/ 259 h 403"/>
                  <a:gd name="T32" fmla="*/ 22 w 273"/>
                  <a:gd name="T33" fmla="*/ 282 h 403"/>
                  <a:gd name="T34" fmla="*/ 45 w 273"/>
                  <a:gd name="T35" fmla="*/ 259 h 403"/>
                  <a:gd name="T36" fmla="*/ 45 w 273"/>
                  <a:gd name="T37" fmla="*/ 93 h 403"/>
                  <a:gd name="T38" fmla="*/ 64 w 273"/>
                  <a:gd name="T39" fmla="*/ 93 h 403"/>
                  <a:gd name="T40" fmla="*/ 64 w 273"/>
                  <a:gd name="T41" fmla="*/ 252 h 403"/>
                  <a:gd name="T42" fmla="*/ 65 w 273"/>
                  <a:gd name="T43" fmla="*/ 259 h 403"/>
                  <a:gd name="T44" fmla="*/ 65 w 273"/>
                  <a:gd name="T45" fmla="*/ 403 h 403"/>
                  <a:gd name="T46" fmla="*/ 128 w 273"/>
                  <a:gd name="T47" fmla="*/ 403 h 403"/>
                  <a:gd name="T48" fmla="*/ 128 w 273"/>
                  <a:gd name="T49" fmla="*/ 292 h 403"/>
                  <a:gd name="T50" fmla="*/ 144 w 273"/>
                  <a:gd name="T51" fmla="*/ 292 h 403"/>
                  <a:gd name="T52" fmla="*/ 144 w 273"/>
                  <a:gd name="T53" fmla="*/ 403 h 403"/>
                  <a:gd name="T54" fmla="*/ 207 w 273"/>
                  <a:gd name="T55" fmla="*/ 403 h 403"/>
                  <a:gd name="T56" fmla="*/ 207 w 273"/>
                  <a:gd name="T57" fmla="*/ 252 h 40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3"/>
                  <a:gd name="T88" fmla="*/ 0 h 403"/>
                  <a:gd name="T89" fmla="*/ 273 w 273"/>
                  <a:gd name="T90" fmla="*/ 403 h 40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3" h="403">
                    <a:moveTo>
                      <a:pt x="207" y="252"/>
                    </a:moveTo>
                    <a:cubicBezTo>
                      <a:pt x="207" y="250"/>
                      <a:pt x="207" y="250"/>
                      <a:pt x="207" y="250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259"/>
                      <a:pt x="224" y="259"/>
                      <a:pt x="224" y="259"/>
                    </a:cubicBezTo>
                    <a:cubicBezTo>
                      <a:pt x="224" y="272"/>
                      <a:pt x="235" y="282"/>
                      <a:pt x="249" y="282"/>
                    </a:cubicBezTo>
                    <a:cubicBezTo>
                      <a:pt x="262" y="282"/>
                      <a:pt x="273" y="272"/>
                      <a:pt x="273" y="259"/>
                    </a:cubicBezTo>
                    <a:cubicBezTo>
                      <a:pt x="273" y="67"/>
                      <a:pt x="273" y="67"/>
                      <a:pt x="273" y="67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4"/>
                      <a:pt x="273" y="54"/>
                      <a:pt x="273" y="54"/>
                    </a:cubicBezTo>
                    <a:cubicBezTo>
                      <a:pt x="273" y="36"/>
                      <a:pt x="250" y="0"/>
                      <a:pt x="20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1"/>
                      <a:pt x="0" y="42"/>
                      <a:pt x="0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0" y="272"/>
                      <a:pt x="10" y="282"/>
                      <a:pt x="22" y="282"/>
                    </a:cubicBezTo>
                    <a:cubicBezTo>
                      <a:pt x="35" y="282"/>
                      <a:pt x="45" y="272"/>
                      <a:pt x="45" y="259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4" y="252"/>
                      <a:pt x="64" y="252"/>
                      <a:pt x="64" y="252"/>
                    </a:cubicBezTo>
                    <a:cubicBezTo>
                      <a:pt x="64" y="255"/>
                      <a:pt x="65" y="257"/>
                      <a:pt x="65" y="259"/>
                    </a:cubicBezTo>
                    <a:cubicBezTo>
                      <a:pt x="65" y="403"/>
                      <a:pt x="65" y="403"/>
                      <a:pt x="65" y="403"/>
                    </a:cubicBezTo>
                    <a:cubicBezTo>
                      <a:pt x="128" y="403"/>
                      <a:pt x="128" y="403"/>
                      <a:pt x="128" y="403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44" y="292"/>
                      <a:pt x="144" y="292"/>
                      <a:pt x="144" y="292"/>
                    </a:cubicBezTo>
                    <a:cubicBezTo>
                      <a:pt x="144" y="403"/>
                      <a:pt x="144" y="403"/>
                      <a:pt x="144" y="403"/>
                    </a:cubicBezTo>
                    <a:cubicBezTo>
                      <a:pt x="207" y="403"/>
                      <a:pt x="207" y="403"/>
                      <a:pt x="207" y="403"/>
                    </a:cubicBezTo>
                    <a:lnTo>
                      <a:pt x="207" y="252"/>
                    </a:lnTo>
                    <a:close/>
                  </a:path>
                </a:pathLst>
              </a:cu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64" name="Oval 21"/>
              <p:cNvSpPr>
                <a:spLocks noChangeArrowheads="1"/>
              </p:cNvSpPr>
              <p:nvPr/>
            </p:nvSpPr>
            <p:spPr bwMode="auto">
              <a:xfrm>
                <a:off x="2201847" y="1252165"/>
                <a:ext cx="407988" cy="412750"/>
              </a:xfrm>
              <a:prstGeom prst="ellipse">
                <a:avLst/>
              </a:prstGeom>
              <a:solidFill>
                <a:srgbClr val="D5D2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110" y="6205"/>
              <a:ext cx="1260" cy="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169" name="TextBox 15"/>
            <p:cNvSpPr>
              <a:spLocks noChangeArrowheads="1"/>
            </p:cNvSpPr>
            <p:nvPr/>
          </p:nvSpPr>
          <p:spPr bwMode="auto">
            <a:xfrm>
              <a:off x="2643" y="6576"/>
              <a:ext cx="238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这里输入简单的文字概述请在这里输入简单字概述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617" y="6205"/>
              <a:ext cx="1260" cy="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179" name="TextBox 15"/>
            <p:cNvSpPr>
              <a:spLocks noChangeArrowheads="1"/>
            </p:cNvSpPr>
            <p:nvPr/>
          </p:nvSpPr>
          <p:spPr bwMode="auto">
            <a:xfrm>
              <a:off x="5150" y="6576"/>
              <a:ext cx="238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这里输入简单的文字概述请在这里输入简单字概述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8121" y="6205"/>
              <a:ext cx="1260" cy="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181" name="TextBox 15"/>
            <p:cNvSpPr>
              <a:spLocks noChangeArrowheads="1"/>
            </p:cNvSpPr>
            <p:nvPr/>
          </p:nvSpPr>
          <p:spPr bwMode="auto">
            <a:xfrm>
              <a:off x="7654" y="6576"/>
              <a:ext cx="238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这里输入简单的文字概述请在这里输入简单字概述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0502" y="6205"/>
              <a:ext cx="1260" cy="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183" name="TextBox 15"/>
            <p:cNvSpPr>
              <a:spLocks noChangeArrowheads="1"/>
            </p:cNvSpPr>
            <p:nvPr/>
          </p:nvSpPr>
          <p:spPr bwMode="auto">
            <a:xfrm>
              <a:off x="10035" y="6576"/>
              <a:ext cx="238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这里输入简单的文字概述请在这里输入简单字概述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www.2ppt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2362</Words>
  <Application>Microsoft Office PowerPoint</Application>
  <PresentationFormat>宽屏</PresentationFormat>
  <Paragraphs>221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Gungsuh</vt:lpstr>
      <vt:lpstr>Lato Regular</vt:lpstr>
      <vt:lpstr>Open Sans</vt:lpstr>
      <vt:lpstr>宋体</vt:lpstr>
      <vt:lpstr>微软雅黑</vt:lpstr>
      <vt:lpstr>Agency FB</vt:lpstr>
      <vt:lpstr>Arial</vt:lpstr>
      <vt:lpstr>Calibri</vt:lpstr>
      <vt:lpstr>Helvetica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2021-07-05T01:45:40Z</dcterms:created>
  <dcterms:modified xsi:type="dcterms:W3CDTF">2023-01-10T10:25:22Z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7EDC7F0CD10F4DADA83EEA819B7FB4F9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