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314" r:id="rId2"/>
    <p:sldId id="316"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5" r:id="rId29"/>
  </p:sldIdLst>
  <p:sldSz cx="12193588"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5D6E"/>
    <a:srgbClr val="15C2FF"/>
    <a:srgbClr val="00BC9D"/>
    <a:srgbClr val="00AA8C"/>
    <a:srgbClr val="FFCB25"/>
    <a:srgbClr val="30B9EC"/>
    <a:srgbClr val="EF7584"/>
    <a:srgbClr val="F18794"/>
    <a:srgbClr val="EF7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88" autoAdjust="0"/>
    <p:restoredTop sz="94646"/>
  </p:normalViewPr>
  <p:slideViewPr>
    <p:cSldViewPr snapToGrid="0" snapToObjects="1">
      <p:cViewPr varScale="1">
        <p:scale>
          <a:sx n="90" d="100"/>
          <a:sy n="90" d="100"/>
        </p:scale>
        <p:origin x="222"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snapToObjects="1">
      <p:cViewPr varScale="1">
        <p:scale>
          <a:sx n="67" d="100"/>
          <a:sy n="67" d="100"/>
        </p:scale>
        <p:origin x="294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extLst>
            <c:ext xmlns:c16="http://schemas.microsoft.com/office/drawing/2014/chart" uri="{C3380CC4-5D6E-409C-BE32-E72D297353CC}">
              <c16:uniqueId val="{00000000-7A95-44E1-A953-788EED815D7A}"/>
            </c:ext>
          </c:extLst>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4.4000000000000004</c:v>
                </c:pt>
                <c:pt idx="2">
                  <c:v>1.8</c:v>
                </c:pt>
                <c:pt idx="3">
                  <c:v>2.8</c:v>
                </c:pt>
                <c:pt idx="4">
                  <c:v>3</c:v>
                </c:pt>
                <c:pt idx="5">
                  <c:v>5</c:v>
                </c:pt>
              </c:numCache>
            </c:numRef>
          </c:val>
          <c:smooth val="0"/>
          <c:extLst>
            <c:ext xmlns:c16="http://schemas.microsoft.com/office/drawing/2014/chart" uri="{C3380CC4-5D6E-409C-BE32-E72D297353CC}">
              <c16:uniqueId val="{00000001-7A95-44E1-A953-788EED815D7A}"/>
            </c:ext>
          </c:extLst>
        </c:ser>
        <c:dLbls>
          <c:showLegendKey val="0"/>
          <c:showVal val="0"/>
          <c:showCatName val="0"/>
          <c:showSerName val="0"/>
          <c:showPercent val="0"/>
          <c:showBubbleSize val="0"/>
        </c:dLbls>
        <c:smooth val="0"/>
        <c:axId val="-1098712432"/>
        <c:axId val="-1098702640"/>
      </c:lineChart>
      <c:catAx>
        <c:axId val="-1098712432"/>
        <c:scaling>
          <c:orientation val="minMax"/>
        </c:scaling>
        <c:delete val="1"/>
        <c:axPos val="b"/>
        <c:numFmt formatCode="General" sourceLinked="1"/>
        <c:majorTickMark val="none"/>
        <c:minorTickMark val="none"/>
        <c:tickLblPos val="nextTo"/>
        <c:crossAx val="-1098702640"/>
        <c:crosses val="autoZero"/>
        <c:auto val="1"/>
        <c:lblAlgn val="ctr"/>
        <c:lblOffset val="100"/>
        <c:noMultiLvlLbl val="0"/>
      </c:catAx>
      <c:valAx>
        <c:axId val="-1098702640"/>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109871243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extLst>
            <c:ext xmlns:c16="http://schemas.microsoft.com/office/drawing/2014/chart" uri="{C3380CC4-5D6E-409C-BE32-E72D297353CC}">
              <c16:uniqueId val="{00000000-1A23-4F4F-939E-A2227D51AC4F}"/>
            </c:ext>
          </c:extLst>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4.4000000000000004</c:v>
                </c:pt>
                <c:pt idx="2">
                  <c:v>1.8</c:v>
                </c:pt>
                <c:pt idx="3">
                  <c:v>2.8</c:v>
                </c:pt>
                <c:pt idx="4">
                  <c:v>3</c:v>
                </c:pt>
                <c:pt idx="5">
                  <c:v>5</c:v>
                </c:pt>
              </c:numCache>
            </c:numRef>
          </c:val>
          <c:smooth val="0"/>
          <c:extLst>
            <c:ext xmlns:c16="http://schemas.microsoft.com/office/drawing/2014/chart" uri="{C3380CC4-5D6E-409C-BE32-E72D297353CC}">
              <c16:uniqueId val="{00000001-1A23-4F4F-939E-A2227D51AC4F}"/>
            </c:ext>
          </c:extLst>
        </c:ser>
        <c:dLbls>
          <c:showLegendKey val="0"/>
          <c:showVal val="0"/>
          <c:showCatName val="0"/>
          <c:showSerName val="0"/>
          <c:showPercent val="0"/>
          <c:showBubbleSize val="0"/>
        </c:dLbls>
        <c:smooth val="0"/>
        <c:axId val="-1098699376"/>
        <c:axId val="-1098703728"/>
      </c:lineChart>
      <c:catAx>
        <c:axId val="-1098699376"/>
        <c:scaling>
          <c:orientation val="minMax"/>
        </c:scaling>
        <c:delete val="1"/>
        <c:axPos val="b"/>
        <c:numFmt formatCode="General" sourceLinked="1"/>
        <c:majorTickMark val="none"/>
        <c:minorTickMark val="none"/>
        <c:tickLblPos val="nextTo"/>
        <c:crossAx val="-1098703728"/>
        <c:crosses val="autoZero"/>
        <c:auto val="1"/>
        <c:lblAlgn val="ctr"/>
        <c:lblOffset val="100"/>
        <c:noMultiLvlLbl val="0"/>
      </c:catAx>
      <c:valAx>
        <c:axId val="-1098703728"/>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10986993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extLst>
            <c:ext xmlns:c16="http://schemas.microsoft.com/office/drawing/2014/chart" uri="{C3380CC4-5D6E-409C-BE32-E72D297353CC}">
              <c16:uniqueId val="{00000000-3B1E-46E0-88FF-130ECCAB4F6C}"/>
            </c:ext>
          </c:extLst>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4.4000000000000004</c:v>
                </c:pt>
                <c:pt idx="2">
                  <c:v>1.8</c:v>
                </c:pt>
                <c:pt idx="3">
                  <c:v>2.8</c:v>
                </c:pt>
                <c:pt idx="4">
                  <c:v>3</c:v>
                </c:pt>
                <c:pt idx="5">
                  <c:v>5</c:v>
                </c:pt>
              </c:numCache>
            </c:numRef>
          </c:val>
          <c:smooth val="0"/>
          <c:extLst>
            <c:ext xmlns:c16="http://schemas.microsoft.com/office/drawing/2014/chart" uri="{C3380CC4-5D6E-409C-BE32-E72D297353CC}">
              <c16:uniqueId val="{00000001-3B1E-46E0-88FF-130ECCAB4F6C}"/>
            </c:ext>
          </c:extLst>
        </c:ser>
        <c:dLbls>
          <c:showLegendKey val="0"/>
          <c:showVal val="0"/>
          <c:showCatName val="0"/>
          <c:showSerName val="0"/>
          <c:showPercent val="0"/>
          <c:showBubbleSize val="0"/>
        </c:dLbls>
        <c:smooth val="0"/>
        <c:axId val="-1098719504"/>
        <c:axId val="-1098711888"/>
      </c:lineChart>
      <c:catAx>
        <c:axId val="-1098719504"/>
        <c:scaling>
          <c:orientation val="minMax"/>
        </c:scaling>
        <c:delete val="1"/>
        <c:axPos val="b"/>
        <c:numFmt formatCode="General" sourceLinked="1"/>
        <c:majorTickMark val="none"/>
        <c:minorTickMark val="none"/>
        <c:tickLblPos val="nextTo"/>
        <c:crossAx val="-1098711888"/>
        <c:crosses val="autoZero"/>
        <c:auto val="1"/>
        <c:lblAlgn val="ctr"/>
        <c:lblOffset val="100"/>
        <c:noMultiLvlLbl val="0"/>
      </c:catAx>
      <c:valAx>
        <c:axId val="-1098711888"/>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10987195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414D64-4C72-F743-9FA7-30E1416F032F}"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AC06B-2500-6746-86EB-290A6F036D0D}"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1C0B9-940E-4082-9715-AEBEC6AC077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2E234-263E-4B8B-B6D7-C1498C61914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userDrawn="1"/>
        </p:nvSpPr>
        <p:spPr>
          <a:xfrm>
            <a:off x="-2331499" y="7364968"/>
            <a:ext cx="843501" cy="369332"/>
          </a:xfrm>
          <a:prstGeom prst="rect">
            <a:avLst/>
          </a:prstGeom>
          <a:noFill/>
        </p:spPr>
        <p:txBody>
          <a:bodyPr wrap="none" rtlCol="0">
            <a:spAutoFit/>
          </a:bodyPr>
          <a:lstStyle/>
          <a:p>
            <a:pPr algn="ctr"/>
            <a:r>
              <a:rPr lang="en-US" altLang="zh-CN" dirty="0" smtClean="0">
                <a:solidFill>
                  <a:schemeClr val="bg1"/>
                </a:solidFill>
              </a:rPr>
              <a:t>home</a:t>
            </a:r>
            <a:endParaRPr lang="zh-CN" altLang="en-US" dirty="0">
              <a:solidFill>
                <a:schemeClr val="bg1"/>
              </a:solidFill>
            </a:endParaRPr>
          </a:p>
        </p:txBody>
      </p:sp>
      <p:sp>
        <p:nvSpPr>
          <p:cNvPr id="4" name="loading_white"/>
          <p:cNvSpPr/>
          <p:nvPr userDrawn="1"/>
        </p:nvSpPr>
        <p:spPr>
          <a:xfrm>
            <a:off x="4929430" y="3384550"/>
            <a:ext cx="2334728" cy="889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oading_green"/>
          <p:cNvSpPr/>
          <p:nvPr userDrawn="1"/>
        </p:nvSpPr>
        <p:spPr>
          <a:xfrm>
            <a:off x="4929430" y="3384550"/>
            <a:ext cx="2334728" cy="88900"/>
          </a:xfrm>
          <a:prstGeom prst="rect">
            <a:avLst/>
          </a:prstGeom>
          <a:solidFill>
            <a:srgbClr val="8EC83E"/>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oading_text"/>
          <p:cNvSpPr txBox="1"/>
          <p:nvPr userDrawn="1"/>
        </p:nvSpPr>
        <p:spPr>
          <a:xfrm>
            <a:off x="4929430" y="3035754"/>
            <a:ext cx="2334728" cy="307777"/>
          </a:xfrm>
          <a:prstGeom prst="rect">
            <a:avLst/>
          </a:prstGeom>
          <a:noFill/>
        </p:spPr>
        <p:txBody>
          <a:bodyPr wrap="square" rtlCol="0">
            <a:spAutoFit/>
          </a:bodyPr>
          <a:lstStyle/>
          <a:p>
            <a:pPr algn="ctr"/>
            <a:r>
              <a:rPr lang="en-US" altLang="zh-CN" sz="1400" dirty="0" smtClean="0">
                <a:solidFill>
                  <a:srgbClr val="30B9EC"/>
                </a:solidFill>
                <a:latin typeface="Arial" panose="020B0604020202020204" pitchFamily="34" charset="0"/>
                <a:cs typeface="Arial" panose="020B0604020202020204" pitchFamily="34" charset="0"/>
              </a:rPr>
              <a:t>Loading …</a:t>
            </a:r>
            <a:endParaRPr lang="zh-CN" altLang="en-US" sz="1400" dirty="0">
              <a:solidFill>
                <a:srgbClr val="30B9EC"/>
              </a:solidFill>
              <a:latin typeface="Arial" panose="020B0604020202020204" pitchFamily="34" charset="0"/>
              <a:cs typeface="Arial" panose="020B0604020202020204" pitchFamily="34" charset="0"/>
            </a:endParaRPr>
          </a:p>
        </p:txBody>
      </p:sp>
      <p:sp>
        <p:nvSpPr>
          <p:cNvPr id="5" name="椭圆 4"/>
          <p:cNvSpPr/>
          <p:nvPr/>
        </p:nvSpPr>
        <p:spPr>
          <a:xfrm>
            <a:off x="4116794" y="3074272"/>
            <a:ext cx="709456" cy="709456"/>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929430" y="3074272"/>
            <a:ext cx="709456" cy="7094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42066" y="3074272"/>
            <a:ext cx="709456" cy="709456"/>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554702" y="3074272"/>
            <a:ext cx="709456" cy="709456"/>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367338" y="3074272"/>
            <a:ext cx="709456" cy="709456"/>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ask"/>
          <p:cNvSpPr/>
          <p:nvPr userDrawn="1"/>
        </p:nvSpPr>
        <p:spPr>
          <a:xfrm>
            <a:off x="0" y="0"/>
            <a:ext cx="12193588" cy="6858000"/>
          </a:xfrm>
          <a:prstGeom prst="rect">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userDrawn="1"/>
        </p:nvSpPr>
        <p:spPr>
          <a:xfrm>
            <a:off x="965200" y="215900"/>
            <a:ext cx="863600" cy="863600"/>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7" name="圆角矩形 16"/>
          <p:cNvSpPr/>
          <p:nvPr userDrawn="1"/>
        </p:nvSpPr>
        <p:spPr>
          <a:xfrm>
            <a:off x="2346325" y="114300"/>
            <a:ext cx="180975" cy="180975"/>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965200" y="1247775"/>
            <a:ext cx="257175" cy="257175"/>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userDrawn="1"/>
        </p:nvSpPr>
        <p:spPr>
          <a:xfrm>
            <a:off x="1612900" y="1819275"/>
            <a:ext cx="431800" cy="43180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userDrawn="1"/>
        </p:nvSpPr>
        <p:spPr>
          <a:xfrm>
            <a:off x="1397000" y="2828925"/>
            <a:ext cx="210457" cy="210457"/>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userDrawn="1"/>
        </p:nvSpPr>
        <p:spPr>
          <a:xfrm>
            <a:off x="1502228" y="3510297"/>
            <a:ext cx="657225" cy="65722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userDrawn="1"/>
        </p:nvSpPr>
        <p:spPr>
          <a:xfrm>
            <a:off x="1655988" y="4666605"/>
            <a:ext cx="285750" cy="285750"/>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userDrawn="1"/>
        </p:nvSpPr>
        <p:spPr>
          <a:xfrm>
            <a:off x="1936069" y="5174437"/>
            <a:ext cx="207188" cy="2071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userDrawn="1"/>
        </p:nvSpPr>
        <p:spPr>
          <a:xfrm>
            <a:off x="2527300" y="6553200"/>
            <a:ext cx="209550" cy="2095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userDrawn="1"/>
        </p:nvSpPr>
        <p:spPr>
          <a:xfrm>
            <a:off x="1612900" y="6153150"/>
            <a:ext cx="400050" cy="40005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userDrawn="1"/>
        </p:nvSpPr>
        <p:spPr>
          <a:xfrm>
            <a:off x="298450" y="2647950"/>
            <a:ext cx="504825" cy="504825"/>
          </a:xfrm>
          <a:prstGeom prst="round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userDrawn="1"/>
        </p:nvSpPr>
        <p:spPr>
          <a:xfrm>
            <a:off x="-673100" y="1609725"/>
            <a:ext cx="990600" cy="99060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userDrawn="1"/>
        </p:nvSpPr>
        <p:spPr>
          <a:xfrm>
            <a:off x="-368300" y="1079500"/>
            <a:ext cx="1171575" cy="1171575"/>
          </a:xfrm>
          <a:prstGeom prst="round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userDrawn="1"/>
        </p:nvSpPr>
        <p:spPr>
          <a:xfrm>
            <a:off x="288925" y="409575"/>
            <a:ext cx="447675" cy="447675"/>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userDrawn="1"/>
        </p:nvSpPr>
        <p:spPr>
          <a:xfrm>
            <a:off x="-311150" y="-190500"/>
            <a:ext cx="823912" cy="823912"/>
          </a:xfrm>
          <a:prstGeom prst="roundRect">
            <a:avLst/>
          </a:prstGeom>
          <a:solidFill>
            <a:srgbClr val="00AA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userDrawn="1"/>
        </p:nvSpPr>
        <p:spPr>
          <a:xfrm>
            <a:off x="-504418" y="3667125"/>
            <a:ext cx="1901418" cy="1901418"/>
          </a:xfrm>
          <a:prstGeom prst="round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userDrawn="1"/>
        </p:nvSpPr>
        <p:spPr>
          <a:xfrm>
            <a:off x="-1129406" y="5229200"/>
            <a:ext cx="1988363" cy="1988363"/>
          </a:xfrm>
          <a:prstGeom prst="round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userDrawn="1"/>
        </p:nvSpPr>
        <p:spPr>
          <a:xfrm>
            <a:off x="723994" y="5126812"/>
            <a:ext cx="883463" cy="883463"/>
          </a:xfrm>
          <a:prstGeom prst="roundRect">
            <a:avLst/>
          </a:prstGeom>
          <a:solidFill>
            <a:srgbClr val="30B9E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 presetClass="exit" presetSubtype="4" fill="hold" grpId="1" nodeType="withEffect">
                                      <p:stCondLst>
                                        <p:cond delay="100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grpId="1" nodeType="withEffect">
                                      <p:stCondLst>
                                        <p:cond delay="100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2" presetClass="exit" presetSubtype="4" fill="hold" grpId="1" nodeType="withEffect">
                                      <p:stCondLst>
                                        <p:cond delay="100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2" nodeType="withEffect">
                                      <p:stCondLst>
                                        <p:cond delay="1000"/>
                                      </p:stCondLst>
                                      <p:childTnLst>
                                        <p:animEffect transition="out" filter="fade">
                                          <p:cBhvr>
                                            <p:cTn id="27" dur="250"/>
                                            <p:tgtEl>
                                              <p:spTgt spid="4"/>
                                            </p:tgtEl>
                                          </p:cBhvr>
                                        </p:animEffect>
                                        <p:set>
                                          <p:cBhvr>
                                            <p:cTn id="28" dur="1" fill="hold">
                                              <p:stCondLst>
                                                <p:cond delay="249"/>
                                              </p:stCondLst>
                                            </p:cTn>
                                            <p:tgtEl>
                                              <p:spTgt spid="4"/>
                                            </p:tgtEl>
                                            <p:attrNameLst>
                                              <p:attrName>style.visibility</p:attrName>
                                            </p:attrNameLst>
                                          </p:cBhvr>
                                          <p:to>
                                            <p:strVal val="hidden"/>
                                          </p:to>
                                        </p:set>
                                      </p:childTnLst>
                                    </p:cTn>
                                  </p:par>
                                  <p:par>
                                    <p:cTn id="29" presetID="10" presetClass="exit" presetSubtype="0" fill="hold" grpId="2" nodeType="withEffect">
                                      <p:stCondLst>
                                        <p:cond delay="100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2" nodeType="withEffect">
                                      <p:stCondLst>
                                        <p:cond delay="1000"/>
                                      </p:stCondLst>
                                      <p:childTnLst>
                                        <p:animEffect transition="out" filter="fade">
                                          <p:cBhvr>
                                            <p:cTn id="33" dur="250"/>
                                            <p:tgtEl>
                                              <p:spTgt spid="10"/>
                                            </p:tgtEl>
                                          </p:cBhvr>
                                        </p:animEffect>
                                        <p:set>
                                          <p:cBhvr>
                                            <p:cTn id="34" dur="1" fill="hold">
                                              <p:stCondLst>
                                                <p:cond delay="249"/>
                                              </p:stCondLst>
                                            </p:cTn>
                                            <p:tgtEl>
                                              <p:spTgt spid="10"/>
                                            </p:tgtEl>
                                            <p:attrNameLst>
                                              <p:attrName>style.visibility</p:attrName>
                                            </p:attrNameLst>
                                          </p:cBhvr>
                                          <p:to>
                                            <p:strVal val="hidden"/>
                                          </p:to>
                                        </p:set>
                                      </p:childTnLst>
                                    </p:cTn>
                                  </p:par>
                                  <p:par>
                                    <p:cTn id="35" presetID="2" presetClass="entr" presetSubtype="1" fill="hold" grpId="0" nodeType="withEffect" p14:presetBounceEnd="80000">
                                      <p:stCondLst>
                                        <p:cond delay="1400"/>
                                      </p:stCondLst>
                                      <p:childTnLst>
                                        <p:set>
                                          <p:cBhvr>
                                            <p:cTn id="36" dur="1" fill="hold">
                                              <p:stCondLst>
                                                <p:cond delay="0"/>
                                              </p:stCondLst>
                                            </p:cTn>
                                            <p:tgtEl>
                                              <p:spTgt spid="7"/>
                                            </p:tgtEl>
                                            <p:attrNameLst>
                                              <p:attrName>style.visibility</p:attrName>
                                            </p:attrNameLst>
                                          </p:cBhvr>
                                          <p:to>
                                            <p:strVal val="visible"/>
                                          </p:to>
                                        </p:set>
                                        <p:anim calcmode="lin" valueType="num" p14:bounceEnd="80000">
                                          <p:cBhvr additive="base">
                                            <p:cTn id="37" dur="6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38" dur="600" fill="hold"/>
                                            <p:tgtEl>
                                              <p:spTgt spid="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80000">
                                      <p:stCondLst>
                                        <p:cond delay="1500"/>
                                      </p:stCondLst>
                                      <p:childTnLst>
                                        <p:set>
                                          <p:cBhvr>
                                            <p:cTn id="40" dur="1" fill="hold">
                                              <p:stCondLst>
                                                <p:cond delay="0"/>
                                              </p:stCondLst>
                                            </p:cTn>
                                            <p:tgtEl>
                                              <p:spTgt spid="6"/>
                                            </p:tgtEl>
                                            <p:attrNameLst>
                                              <p:attrName>style.visibility</p:attrName>
                                            </p:attrNameLst>
                                          </p:cBhvr>
                                          <p:to>
                                            <p:strVal val="visible"/>
                                          </p:to>
                                        </p:set>
                                        <p:anim calcmode="lin" valueType="num" p14:bounceEnd="80000">
                                          <p:cBhvr additive="base">
                                            <p:cTn id="41" dur="6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42" dur="600" fill="hold"/>
                                            <p:tgtEl>
                                              <p:spTgt spid="6"/>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80000">
                                      <p:stCondLst>
                                        <p:cond delay="1600"/>
                                      </p:stCondLst>
                                      <p:childTnLst>
                                        <p:set>
                                          <p:cBhvr>
                                            <p:cTn id="44" dur="1" fill="hold">
                                              <p:stCondLst>
                                                <p:cond delay="0"/>
                                              </p:stCondLst>
                                            </p:cTn>
                                            <p:tgtEl>
                                              <p:spTgt spid="8"/>
                                            </p:tgtEl>
                                            <p:attrNameLst>
                                              <p:attrName>style.visibility</p:attrName>
                                            </p:attrNameLst>
                                          </p:cBhvr>
                                          <p:to>
                                            <p:strVal val="visible"/>
                                          </p:to>
                                        </p:set>
                                        <p:anim calcmode="lin" valueType="num" p14:bounceEnd="80000">
                                          <p:cBhvr additive="base">
                                            <p:cTn id="45" dur="6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46" dur="60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14:presetBounceEnd="80000">
                                      <p:stCondLst>
                                        <p:cond delay="1700"/>
                                      </p:stCondLst>
                                      <p:childTnLst>
                                        <p:set>
                                          <p:cBhvr>
                                            <p:cTn id="48" dur="1" fill="hold">
                                              <p:stCondLst>
                                                <p:cond delay="0"/>
                                              </p:stCondLst>
                                            </p:cTn>
                                            <p:tgtEl>
                                              <p:spTgt spid="5"/>
                                            </p:tgtEl>
                                            <p:attrNameLst>
                                              <p:attrName>style.visibility</p:attrName>
                                            </p:attrNameLst>
                                          </p:cBhvr>
                                          <p:to>
                                            <p:strVal val="visible"/>
                                          </p:to>
                                        </p:set>
                                        <p:anim calcmode="lin" valueType="num" p14:bounceEnd="80000">
                                          <p:cBhvr additive="base">
                                            <p:cTn id="49" dur="6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50" dur="600" fill="hold"/>
                                            <p:tgtEl>
                                              <p:spTgt spid="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14:presetBounceEnd="80000">
                                      <p:stCondLst>
                                        <p:cond delay="1800"/>
                                      </p:stCondLst>
                                      <p:childTnLst>
                                        <p:set>
                                          <p:cBhvr>
                                            <p:cTn id="52" dur="1" fill="hold">
                                              <p:stCondLst>
                                                <p:cond delay="0"/>
                                              </p:stCondLst>
                                            </p:cTn>
                                            <p:tgtEl>
                                              <p:spTgt spid="9"/>
                                            </p:tgtEl>
                                            <p:attrNameLst>
                                              <p:attrName>style.visibility</p:attrName>
                                            </p:attrNameLst>
                                          </p:cBhvr>
                                          <p:to>
                                            <p:strVal val="visible"/>
                                          </p:to>
                                        </p:set>
                                        <p:anim calcmode="lin" valueType="num" p14:bounceEnd="80000">
                                          <p:cBhvr additive="base">
                                            <p:cTn id="53" dur="6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54" dur="600" fill="hold"/>
                                            <p:tgtEl>
                                              <p:spTgt spid="9"/>
                                            </p:tgtEl>
                                            <p:attrNameLst>
                                              <p:attrName>ppt_y</p:attrName>
                                            </p:attrNameLst>
                                          </p:cBhvr>
                                          <p:tavLst>
                                            <p:tav tm="0">
                                              <p:val>
                                                <p:strVal val="0-#ppt_h/2"/>
                                              </p:val>
                                            </p:tav>
                                            <p:tav tm="100000">
                                              <p:val>
                                                <p:strVal val="#ppt_y"/>
                                              </p:val>
                                            </p:tav>
                                          </p:tavLst>
                                        </p:anim>
                                      </p:childTnLst>
                                    </p:cTn>
                                  </p:par>
                                  <p:par>
                                    <p:cTn id="55" presetID="64" presetClass="path" presetSubtype="0" accel="50000" decel="50000" fill="hold" grpId="1" nodeType="withEffect">
                                      <p:stCondLst>
                                        <p:cond delay="2500"/>
                                      </p:stCondLst>
                                      <p:childTnLst>
                                        <p:animMotion origin="layout" path="M 3.33333E-6 0 L 3.33333E-6 -0.0544 " pathEditMode="relative" rAng="0" ptsTypes="AA">
                                          <p:cBhvr>
                                            <p:cTn id="56" dur="500" fill="hold"/>
                                            <p:tgtEl>
                                              <p:spTgt spid="5"/>
                                            </p:tgtEl>
                                            <p:attrNameLst>
                                              <p:attrName>ppt_x</p:attrName>
                                              <p:attrName>ppt_y</p:attrName>
                                            </p:attrNameLst>
                                          </p:cBhvr>
                                          <p:rCtr x="0" y="-2731"/>
                                        </p:animMotion>
                                      </p:childTnLst>
                                    </p:cTn>
                                  </p:par>
                                  <p:par>
                                    <p:cTn id="57" presetID="42" presetClass="path" presetSubtype="0" accel="50000" decel="50000" fill="hold" grpId="2" nodeType="withEffect">
                                      <p:stCondLst>
                                        <p:cond delay="3000"/>
                                      </p:stCondLst>
                                      <p:childTnLst>
                                        <p:animMotion origin="layout" path="M -1.20542E-6 -0.0544 L -1.20542E-6 -0.00023 " pathEditMode="relative" rAng="0" ptsTypes="AA">
                                          <p:cBhvr>
                                            <p:cTn id="58" dur="500" fill="hold"/>
                                            <p:tgtEl>
                                              <p:spTgt spid="5"/>
                                            </p:tgtEl>
                                            <p:attrNameLst>
                                              <p:attrName>ppt_x</p:attrName>
                                              <p:attrName>ppt_y</p:attrName>
                                            </p:attrNameLst>
                                          </p:cBhvr>
                                          <p:rCtr x="0" y="2708"/>
                                        </p:animMotion>
                                      </p:childTnLst>
                                    </p:cTn>
                                  </p:par>
                                  <p:par>
                                    <p:cTn id="59" presetID="64" presetClass="path" presetSubtype="0" accel="50000" decel="50000" fill="hold" grpId="1" nodeType="withEffect">
                                      <p:stCondLst>
                                        <p:cond delay="2600"/>
                                      </p:stCondLst>
                                      <p:childTnLst>
                                        <p:animMotion origin="layout" path="M 3.33333E-6 0 L 3.33333E-6 -0.0544 " pathEditMode="relative" rAng="0" ptsTypes="AA">
                                          <p:cBhvr>
                                            <p:cTn id="60" dur="500" fill="hold"/>
                                            <p:tgtEl>
                                              <p:spTgt spid="6"/>
                                            </p:tgtEl>
                                            <p:attrNameLst>
                                              <p:attrName>ppt_x</p:attrName>
                                              <p:attrName>ppt_y</p:attrName>
                                            </p:attrNameLst>
                                          </p:cBhvr>
                                          <p:rCtr x="0" y="-2731"/>
                                        </p:animMotion>
                                      </p:childTnLst>
                                    </p:cTn>
                                  </p:par>
                                  <p:par>
                                    <p:cTn id="61" presetID="42" presetClass="path" presetSubtype="0" accel="50000" decel="50000" fill="hold" grpId="2" nodeType="withEffect">
                                      <p:stCondLst>
                                        <p:cond delay="3100"/>
                                      </p:stCondLst>
                                      <p:childTnLst>
                                        <p:animMotion origin="layout" path="M -1.20542E-6 -0.0544 L -1.20542E-6 -0.00023 " pathEditMode="relative" rAng="0" ptsTypes="AA">
                                          <p:cBhvr>
                                            <p:cTn id="62" dur="500" fill="hold"/>
                                            <p:tgtEl>
                                              <p:spTgt spid="6"/>
                                            </p:tgtEl>
                                            <p:attrNameLst>
                                              <p:attrName>ppt_x</p:attrName>
                                              <p:attrName>ppt_y</p:attrName>
                                            </p:attrNameLst>
                                          </p:cBhvr>
                                          <p:rCtr x="0" y="2708"/>
                                        </p:animMotion>
                                      </p:childTnLst>
                                    </p:cTn>
                                  </p:par>
                                  <p:par>
                                    <p:cTn id="63" presetID="64" presetClass="path" presetSubtype="0" accel="50000" decel="50000" fill="hold" grpId="1" nodeType="withEffect">
                                      <p:stCondLst>
                                        <p:cond delay="2700"/>
                                      </p:stCondLst>
                                      <p:childTnLst>
                                        <p:animMotion origin="layout" path="M 3.33333E-6 0 L 3.33333E-6 -0.0544 " pathEditMode="relative" rAng="0" ptsTypes="AA">
                                          <p:cBhvr>
                                            <p:cTn id="64" dur="500" fill="hold"/>
                                            <p:tgtEl>
                                              <p:spTgt spid="7"/>
                                            </p:tgtEl>
                                            <p:attrNameLst>
                                              <p:attrName>ppt_x</p:attrName>
                                              <p:attrName>ppt_y</p:attrName>
                                            </p:attrNameLst>
                                          </p:cBhvr>
                                          <p:rCtr x="0" y="-2731"/>
                                        </p:animMotion>
                                      </p:childTnLst>
                                    </p:cTn>
                                  </p:par>
                                  <p:par>
                                    <p:cTn id="65" presetID="42" presetClass="path" presetSubtype="0" accel="50000" decel="50000" fill="hold" grpId="2" nodeType="withEffect">
                                      <p:stCondLst>
                                        <p:cond delay="3200"/>
                                      </p:stCondLst>
                                      <p:childTnLst>
                                        <p:animMotion origin="layout" path="M -1.20542E-6 -0.0544 L -1.20542E-6 -0.00023 " pathEditMode="relative" rAng="0" ptsTypes="AA">
                                          <p:cBhvr>
                                            <p:cTn id="66" dur="500" fill="hold"/>
                                            <p:tgtEl>
                                              <p:spTgt spid="7"/>
                                            </p:tgtEl>
                                            <p:attrNameLst>
                                              <p:attrName>ppt_x</p:attrName>
                                              <p:attrName>ppt_y</p:attrName>
                                            </p:attrNameLst>
                                          </p:cBhvr>
                                          <p:rCtr x="0" y="2708"/>
                                        </p:animMotion>
                                      </p:childTnLst>
                                    </p:cTn>
                                  </p:par>
                                  <p:par>
                                    <p:cTn id="67" presetID="64" presetClass="path" presetSubtype="0" accel="50000" decel="50000" fill="hold" grpId="1" nodeType="withEffect">
                                      <p:stCondLst>
                                        <p:cond delay="2800"/>
                                      </p:stCondLst>
                                      <p:childTnLst>
                                        <p:animMotion origin="layout" path="M 3.33333E-6 0 L 3.33333E-6 -0.0544 " pathEditMode="relative" rAng="0" ptsTypes="AA">
                                          <p:cBhvr>
                                            <p:cTn id="68" dur="500" fill="hold"/>
                                            <p:tgtEl>
                                              <p:spTgt spid="8"/>
                                            </p:tgtEl>
                                            <p:attrNameLst>
                                              <p:attrName>ppt_x</p:attrName>
                                              <p:attrName>ppt_y</p:attrName>
                                            </p:attrNameLst>
                                          </p:cBhvr>
                                          <p:rCtr x="0" y="-2731"/>
                                        </p:animMotion>
                                      </p:childTnLst>
                                    </p:cTn>
                                  </p:par>
                                  <p:par>
                                    <p:cTn id="69" presetID="42" presetClass="path" presetSubtype="0" accel="50000" decel="50000" fill="hold" grpId="2" nodeType="withEffect">
                                      <p:stCondLst>
                                        <p:cond delay="3300"/>
                                      </p:stCondLst>
                                      <p:childTnLst>
                                        <p:animMotion origin="layout" path="M -1.20542E-6 -0.0544 L -1.20542E-6 -0.00023 " pathEditMode="relative" rAng="0" ptsTypes="AA">
                                          <p:cBhvr>
                                            <p:cTn id="70" dur="500" fill="hold"/>
                                            <p:tgtEl>
                                              <p:spTgt spid="8"/>
                                            </p:tgtEl>
                                            <p:attrNameLst>
                                              <p:attrName>ppt_x</p:attrName>
                                              <p:attrName>ppt_y</p:attrName>
                                            </p:attrNameLst>
                                          </p:cBhvr>
                                          <p:rCtr x="0" y="2708"/>
                                        </p:animMotion>
                                      </p:childTnLst>
                                    </p:cTn>
                                  </p:par>
                                  <p:par>
                                    <p:cTn id="71" presetID="64" presetClass="path" presetSubtype="0" accel="50000" decel="50000" fill="hold" grpId="1" nodeType="withEffect">
                                      <p:stCondLst>
                                        <p:cond delay="2900"/>
                                      </p:stCondLst>
                                      <p:childTnLst>
                                        <p:animMotion origin="layout" path="M 3.33333E-6 0 L 3.33333E-6 -0.0544 " pathEditMode="relative" rAng="0" ptsTypes="AA">
                                          <p:cBhvr>
                                            <p:cTn id="72" dur="500" fill="hold"/>
                                            <p:tgtEl>
                                              <p:spTgt spid="9"/>
                                            </p:tgtEl>
                                            <p:attrNameLst>
                                              <p:attrName>ppt_x</p:attrName>
                                              <p:attrName>ppt_y</p:attrName>
                                            </p:attrNameLst>
                                          </p:cBhvr>
                                          <p:rCtr x="0" y="-2731"/>
                                        </p:animMotion>
                                      </p:childTnLst>
                                    </p:cTn>
                                  </p:par>
                                  <p:par>
                                    <p:cTn id="73" presetID="42" presetClass="path" presetSubtype="0" accel="50000" decel="50000" fill="hold" grpId="2" nodeType="withEffect">
                                      <p:stCondLst>
                                        <p:cond delay="3400"/>
                                      </p:stCondLst>
                                      <p:childTnLst>
                                        <p:animMotion origin="layout" path="M -1.20542E-6 -0.0544 L -1.20542E-6 -0.00023 " pathEditMode="relative" rAng="0" ptsTypes="AA">
                                          <p:cBhvr>
                                            <p:cTn id="74" dur="500" fill="hold"/>
                                            <p:tgtEl>
                                              <p:spTgt spid="9"/>
                                            </p:tgtEl>
                                            <p:attrNameLst>
                                              <p:attrName>ppt_x</p:attrName>
                                              <p:attrName>ppt_y</p:attrName>
                                            </p:attrNameLst>
                                          </p:cBhvr>
                                          <p:rCtr x="0" y="2708"/>
                                        </p:animMotion>
                                      </p:childTnLst>
                                    </p:cTn>
                                  </p:par>
                                  <p:par>
                                    <p:cTn id="75" presetID="0" presetClass="path" presetSubtype="0" accel="100000" fill="hold" grpId="3" nodeType="withEffect">
                                      <p:stCondLst>
                                        <p:cond delay="4100"/>
                                      </p:stCondLst>
                                      <p:childTnLst>
                                        <p:animMotion origin="layout" path="M 3.33333E-6 1.48148E-6 C -0.00157 -0.02454 -0.0069 -0.04861 -0.01771 -0.06667 C -0.02331 -0.09005 -0.04323 -0.1206 -0.05404 -0.13889 C -0.06081 -0.15 -0.06667 -0.16875 -0.07604 -0.17408 C -0.08151 -0.18333 -0.08841 -0.19769 -0.09584 -0.20185 C -0.10222 -0.2125 -0.10521 -0.21945 -0.11341 -0.22408 C -0.12487 -0.24329 -0.10274 -0.20695 -0.12552 -0.23889 C -0.13776 -0.25602 -0.14401 -0.26296 -0.15743 -0.27593 C -0.16446 -0.28264 -0.17149 -0.29468 -0.17943 -0.29815 C -0.18581 -0.30602 -0.19128 -0.30949 -0.19831 -0.31482 C -0.21315 -0.32616 -0.225 -0.34028 -0.24115 -0.3463 C -0.24662 -0.35093 -0.25183 -0.35185 -0.25769 -0.35556 C -0.27722 -0.36829 -0.29883 -0.37454 -0.31927 -0.38148 C -0.32761 -0.38843 -0.32084 -0.3838 -0.33477 -0.38704 C -0.35209 -0.39097 -0.36901 -0.39445 -0.38633 -0.39815 C -0.39623 -0.40371 -0.40417 -0.40417 -0.41498 -0.40556 C -0.43451 -0.41366 -0.44297 -0.41296 -0.46563 -0.41296 " pathEditMode="relative" rAng="0" ptsTypes="ffffffffffffffffA">
                                          <p:cBhvr>
                                            <p:cTn id="76" dur="1000" fill="hold"/>
                                            <p:tgtEl>
                                              <p:spTgt spid="5"/>
                                            </p:tgtEl>
                                            <p:attrNameLst>
                                              <p:attrName>ppt_x</p:attrName>
                                              <p:attrName>ppt_y</p:attrName>
                                            </p:attrNameLst>
                                          </p:cBhvr>
                                          <p:rCtr x="-23281" y="-20694"/>
                                        </p:animMotion>
                                      </p:childTnLst>
                                    </p:cTn>
                                  </p:par>
                                  <p:par>
                                    <p:cTn id="77" presetID="0" presetClass="path" presetSubtype="0" accel="100000" fill="hold" grpId="3" nodeType="withEffect">
                                      <p:stCondLst>
                                        <p:cond delay="4050"/>
                                      </p:stCondLst>
                                      <p:childTnLst>
                                        <p:animMotion origin="layout" path="M 0 0 C -0.00781 -0.00463 0.00182 0.00162 -0.00625 -0.00555 C -0.00977 -0.00879 -0.01419 -0.00787 -0.01771 -0.01111 C -0.02292 -0.01574 -0.02774 -0.01828 -0.03333 -0.02037 C -0.03958 -0.02777 -0.04583 -0.03125 -0.05326 -0.03333 C -0.06328 -0.04537 -0.07617 -0.04884 -0.0875 -0.0574 C -0.09336 -0.0618 -0.09818 -0.06875 -0.10417 -0.07222 C -0.10781 -0.08194 -0.11016 -0.07777 -0.11576 -0.08148 C -0.12123 -0.08518 -0.12539 -0.0905 -0.13125 -0.09259 C -0.13828 -0.09884 -0.14597 -0.10185 -0.15313 -0.1074 C -0.15847 -0.11157 -0.16341 -0.11759 -0.16888 -0.12222 C -0.1737 -0.12662 -0.1793 -0.12615 -0.18438 -0.12963 C -0.20143 -0.14097 -0.22344 -0.15393 -0.24167 -0.15925 C -0.24935 -0.16504 -0.25638 -0.17013 -0.26472 -0.17222 C -0.2681 -0.17407 -0.27149 -0.17638 -0.275 -0.17777 C -0.28034 -0.18009 -0.29063 -0.18333 -0.29063 -0.18333 C -0.2931 -0.18518 -0.29531 -0.18773 -0.29805 -0.18888 C -0.30287 -0.19097 -0.3125 -0.19259 -0.3125 -0.19259 C -0.32201 -0.19814 -0.33177 -0.19976 -0.3418 -0.20185 C -0.36016 -0.21134 -0.37826 -0.2081 -0.39792 -0.20925 C -0.47396 -0.21342 -0.36862 -0.21111 -0.53229 -0.21111 " pathEditMode="relative" ptsTypes="ffffffffffffffffffffA">
                                          <p:cBhvr>
                                            <p:cTn id="78" dur="1000" fill="hold"/>
                                            <p:tgtEl>
                                              <p:spTgt spid="6"/>
                                            </p:tgtEl>
                                            <p:attrNameLst>
                                              <p:attrName>ppt_x</p:attrName>
                                              <p:attrName>ppt_y</p:attrName>
                                            </p:attrNameLst>
                                          </p:cBhvr>
                                        </p:animMotion>
                                      </p:childTnLst>
                                    </p:cTn>
                                  </p:par>
                                  <p:par>
                                    <p:cTn id="79" presetID="42" presetClass="path" presetSubtype="0" accel="100000" fill="hold" grpId="3" nodeType="withEffect">
                                      <p:stCondLst>
                                        <p:cond delay="4000"/>
                                      </p:stCondLst>
                                      <p:childTnLst>
                                        <p:animMotion origin="layout" path="M 0 1.48148E-6 L -0.59896 -0.00023 " pathEditMode="relative" rAng="0" ptsTypes="AA">
                                          <p:cBhvr>
                                            <p:cTn id="80" dur="1000" fill="hold"/>
                                            <p:tgtEl>
                                              <p:spTgt spid="7"/>
                                            </p:tgtEl>
                                            <p:attrNameLst>
                                              <p:attrName>ppt_x</p:attrName>
                                              <p:attrName>ppt_y</p:attrName>
                                            </p:attrNameLst>
                                          </p:cBhvr>
                                          <p:rCtr x="-29948" y="-23"/>
                                        </p:animMotion>
                                      </p:childTnLst>
                                    </p:cTn>
                                  </p:par>
                                  <p:par>
                                    <p:cTn id="81" presetID="0" presetClass="path" presetSubtype="0" accel="100000" fill="hold" grpId="3" nodeType="withEffect">
                                      <p:stCondLst>
                                        <p:cond delay="3950"/>
                                      </p:stCondLst>
                                      <p:childTnLst>
                                        <p:animMotion origin="layout" path="M 0 0 C -0.00729 -0.0044 -0.0207 0.00948 -0.02969 0.01271 C -0.03333 0.01872 -0.04258 0.02543 -0.04753 0.02751 C -0.05378 0.03468 -0.06068 0.0393 -0.06784 0.04231 C -0.07591 0.05179 -0.08516 0.05664 -0.09401 0.06358 C -0.10234 0.07005 -0.11016 0.07861 -0.11901 0.08254 C -0.12891 0.09294 -0.13893 0.09872 -0.15 0.10358 C -0.15664 0.10982 -0.16289 0.11375 -0.17018 0.1163 C -0.17825 0.12554 -0.18724 0.12763 -0.19635 0.13109 C -0.20026 0.13248 -0.20325 0.13826 -0.20716 0.13965 C -0.21458 0.14219 -0.22969 0.14381 -0.22969 0.14381 C -0.24805 0.15653 -0.26849 0.16161 -0.28802 0.16485 C -0.30117 0.17179 -0.31367 0.17133 -0.32734 0.17341 C -0.34479 0.17595 -0.36068 0.18034 -0.37852 0.18196 C -0.47318 0.20554 -0.57422 0.19445 -0.67018 0.19445 " pathEditMode="relative" ptsTypes="ffffffffffffffA">
                                          <p:cBhvr>
                                            <p:cTn id="82" dur="1000" fill="hold"/>
                                            <p:tgtEl>
                                              <p:spTgt spid="8"/>
                                            </p:tgtEl>
                                            <p:attrNameLst>
                                              <p:attrName>ppt_x</p:attrName>
                                              <p:attrName>ppt_y</p:attrName>
                                            </p:attrNameLst>
                                          </p:cBhvr>
                                        </p:animMotion>
                                      </p:childTnLst>
                                    </p:cTn>
                                  </p:par>
                                  <p:par>
                                    <p:cTn id="83" presetID="0" presetClass="path" presetSubtype="0" accel="100000" fill="hold" grpId="3" nodeType="withEffect">
                                      <p:stCondLst>
                                        <p:cond delay="3900"/>
                                      </p:stCondLst>
                                      <p:childTnLst>
                                        <p:animMotion origin="layout" path="M -3.33333E-6 -1.85185E-6 C -0.00377 0.00394 -0.00651 0.00903 -0.01015 0.0132 C -0.01406 0.02315 -0.02005 0.02593 -0.02474 0.03403 C -0.03828 0.05671 -0.0539 0.07292 -0.06979 0.09074 C -0.07825 0.10023 -0.08802 0.11296 -0.09791 0.11713 C -0.10442 0.12408 -0.1108 0.13773 -0.11823 0.14167 C -0.13177 0.1588 -0.14518 0.17616 -0.15976 0.19074 C -0.17448 0.20533 -0.1608 0.19722 -0.16979 0.20209 C -0.17851 0.21227 -0.19179 0.23403 -0.2013 0.23796 C -0.2056 0.24514 -0.21237 0.25255 -0.21823 0.25509 C -0.21966 0.25695 -0.22109 0.25926 -0.22278 0.26088 C -0.2263 0.26435 -0.23047 0.26621 -0.23398 0.27014 C -0.23906 0.27616 -0.24231 0.28125 -0.24856 0.28334 C -0.26185 0.29468 -0.275 0.30486 -0.28906 0.31366 C -0.30494 0.32384 -0.31927 0.33866 -0.33632 0.34213 C -0.34453 0.34699 -0.35247 0.35509 -0.36119 0.35718 C -0.37174 0.35972 -0.3664 0.35787 -0.37695 0.36273 C -0.3927 0.37801 -0.37578 0.36412 -0.39935 0.37222 C -0.40208 0.37338 -0.40429 0.37685 -0.40716 0.37801 C -0.41054 0.3794 -0.41393 0.3794 -0.41744 0.37986 C -0.42942 0.38542 -0.44088 0.38704 -0.45325 0.38912 C -0.47005 0.3919 -0.48437 0.39722 -0.50169 0.39884 C -0.57734 0.41435 -0.65507 0.41019 -0.73229 0.41019 " pathEditMode="relative" rAng="0" ptsTypes="ffffffffffffffffffffffA">
                                          <p:cBhvr>
                                            <p:cTn id="84" dur="1000" fill="hold"/>
                                            <p:tgtEl>
                                              <p:spTgt spid="9"/>
                                            </p:tgtEl>
                                            <p:attrNameLst>
                                              <p:attrName>ppt_x</p:attrName>
                                              <p:attrName>ppt_y</p:attrName>
                                            </p:attrNameLst>
                                          </p:cBhvr>
                                          <p:rCtr x="-36615" y="20718"/>
                                        </p:animMotion>
                                      </p:childTnLst>
                                    </p:cTn>
                                  </p:par>
                                  <p:par>
                                    <p:cTn id="85" presetID="1" presetClass="entr" presetSubtype="0" fill="hold" grpId="1" nodeType="withEffect">
                                      <p:stCondLst>
                                        <p:cond delay="4900"/>
                                      </p:stCondLst>
                                      <p:childTnLst>
                                        <p:set>
                                          <p:cBhvr>
                                            <p:cTn id="86" dur="1" fill="hold">
                                              <p:stCondLst>
                                                <p:cond delay="0"/>
                                              </p:stCondLst>
                                            </p:cTn>
                                            <p:tgtEl>
                                              <p:spTgt spid="3"/>
                                            </p:tgtEl>
                                            <p:attrNameLst>
                                              <p:attrName>style.visibility</p:attrName>
                                            </p:attrNameLst>
                                          </p:cBhvr>
                                          <p:to>
                                            <p:strVal val="visible"/>
                                          </p:to>
                                        </p:set>
                                      </p:childTnLst>
                                    </p:cTn>
                                  </p:par>
                                  <p:par>
                                    <p:cTn id="87" presetID="53" presetClass="entr" presetSubtype="16" fill="hold" grpId="0" nodeType="withEffect">
                                      <p:stCondLst>
                                        <p:cond delay="49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400" fill="hold"/>
                                            <p:tgtEl>
                                              <p:spTgt spid="32"/>
                                            </p:tgtEl>
                                            <p:attrNameLst>
                                              <p:attrName>ppt_w</p:attrName>
                                            </p:attrNameLst>
                                          </p:cBhvr>
                                          <p:tavLst>
                                            <p:tav tm="0">
                                              <p:val>
                                                <p:fltVal val="0"/>
                                              </p:val>
                                            </p:tav>
                                            <p:tav tm="100000">
                                              <p:val>
                                                <p:strVal val="#ppt_w"/>
                                              </p:val>
                                            </p:tav>
                                          </p:tavLst>
                                        </p:anim>
                                        <p:anim calcmode="lin" valueType="num">
                                          <p:cBhvr>
                                            <p:cTn id="90" dur="400" fill="hold"/>
                                            <p:tgtEl>
                                              <p:spTgt spid="32"/>
                                            </p:tgtEl>
                                            <p:attrNameLst>
                                              <p:attrName>ppt_h</p:attrName>
                                            </p:attrNameLst>
                                          </p:cBhvr>
                                          <p:tavLst>
                                            <p:tav tm="0">
                                              <p:val>
                                                <p:fltVal val="0"/>
                                              </p:val>
                                            </p:tav>
                                            <p:tav tm="100000">
                                              <p:val>
                                                <p:strVal val="#ppt_h"/>
                                              </p:val>
                                            </p:tav>
                                          </p:tavLst>
                                        </p:anim>
                                        <p:animEffect transition="in" filter="fade">
                                          <p:cBhvr>
                                            <p:cTn id="91" dur="400"/>
                                            <p:tgtEl>
                                              <p:spTgt spid="32"/>
                                            </p:tgtEl>
                                          </p:cBhvr>
                                        </p:animEffect>
                                      </p:childTnLst>
                                    </p:cTn>
                                  </p:par>
                                  <p:par>
                                    <p:cTn id="92" presetID="53" presetClass="entr" presetSubtype="16" fill="hold" grpId="0" nodeType="withEffect">
                                      <p:stCondLst>
                                        <p:cond delay="492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grpId="0" nodeType="withEffect">
                                      <p:stCondLst>
                                        <p:cond delay="4940"/>
                                      </p:stCondLst>
                                      <p:childTnLst>
                                        <p:set>
                                          <p:cBhvr>
                                            <p:cTn id="98" dur="1" fill="hold">
                                              <p:stCondLst>
                                                <p:cond delay="0"/>
                                              </p:stCondLst>
                                            </p:cTn>
                                            <p:tgtEl>
                                              <p:spTgt spid="28"/>
                                            </p:tgtEl>
                                            <p:attrNameLst>
                                              <p:attrName>style.visibility</p:attrName>
                                            </p:attrNameLst>
                                          </p:cBhvr>
                                          <p:to>
                                            <p:strVal val="visible"/>
                                          </p:to>
                                        </p:set>
                                        <p:anim calcmode="lin" valueType="num">
                                          <p:cBhvr>
                                            <p:cTn id="99" dur="600" fill="hold"/>
                                            <p:tgtEl>
                                              <p:spTgt spid="28"/>
                                            </p:tgtEl>
                                            <p:attrNameLst>
                                              <p:attrName>ppt_w</p:attrName>
                                            </p:attrNameLst>
                                          </p:cBhvr>
                                          <p:tavLst>
                                            <p:tav tm="0">
                                              <p:val>
                                                <p:fltVal val="0"/>
                                              </p:val>
                                            </p:tav>
                                            <p:tav tm="100000">
                                              <p:val>
                                                <p:strVal val="#ppt_w"/>
                                              </p:val>
                                            </p:tav>
                                          </p:tavLst>
                                        </p:anim>
                                        <p:anim calcmode="lin" valueType="num">
                                          <p:cBhvr>
                                            <p:cTn id="100" dur="600" fill="hold"/>
                                            <p:tgtEl>
                                              <p:spTgt spid="28"/>
                                            </p:tgtEl>
                                            <p:attrNameLst>
                                              <p:attrName>ppt_h</p:attrName>
                                            </p:attrNameLst>
                                          </p:cBhvr>
                                          <p:tavLst>
                                            <p:tav tm="0">
                                              <p:val>
                                                <p:fltVal val="0"/>
                                              </p:val>
                                            </p:tav>
                                            <p:tav tm="100000">
                                              <p:val>
                                                <p:strVal val="#ppt_h"/>
                                              </p:val>
                                            </p:tav>
                                          </p:tavLst>
                                        </p:anim>
                                        <p:animEffect transition="in" filter="fade">
                                          <p:cBhvr>
                                            <p:cTn id="101" dur="600"/>
                                            <p:tgtEl>
                                              <p:spTgt spid="28"/>
                                            </p:tgtEl>
                                          </p:cBhvr>
                                        </p:animEffect>
                                      </p:childTnLst>
                                    </p:cTn>
                                  </p:par>
                                  <p:par>
                                    <p:cTn id="102" presetID="53" presetClass="entr" presetSubtype="16" fill="hold" grpId="0" nodeType="withEffect">
                                      <p:stCondLst>
                                        <p:cond delay="496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700" fill="hold"/>
                                            <p:tgtEl>
                                              <p:spTgt spid="27"/>
                                            </p:tgtEl>
                                            <p:attrNameLst>
                                              <p:attrName>ppt_w</p:attrName>
                                            </p:attrNameLst>
                                          </p:cBhvr>
                                          <p:tavLst>
                                            <p:tav tm="0">
                                              <p:val>
                                                <p:fltVal val="0"/>
                                              </p:val>
                                            </p:tav>
                                            <p:tav tm="100000">
                                              <p:val>
                                                <p:strVal val="#ppt_w"/>
                                              </p:val>
                                            </p:tav>
                                          </p:tavLst>
                                        </p:anim>
                                        <p:anim calcmode="lin" valueType="num">
                                          <p:cBhvr>
                                            <p:cTn id="105" dur="700" fill="hold"/>
                                            <p:tgtEl>
                                              <p:spTgt spid="27"/>
                                            </p:tgtEl>
                                            <p:attrNameLst>
                                              <p:attrName>ppt_h</p:attrName>
                                            </p:attrNameLst>
                                          </p:cBhvr>
                                          <p:tavLst>
                                            <p:tav tm="0">
                                              <p:val>
                                                <p:fltVal val="0"/>
                                              </p:val>
                                            </p:tav>
                                            <p:tav tm="100000">
                                              <p:val>
                                                <p:strVal val="#ppt_h"/>
                                              </p:val>
                                            </p:tav>
                                          </p:tavLst>
                                        </p:anim>
                                        <p:animEffect transition="in" filter="fade">
                                          <p:cBhvr>
                                            <p:cTn id="106" dur="700"/>
                                            <p:tgtEl>
                                              <p:spTgt spid="27"/>
                                            </p:tgtEl>
                                          </p:cBhvr>
                                        </p:animEffect>
                                      </p:childTnLst>
                                    </p:cTn>
                                  </p:par>
                                  <p:par>
                                    <p:cTn id="107" presetID="53" presetClass="entr" presetSubtype="16" fill="hold" grpId="0" nodeType="withEffect">
                                      <p:stCondLst>
                                        <p:cond delay="498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800" fill="hold"/>
                                            <p:tgtEl>
                                              <p:spTgt spid="16"/>
                                            </p:tgtEl>
                                            <p:attrNameLst>
                                              <p:attrName>ppt_w</p:attrName>
                                            </p:attrNameLst>
                                          </p:cBhvr>
                                          <p:tavLst>
                                            <p:tav tm="0">
                                              <p:val>
                                                <p:fltVal val="0"/>
                                              </p:val>
                                            </p:tav>
                                            <p:tav tm="100000">
                                              <p:val>
                                                <p:strVal val="#ppt_w"/>
                                              </p:val>
                                            </p:tav>
                                          </p:tavLst>
                                        </p:anim>
                                        <p:anim calcmode="lin" valueType="num">
                                          <p:cBhvr>
                                            <p:cTn id="110" dur="800" fill="hold"/>
                                            <p:tgtEl>
                                              <p:spTgt spid="16"/>
                                            </p:tgtEl>
                                            <p:attrNameLst>
                                              <p:attrName>ppt_h</p:attrName>
                                            </p:attrNameLst>
                                          </p:cBhvr>
                                          <p:tavLst>
                                            <p:tav tm="0">
                                              <p:val>
                                                <p:fltVal val="0"/>
                                              </p:val>
                                            </p:tav>
                                            <p:tav tm="100000">
                                              <p:val>
                                                <p:strVal val="#ppt_h"/>
                                              </p:val>
                                            </p:tav>
                                          </p:tavLst>
                                        </p:anim>
                                        <p:animEffect transition="in" filter="fade">
                                          <p:cBhvr>
                                            <p:cTn id="111" dur="800"/>
                                            <p:tgtEl>
                                              <p:spTgt spid="16"/>
                                            </p:tgtEl>
                                          </p:cBhvr>
                                        </p:animEffect>
                                      </p:childTnLst>
                                    </p:cTn>
                                  </p:par>
                                  <p:par>
                                    <p:cTn id="112" presetID="53" presetClass="entr" presetSubtype="16" fill="hold" grpId="0" nodeType="withEffect">
                                      <p:stCondLst>
                                        <p:cond delay="50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400" fill="hold"/>
                                            <p:tgtEl>
                                              <p:spTgt spid="33"/>
                                            </p:tgtEl>
                                            <p:attrNameLst>
                                              <p:attrName>ppt_w</p:attrName>
                                            </p:attrNameLst>
                                          </p:cBhvr>
                                          <p:tavLst>
                                            <p:tav tm="0">
                                              <p:val>
                                                <p:fltVal val="0"/>
                                              </p:val>
                                            </p:tav>
                                            <p:tav tm="100000">
                                              <p:val>
                                                <p:strVal val="#ppt_w"/>
                                              </p:val>
                                            </p:tav>
                                          </p:tavLst>
                                        </p:anim>
                                        <p:anim calcmode="lin" valueType="num">
                                          <p:cBhvr>
                                            <p:cTn id="115" dur="400" fill="hold"/>
                                            <p:tgtEl>
                                              <p:spTgt spid="33"/>
                                            </p:tgtEl>
                                            <p:attrNameLst>
                                              <p:attrName>ppt_h</p:attrName>
                                            </p:attrNameLst>
                                          </p:cBhvr>
                                          <p:tavLst>
                                            <p:tav tm="0">
                                              <p:val>
                                                <p:fltVal val="0"/>
                                              </p:val>
                                            </p:tav>
                                            <p:tav tm="100000">
                                              <p:val>
                                                <p:strVal val="#ppt_h"/>
                                              </p:val>
                                            </p:tav>
                                          </p:tavLst>
                                        </p:anim>
                                        <p:animEffect transition="in" filter="fade">
                                          <p:cBhvr>
                                            <p:cTn id="116" dur="400"/>
                                            <p:tgtEl>
                                              <p:spTgt spid="33"/>
                                            </p:tgtEl>
                                          </p:cBhvr>
                                        </p:animEffect>
                                      </p:childTnLst>
                                    </p:cTn>
                                  </p:par>
                                  <p:par>
                                    <p:cTn id="117" presetID="53" presetClass="entr" presetSubtype="16" fill="hold" grpId="0" nodeType="withEffect">
                                      <p:stCondLst>
                                        <p:cond delay="502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par>
                                    <p:cTn id="122" presetID="53" presetClass="entr" presetSubtype="16" fill="hold" grpId="0" nodeType="withEffect">
                                      <p:stCondLst>
                                        <p:cond delay="504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600" fill="hold"/>
                                            <p:tgtEl>
                                              <p:spTgt spid="29"/>
                                            </p:tgtEl>
                                            <p:attrNameLst>
                                              <p:attrName>ppt_w</p:attrName>
                                            </p:attrNameLst>
                                          </p:cBhvr>
                                          <p:tavLst>
                                            <p:tav tm="0">
                                              <p:val>
                                                <p:fltVal val="0"/>
                                              </p:val>
                                            </p:tav>
                                            <p:tav tm="100000">
                                              <p:val>
                                                <p:strVal val="#ppt_w"/>
                                              </p:val>
                                            </p:tav>
                                          </p:tavLst>
                                        </p:anim>
                                        <p:anim calcmode="lin" valueType="num">
                                          <p:cBhvr>
                                            <p:cTn id="125" dur="600" fill="hold"/>
                                            <p:tgtEl>
                                              <p:spTgt spid="29"/>
                                            </p:tgtEl>
                                            <p:attrNameLst>
                                              <p:attrName>ppt_h</p:attrName>
                                            </p:attrNameLst>
                                          </p:cBhvr>
                                          <p:tavLst>
                                            <p:tav tm="0">
                                              <p:val>
                                                <p:fltVal val="0"/>
                                              </p:val>
                                            </p:tav>
                                            <p:tav tm="100000">
                                              <p:val>
                                                <p:strVal val="#ppt_h"/>
                                              </p:val>
                                            </p:tav>
                                          </p:tavLst>
                                        </p:anim>
                                        <p:animEffect transition="in" filter="fade">
                                          <p:cBhvr>
                                            <p:cTn id="126" dur="600"/>
                                            <p:tgtEl>
                                              <p:spTgt spid="29"/>
                                            </p:tgtEl>
                                          </p:cBhvr>
                                        </p:animEffect>
                                      </p:childTnLst>
                                    </p:cTn>
                                  </p:par>
                                  <p:par>
                                    <p:cTn id="127" presetID="53" presetClass="entr" presetSubtype="16" fill="hold" grpId="0" nodeType="withEffect">
                                      <p:stCondLst>
                                        <p:cond delay="506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700" fill="hold"/>
                                            <p:tgtEl>
                                              <p:spTgt spid="26"/>
                                            </p:tgtEl>
                                            <p:attrNameLst>
                                              <p:attrName>ppt_w</p:attrName>
                                            </p:attrNameLst>
                                          </p:cBhvr>
                                          <p:tavLst>
                                            <p:tav tm="0">
                                              <p:val>
                                                <p:fltVal val="0"/>
                                              </p:val>
                                            </p:tav>
                                            <p:tav tm="100000">
                                              <p:val>
                                                <p:strVal val="#ppt_w"/>
                                              </p:val>
                                            </p:tav>
                                          </p:tavLst>
                                        </p:anim>
                                        <p:anim calcmode="lin" valueType="num">
                                          <p:cBhvr>
                                            <p:cTn id="130" dur="700" fill="hold"/>
                                            <p:tgtEl>
                                              <p:spTgt spid="26"/>
                                            </p:tgtEl>
                                            <p:attrNameLst>
                                              <p:attrName>ppt_h</p:attrName>
                                            </p:attrNameLst>
                                          </p:cBhvr>
                                          <p:tavLst>
                                            <p:tav tm="0">
                                              <p:val>
                                                <p:fltVal val="0"/>
                                              </p:val>
                                            </p:tav>
                                            <p:tav tm="100000">
                                              <p:val>
                                                <p:strVal val="#ppt_h"/>
                                              </p:val>
                                            </p:tav>
                                          </p:tavLst>
                                        </p:anim>
                                        <p:animEffect transition="in" filter="fade">
                                          <p:cBhvr>
                                            <p:cTn id="131" dur="700"/>
                                            <p:tgtEl>
                                              <p:spTgt spid="26"/>
                                            </p:tgtEl>
                                          </p:cBhvr>
                                        </p:animEffect>
                                      </p:childTnLst>
                                    </p:cTn>
                                  </p:par>
                                  <p:par>
                                    <p:cTn id="132" presetID="53" presetClass="entr" presetSubtype="16" fill="hold" grpId="0" nodeType="withEffect">
                                      <p:stCondLst>
                                        <p:cond delay="508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800" fill="hold"/>
                                            <p:tgtEl>
                                              <p:spTgt spid="25"/>
                                            </p:tgtEl>
                                            <p:attrNameLst>
                                              <p:attrName>ppt_w</p:attrName>
                                            </p:attrNameLst>
                                          </p:cBhvr>
                                          <p:tavLst>
                                            <p:tav tm="0">
                                              <p:val>
                                                <p:fltVal val="0"/>
                                              </p:val>
                                            </p:tav>
                                            <p:tav tm="100000">
                                              <p:val>
                                                <p:strVal val="#ppt_w"/>
                                              </p:val>
                                            </p:tav>
                                          </p:tavLst>
                                        </p:anim>
                                        <p:anim calcmode="lin" valueType="num">
                                          <p:cBhvr>
                                            <p:cTn id="135" dur="800" fill="hold"/>
                                            <p:tgtEl>
                                              <p:spTgt spid="25"/>
                                            </p:tgtEl>
                                            <p:attrNameLst>
                                              <p:attrName>ppt_h</p:attrName>
                                            </p:attrNameLst>
                                          </p:cBhvr>
                                          <p:tavLst>
                                            <p:tav tm="0">
                                              <p:val>
                                                <p:fltVal val="0"/>
                                              </p:val>
                                            </p:tav>
                                            <p:tav tm="100000">
                                              <p:val>
                                                <p:strVal val="#ppt_h"/>
                                              </p:val>
                                            </p:tav>
                                          </p:tavLst>
                                        </p:anim>
                                        <p:animEffect transition="in" filter="fade">
                                          <p:cBhvr>
                                            <p:cTn id="136" dur="800"/>
                                            <p:tgtEl>
                                              <p:spTgt spid="25"/>
                                            </p:tgtEl>
                                          </p:cBhvr>
                                        </p:animEffect>
                                      </p:childTnLst>
                                    </p:cTn>
                                  </p:par>
                                  <p:par>
                                    <p:cTn id="137" presetID="53" presetClass="entr" presetSubtype="16" fill="hold" grpId="0" nodeType="withEffect">
                                      <p:stCondLst>
                                        <p:cond delay="510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400" fill="hold"/>
                                            <p:tgtEl>
                                              <p:spTgt spid="21"/>
                                            </p:tgtEl>
                                            <p:attrNameLst>
                                              <p:attrName>ppt_w</p:attrName>
                                            </p:attrNameLst>
                                          </p:cBhvr>
                                          <p:tavLst>
                                            <p:tav tm="0">
                                              <p:val>
                                                <p:fltVal val="0"/>
                                              </p:val>
                                            </p:tav>
                                            <p:tav tm="100000">
                                              <p:val>
                                                <p:strVal val="#ppt_w"/>
                                              </p:val>
                                            </p:tav>
                                          </p:tavLst>
                                        </p:anim>
                                        <p:anim calcmode="lin" valueType="num">
                                          <p:cBhvr>
                                            <p:cTn id="140" dur="400" fill="hold"/>
                                            <p:tgtEl>
                                              <p:spTgt spid="21"/>
                                            </p:tgtEl>
                                            <p:attrNameLst>
                                              <p:attrName>ppt_h</p:attrName>
                                            </p:attrNameLst>
                                          </p:cBhvr>
                                          <p:tavLst>
                                            <p:tav tm="0">
                                              <p:val>
                                                <p:fltVal val="0"/>
                                              </p:val>
                                            </p:tav>
                                            <p:tav tm="100000">
                                              <p:val>
                                                <p:strVal val="#ppt_h"/>
                                              </p:val>
                                            </p:tav>
                                          </p:tavLst>
                                        </p:anim>
                                        <p:animEffect transition="in" filter="fade">
                                          <p:cBhvr>
                                            <p:cTn id="141" dur="400"/>
                                            <p:tgtEl>
                                              <p:spTgt spid="21"/>
                                            </p:tgtEl>
                                          </p:cBhvr>
                                        </p:animEffect>
                                      </p:childTnLst>
                                    </p:cTn>
                                  </p:par>
                                  <p:par>
                                    <p:cTn id="142" presetID="53" presetClass="entr" presetSubtype="16" fill="hold" grpId="0" nodeType="withEffect">
                                      <p:stCondLst>
                                        <p:cond delay="512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fill="hold"/>
                                            <p:tgtEl>
                                              <p:spTgt spid="19"/>
                                            </p:tgtEl>
                                            <p:attrNameLst>
                                              <p:attrName>ppt_w</p:attrName>
                                            </p:attrNameLst>
                                          </p:cBhvr>
                                          <p:tavLst>
                                            <p:tav tm="0">
                                              <p:val>
                                                <p:fltVal val="0"/>
                                              </p:val>
                                            </p:tav>
                                            <p:tav tm="100000">
                                              <p:val>
                                                <p:strVal val="#ppt_w"/>
                                              </p:val>
                                            </p:tav>
                                          </p:tavLst>
                                        </p:anim>
                                        <p:anim calcmode="lin" valueType="num">
                                          <p:cBhvr>
                                            <p:cTn id="145" dur="500" fill="hold"/>
                                            <p:tgtEl>
                                              <p:spTgt spid="19"/>
                                            </p:tgtEl>
                                            <p:attrNameLst>
                                              <p:attrName>ppt_h</p:attrName>
                                            </p:attrNameLst>
                                          </p:cBhvr>
                                          <p:tavLst>
                                            <p:tav tm="0">
                                              <p:val>
                                                <p:fltVal val="0"/>
                                              </p:val>
                                            </p:tav>
                                            <p:tav tm="100000">
                                              <p:val>
                                                <p:strVal val="#ppt_h"/>
                                              </p:val>
                                            </p:tav>
                                          </p:tavLst>
                                        </p:anim>
                                        <p:animEffect transition="in" filter="fade">
                                          <p:cBhvr>
                                            <p:cTn id="146" dur="500"/>
                                            <p:tgtEl>
                                              <p:spTgt spid="19"/>
                                            </p:tgtEl>
                                          </p:cBhvr>
                                        </p:animEffect>
                                      </p:childTnLst>
                                    </p:cTn>
                                  </p:par>
                                  <p:par>
                                    <p:cTn id="147" presetID="53" presetClass="entr" presetSubtype="16" fill="hold" grpId="0" nodeType="withEffect">
                                      <p:stCondLst>
                                        <p:cond delay="514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600" fill="hold"/>
                                            <p:tgtEl>
                                              <p:spTgt spid="18"/>
                                            </p:tgtEl>
                                            <p:attrNameLst>
                                              <p:attrName>ppt_w</p:attrName>
                                            </p:attrNameLst>
                                          </p:cBhvr>
                                          <p:tavLst>
                                            <p:tav tm="0">
                                              <p:val>
                                                <p:fltVal val="0"/>
                                              </p:val>
                                            </p:tav>
                                            <p:tav tm="100000">
                                              <p:val>
                                                <p:strVal val="#ppt_w"/>
                                              </p:val>
                                            </p:tav>
                                          </p:tavLst>
                                        </p:anim>
                                        <p:anim calcmode="lin" valueType="num">
                                          <p:cBhvr>
                                            <p:cTn id="150" dur="600" fill="hold"/>
                                            <p:tgtEl>
                                              <p:spTgt spid="18"/>
                                            </p:tgtEl>
                                            <p:attrNameLst>
                                              <p:attrName>ppt_h</p:attrName>
                                            </p:attrNameLst>
                                          </p:cBhvr>
                                          <p:tavLst>
                                            <p:tav tm="0">
                                              <p:val>
                                                <p:fltVal val="0"/>
                                              </p:val>
                                            </p:tav>
                                            <p:tav tm="100000">
                                              <p:val>
                                                <p:strVal val="#ppt_h"/>
                                              </p:val>
                                            </p:tav>
                                          </p:tavLst>
                                        </p:anim>
                                        <p:animEffect transition="in" filter="fade">
                                          <p:cBhvr>
                                            <p:cTn id="151" dur="600"/>
                                            <p:tgtEl>
                                              <p:spTgt spid="18"/>
                                            </p:tgtEl>
                                          </p:cBhvr>
                                        </p:animEffect>
                                      </p:childTnLst>
                                    </p:cTn>
                                  </p:par>
                                  <p:par>
                                    <p:cTn id="152" presetID="53" presetClass="entr" presetSubtype="16" fill="hold" grpId="0" nodeType="withEffect">
                                      <p:stCondLst>
                                        <p:cond delay="5160"/>
                                      </p:stCondLst>
                                      <p:childTnLst>
                                        <p:set>
                                          <p:cBhvr>
                                            <p:cTn id="153" dur="1" fill="hold">
                                              <p:stCondLst>
                                                <p:cond delay="0"/>
                                              </p:stCondLst>
                                            </p:cTn>
                                            <p:tgtEl>
                                              <p:spTgt spid="22"/>
                                            </p:tgtEl>
                                            <p:attrNameLst>
                                              <p:attrName>style.visibility</p:attrName>
                                            </p:attrNameLst>
                                          </p:cBhvr>
                                          <p:to>
                                            <p:strVal val="visible"/>
                                          </p:to>
                                        </p:set>
                                        <p:anim calcmode="lin" valueType="num">
                                          <p:cBhvr>
                                            <p:cTn id="154" dur="700" fill="hold"/>
                                            <p:tgtEl>
                                              <p:spTgt spid="22"/>
                                            </p:tgtEl>
                                            <p:attrNameLst>
                                              <p:attrName>ppt_w</p:attrName>
                                            </p:attrNameLst>
                                          </p:cBhvr>
                                          <p:tavLst>
                                            <p:tav tm="0">
                                              <p:val>
                                                <p:fltVal val="0"/>
                                              </p:val>
                                            </p:tav>
                                            <p:tav tm="100000">
                                              <p:val>
                                                <p:strVal val="#ppt_w"/>
                                              </p:val>
                                            </p:tav>
                                          </p:tavLst>
                                        </p:anim>
                                        <p:anim calcmode="lin" valueType="num">
                                          <p:cBhvr>
                                            <p:cTn id="155" dur="700" fill="hold"/>
                                            <p:tgtEl>
                                              <p:spTgt spid="22"/>
                                            </p:tgtEl>
                                            <p:attrNameLst>
                                              <p:attrName>ppt_h</p:attrName>
                                            </p:attrNameLst>
                                          </p:cBhvr>
                                          <p:tavLst>
                                            <p:tav tm="0">
                                              <p:val>
                                                <p:fltVal val="0"/>
                                              </p:val>
                                            </p:tav>
                                            <p:tav tm="100000">
                                              <p:val>
                                                <p:strVal val="#ppt_h"/>
                                              </p:val>
                                            </p:tav>
                                          </p:tavLst>
                                        </p:anim>
                                        <p:animEffect transition="in" filter="fade">
                                          <p:cBhvr>
                                            <p:cTn id="156" dur="700"/>
                                            <p:tgtEl>
                                              <p:spTgt spid="22"/>
                                            </p:tgtEl>
                                          </p:cBhvr>
                                        </p:animEffect>
                                      </p:childTnLst>
                                    </p:cTn>
                                  </p:par>
                                  <p:par>
                                    <p:cTn id="157" presetID="53" presetClass="entr" presetSubtype="16" fill="hold" grpId="0" nodeType="withEffect">
                                      <p:stCondLst>
                                        <p:cond delay="5180"/>
                                      </p:stCondLst>
                                      <p:childTnLst>
                                        <p:set>
                                          <p:cBhvr>
                                            <p:cTn id="158" dur="1" fill="hold">
                                              <p:stCondLst>
                                                <p:cond delay="0"/>
                                              </p:stCondLst>
                                            </p:cTn>
                                            <p:tgtEl>
                                              <p:spTgt spid="24"/>
                                            </p:tgtEl>
                                            <p:attrNameLst>
                                              <p:attrName>style.visibility</p:attrName>
                                            </p:attrNameLst>
                                          </p:cBhvr>
                                          <p:to>
                                            <p:strVal val="visible"/>
                                          </p:to>
                                        </p:set>
                                        <p:anim calcmode="lin" valueType="num">
                                          <p:cBhvr>
                                            <p:cTn id="159" dur="800" fill="hold"/>
                                            <p:tgtEl>
                                              <p:spTgt spid="24"/>
                                            </p:tgtEl>
                                            <p:attrNameLst>
                                              <p:attrName>ppt_w</p:attrName>
                                            </p:attrNameLst>
                                          </p:cBhvr>
                                          <p:tavLst>
                                            <p:tav tm="0">
                                              <p:val>
                                                <p:fltVal val="0"/>
                                              </p:val>
                                            </p:tav>
                                            <p:tav tm="100000">
                                              <p:val>
                                                <p:strVal val="#ppt_w"/>
                                              </p:val>
                                            </p:tav>
                                          </p:tavLst>
                                        </p:anim>
                                        <p:anim calcmode="lin" valueType="num">
                                          <p:cBhvr>
                                            <p:cTn id="160" dur="800" fill="hold"/>
                                            <p:tgtEl>
                                              <p:spTgt spid="24"/>
                                            </p:tgtEl>
                                            <p:attrNameLst>
                                              <p:attrName>ppt_h</p:attrName>
                                            </p:attrNameLst>
                                          </p:cBhvr>
                                          <p:tavLst>
                                            <p:tav tm="0">
                                              <p:val>
                                                <p:fltVal val="0"/>
                                              </p:val>
                                            </p:tav>
                                            <p:tav tm="100000">
                                              <p:val>
                                                <p:strVal val="#ppt_h"/>
                                              </p:val>
                                            </p:tav>
                                          </p:tavLst>
                                        </p:anim>
                                        <p:animEffect transition="in" filter="fade">
                                          <p:cBhvr>
                                            <p:cTn id="161" dur="800"/>
                                            <p:tgtEl>
                                              <p:spTgt spid="24"/>
                                            </p:tgtEl>
                                          </p:cBhvr>
                                        </p:animEffect>
                                      </p:childTnLst>
                                    </p:cTn>
                                  </p:par>
                                  <p:par>
                                    <p:cTn id="162" presetID="53" presetClass="entr" presetSubtype="16" fill="hold" grpId="0" nodeType="withEffect">
                                      <p:stCondLst>
                                        <p:cond delay="520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400" fill="hold"/>
                                            <p:tgtEl>
                                              <p:spTgt spid="23"/>
                                            </p:tgtEl>
                                            <p:attrNameLst>
                                              <p:attrName>ppt_w</p:attrName>
                                            </p:attrNameLst>
                                          </p:cBhvr>
                                          <p:tavLst>
                                            <p:tav tm="0">
                                              <p:val>
                                                <p:fltVal val="0"/>
                                              </p:val>
                                            </p:tav>
                                            <p:tav tm="100000">
                                              <p:val>
                                                <p:strVal val="#ppt_w"/>
                                              </p:val>
                                            </p:tav>
                                          </p:tavLst>
                                        </p:anim>
                                        <p:anim calcmode="lin" valueType="num">
                                          <p:cBhvr>
                                            <p:cTn id="165" dur="400" fill="hold"/>
                                            <p:tgtEl>
                                              <p:spTgt spid="23"/>
                                            </p:tgtEl>
                                            <p:attrNameLst>
                                              <p:attrName>ppt_h</p:attrName>
                                            </p:attrNameLst>
                                          </p:cBhvr>
                                          <p:tavLst>
                                            <p:tav tm="0">
                                              <p:val>
                                                <p:fltVal val="0"/>
                                              </p:val>
                                            </p:tav>
                                            <p:tav tm="100000">
                                              <p:val>
                                                <p:strVal val="#ppt_h"/>
                                              </p:val>
                                            </p:tav>
                                          </p:tavLst>
                                        </p:anim>
                                        <p:animEffect transition="in" filter="fade">
                                          <p:cBhvr>
                                            <p:cTn id="166" dur="400"/>
                                            <p:tgtEl>
                                              <p:spTgt spid="23"/>
                                            </p:tgtEl>
                                          </p:cBhvr>
                                        </p:animEffect>
                                      </p:childTnLst>
                                    </p:cTn>
                                  </p:par>
                                  <p:par>
                                    <p:cTn id="167" presetID="53" presetClass="entr" presetSubtype="16" fill="hold" grpId="0" nodeType="withEffect">
                                      <p:stCondLst>
                                        <p:cond delay="522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500" fill="hold"/>
                                            <p:tgtEl>
                                              <p:spTgt spid="20"/>
                                            </p:tgtEl>
                                            <p:attrNameLst>
                                              <p:attrName>ppt_w</p:attrName>
                                            </p:attrNameLst>
                                          </p:cBhvr>
                                          <p:tavLst>
                                            <p:tav tm="0">
                                              <p:val>
                                                <p:fltVal val="0"/>
                                              </p:val>
                                            </p:tav>
                                            <p:tav tm="100000">
                                              <p:val>
                                                <p:strVal val="#ppt_w"/>
                                              </p:val>
                                            </p:tav>
                                          </p:tavLst>
                                        </p:anim>
                                        <p:anim calcmode="lin" valueType="num">
                                          <p:cBhvr>
                                            <p:cTn id="170" dur="500" fill="hold"/>
                                            <p:tgtEl>
                                              <p:spTgt spid="20"/>
                                            </p:tgtEl>
                                            <p:attrNameLst>
                                              <p:attrName>ppt_h</p:attrName>
                                            </p:attrNameLst>
                                          </p:cBhvr>
                                          <p:tavLst>
                                            <p:tav tm="0">
                                              <p:val>
                                                <p:fltVal val="0"/>
                                              </p:val>
                                            </p:tav>
                                            <p:tav tm="100000">
                                              <p:val>
                                                <p:strVal val="#ppt_h"/>
                                              </p:val>
                                            </p:tav>
                                          </p:tavLst>
                                        </p:anim>
                                        <p:animEffect transition="in" filter="fade">
                                          <p:cBhvr>
                                            <p:cTn id="171" dur="500"/>
                                            <p:tgtEl>
                                              <p:spTgt spid="20"/>
                                            </p:tgtEl>
                                          </p:cBhvr>
                                        </p:animEffect>
                                      </p:childTnLst>
                                    </p:cTn>
                                  </p:par>
                                  <p:par>
                                    <p:cTn id="172" presetID="53" presetClass="entr" presetSubtype="16" fill="hold" grpId="0" nodeType="withEffect">
                                      <p:stCondLst>
                                        <p:cond delay="5240"/>
                                      </p:stCondLst>
                                      <p:childTnLst>
                                        <p:set>
                                          <p:cBhvr>
                                            <p:cTn id="173" dur="1" fill="hold">
                                              <p:stCondLst>
                                                <p:cond delay="0"/>
                                              </p:stCondLst>
                                            </p:cTn>
                                            <p:tgtEl>
                                              <p:spTgt spid="17"/>
                                            </p:tgtEl>
                                            <p:attrNameLst>
                                              <p:attrName>style.visibility</p:attrName>
                                            </p:attrNameLst>
                                          </p:cBhvr>
                                          <p:to>
                                            <p:strVal val="visible"/>
                                          </p:to>
                                        </p:set>
                                        <p:anim calcmode="lin" valueType="num">
                                          <p:cBhvr>
                                            <p:cTn id="174" dur="700" fill="hold"/>
                                            <p:tgtEl>
                                              <p:spTgt spid="17"/>
                                            </p:tgtEl>
                                            <p:attrNameLst>
                                              <p:attrName>ppt_w</p:attrName>
                                            </p:attrNameLst>
                                          </p:cBhvr>
                                          <p:tavLst>
                                            <p:tav tm="0">
                                              <p:val>
                                                <p:fltVal val="0"/>
                                              </p:val>
                                            </p:tav>
                                            <p:tav tm="100000">
                                              <p:val>
                                                <p:strVal val="#ppt_w"/>
                                              </p:val>
                                            </p:tav>
                                          </p:tavLst>
                                        </p:anim>
                                        <p:anim calcmode="lin" valueType="num">
                                          <p:cBhvr>
                                            <p:cTn id="175" dur="700" fill="hold"/>
                                            <p:tgtEl>
                                              <p:spTgt spid="17"/>
                                            </p:tgtEl>
                                            <p:attrNameLst>
                                              <p:attrName>ppt_h</p:attrName>
                                            </p:attrNameLst>
                                          </p:cBhvr>
                                          <p:tavLst>
                                            <p:tav tm="0">
                                              <p:val>
                                                <p:fltVal val="0"/>
                                              </p:val>
                                            </p:tav>
                                            <p:tav tm="100000">
                                              <p:val>
                                                <p:strVal val="#ppt_h"/>
                                              </p:val>
                                            </p:tav>
                                          </p:tavLst>
                                        </p:anim>
                                        <p:animEffect transition="in" filter="fade">
                                          <p:cBhvr>
                                            <p:cTn id="176"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0" grpId="0" animBg="1"/>
          <p:bldP spid="10" grpId="1" animBg="1"/>
          <p:bldP spid="10" grpId="2" animBg="1"/>
          <p:bldP spid="11" grpId="0"/>
          <p:bldP spid="11" grpId="1"/>
          <p:bldP spid="11" grpId="2"/>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3" grpId="1"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 presetClass="exit" presetSubtype="4" fill="hold" grpId="1" nodeType="withEffect">
                                      <p:stCondLst>
                                        <p:cond delay="100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grpId="1" nodeType="withEffect">
                                      <p:stCondLst>
                                        <p:cond delay="100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2" presetClass="exit" presetSubtype="4" fill="hold" grpId="1" nodeType="withEffect">
                                      <p:stCondLst>
                                        <p:cond delay="100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2" nodeType="withEffect">
                                      <p:stCondLst>
                                        <p:cond delay="1000"/>
                                      </p:stCondLst>
                                      <p:childTnLst>
                                        <p:animEffect transition="out" filter="fade">
                                          <p:cBhvr>
                                            <p:cTn id="27" dur="250"/>
                                            <p:tgtEl>
                                              <p:spTgt spid="4"/>
                                            </p:tgtEl>
                                          </p:cBhvr>
                                        </p:animEffect>
                                        <p:set>
                                          <p:cBhvr>
                                            <p:cTn id="28" dur="1" fill="hold">
                                              <p:stCondLst>
                                                <p:cond delay="249"/>
                                              </p:stCondLst>
                                            </p:cTn>
                                            <p:tgtEl>
                                              <p:spTgt spid="4"/>
                                            </p:tgtEl>
                                            <p:attrNameLst>
                                              <p:attrName>style.visibility</p:attrName>
                                            </p:attrNameLst>
                                          </p:cBhvr>
                                          <p:to>
                                            <p:strVal val="hidden"/>
                                          </p:to>
                                        </p:set>
                                      </p:childTnLst>
                                    </p:cTn>
                                  </p:par>
                                  <p:par>
                                    <p:cTn id="29" presetID="10" presetClass="exit" presetSubtype="0" fill="hold" grpId="2" nodeType="withEffect">
                                      <p:stCondLst>
                                        <p:cond delay="100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2" nodeType="withEffect">
                                      <p:stCondLst>
                                        <p:cond delay="1000"/>
                                      </p:stCondLst>
                                      <p:childTnLst>
                                        <p:animEffect transition="out" filter="fade">
                                          <p:cBhvr>
                                            <p:cTn id="33" dur="250"/>
                                            <p:tgtEl>
                                              <p:spTgt spid="10"/>
                                            </p:tgtEl>
                                          </p:cBhvr>
                                        </p:animEffect>
                                        <p:set>
                                          <p:cBhvr>
                                            <p:cTn id="34" dur="1" fill="hold">
                                              <p:stCondLst>
                                                <p:cond delay="249"/>
                                              </p:stCondLst>
                                            </p:cTn>
                                            <p:tgtEl>
                                              <p:spTgt spid="10"/>
                                            </p:tgtEl>
                                            <p:attrNameLst>
                                              <p:attrName>style.visibility</p:attrName>
                                            </p:attrNameLst>
                                          </p:cBhvr>
                                          <p:to>
                                            <p:strVal val="hidden"/>
                                          </p:to>
                                        </p:set>
                                      </p:childTnLst>
                                    </p:cTn>
                                  </p:par>
                                  <p:par>
                                    <p:cTn id="35" presetID="2" presetClass="entr" presetSubtype="1" fill="hold" grpId="0" nodeType="withEffect">
                                      <p:stCondLst>
                                        <p:cond delay="14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600" fill="hold"/>
                                            <p:tgtEl>
                                              <p:spTgt spid="7"/>
                                            </p:tgtEl>
                                            <p:attrNameLst>
                                              <p:attrName>ppt_x</p:attrName>
                                            </p:attrNameLst>
                                          </p:cBhvr>
                                          <p:tavLst>
                                            <p:tav tm="0">
                                              <p:val>
                                                <p:strVal val="#ppt_x"/>
                                              </p:val>
                                            </p:tav>
                                            <p:tav tm="100000">
                                              <p:val>
                                                <p:strVal val="#ppt_x"/>
                                              </p:val>
                                            </p:tav>
                                          </p:tavLst>
                                        </p:anim>
                                        <p:anim calcmode="lin" valueType="num">
                                          <p:cBhvr additive="base">
                                            <p:cTn id="38" dur="600" fill="hold"/>
                                            <p:tgtEl>
                                              <p:spTgt spid="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150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600" fill="hold"/>
                                            <p:tgtEl>
                                              <p:spTgt spid="6"/>
                                            </p:tgtEl>
                                            <p:attrNameLst>
                                              <p:attrName>ppt_x</p:attrName>
                                            </p:attrNameLst>
                                          </p:cBhvr>
                                          <p:tavLst>
                                            <p:tav tm="0">
                                              <p:val>
                                                <p:strVal val="#ppt_x"/>
                                              </p:val>
                                            </p:tav>
                                            <p:tav tm="100000">
                                              <p:val>
                                                <p:strVal val="#ppt_x"/>
                                              </p:val>
                                            </p:tav>
                                          </p:tavLst>
                                        </p:anim>
                                        <p:anim calcmode="lin" valueType="num">
                                          <p:cBhvr additive="base">
                                            <p:cTn id="42" dur="600" fill="hold"/>
                                            <p:tgtEl>
                                              <p:spTgt spid="6"/>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16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600" fill="hold"/>
                                            <p:tgtEl>
                                              <p:spTgt spid="8"/>
                                            </p:tgtEl>
                                            <p:attrNameLst>
                                              <p:attrName>ppt_x</p:attrName>
                                            </p:attrNameLst>
                                          </p:cBhvr>
                                          <p:tavLst>
                                            <p:tav tm="0">
                                              <p:val>
                                                <p:strVal val="#ppt_x"/>
                                              </p:val>
                                            </p:tav>
                                            <p:tav tm="100000">
                                              <p:val>
                                                <p:strVal val="#ppt_x"/>
                                              </p:val>
                                            </p:tav>
                                          </p:tavLst>
                                        </p:anim>
                                        <p:anim calcmode="lin" valueType="num">
                                          <p:cBhvr additive="base">
                                            <p:cTn id="46" dur="60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170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600" fill="hold"/>
                                            <p:tgtEl>
                                              <p:spTgt spid="5"/>
                                            </p:tgtEl>
                                            <p:attrNameLst>
                                              <p:attrName>ppt_x</p:attrName>
                                            </p:attrNameLst>
                                          </p:cBhvr>
                                          <p:tavLst>
                                            <p:tav tm="0">
                                              <p:val>
                                                <p:strVal val="#ppt_x"/>
                                              </p:val>
                                            </p:tav>
                                            <p:tav tm="100000">
                                              <p:val>
                                                <p:strVal val="#ppt_x"/>
                                              </p:val>
                                            </p:tav>
                                          </p:tavLst>
                                        </p:anim>
                                        <p:anim calcmode="lin" valueType="num">
                                          <p:cBhvr additive="base">
                                            <p:cTn id="50" dur="600" fill="hold"/>
                                            <p:tgtEl>
                                              <p:spTgt spid="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180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600" fill="hold"/>
                                            <p:tgtEl>
                                              <p:spTgt spid="9"/>
                                            </p:tgtEl>
                                            <p:attrNameLst>
                                              <p:attrName>ppt_x</p:attrName>
                                            </p:attrNameLst>
                                          </p:cBhvr>
                                          <p:tavLst>
                                            <p:tav tm="0">
                                              <p:val>
                                                <p:strVal val="#ppt_x"/>
                                              </p:val>
                                            </p:tav>
                                            <p:tav tm="100000">
                                              <p:val>
                                                <p:strVal val="#ppt_x"/>
                                              </p:val>
                                            </p:tav>
                                          </p:tavLst>
                                        </p:anim>
                                        <p:anim calcmode="lin" valueType="num">
                                          <p:cBhvr additive="base">
                                            <p:cTn id="54" dur="600" fill="hold"/>
                                            <p:tgtEl>
                                              <p:spTgt spid="9"/>
                                            </p:tgtEl>
                                            <p:attrNameLst>
                                              <p:attrName>ppt_y</p:attrName>
                                            </p:attrNameLst>
                                          </p:cBhvr>
                                          <p:tavLst>
                                            <p:tav tm="0">
                                              <p:val>
                                                <p:strVal val="0-#ppt_h/2"/>
                                              </p:val>
                                            </p:tav>
                                            <p:tav tm="100000">
                                              <p:val>
                                                <p:strVal val="#ppt_y"/>
                                              </p:val>
                                            </p:tav>
                                          </p:tavLst>
                                        </p:anim>
                                      </p:childTnLst>
                                    </p:cTn>
                                  </p:par>
                                  <p:par>
                                    <p:cTn id="55" presetID="64" presetClass="path" presetSubtype="0" accel="50000" decel="50000" fill="hold" grpId="1" nodeType="withEffect">
                                      <p:stCondLst>
                                        <p:cond delay="2500"/>
                                      </p:stCondLst>
                                      <p:childTnLst>
                                        <p:animMotion origin="layout" path="M 3.33333E-6 0 L 3.33333E-6 -0.0544 " pathEditMode="relative" rAng="0" ptsTypes="AA">
                                          <p:cBhvr>
                                            <p:cTn id="56" dur="500" fill="hold"/>
                                            <p:tgtEl>
                                              <p:spTgt spid="5"/>
                                            </p:tgtEl>
                                            <p:attrNameLst>
                                              <p:attrName>ppt_x</p:attrName>
                                              <p:attrName>ppt_y</p:attrName>
                                            </p:attrNameLst>
                                          </p:cBhvr>
                                          <p:rCtr x="0" y="-2731"/>
                                        </p:animMotion>
                                      </p:childTnLst>
                                    </p:cTn>
                                  </p:par>
                                  <p:par>
                                    <p:cTn id="57" presetID="42" presetClass="path" presetSubtype="0" accel="50000" decel="50000" fill="hold" grpId="2" nodeType="withEffect">
                                      <p:stCondLst>
                                        <p:cond delay="3000"/>
                                      </p:stCondLst>
                                      <p:childTnLst>
                                        <p:animMotion origin="layout" path="M -1.20542E-6 -0.0544 L -1.20542E-6 -0.00023 " pathEditMode="relative" rAng="0" ptsTypes="AA">
                                          <p:cBhvr>
                                            <p:cTn id="58" dur="500" fill="hold"/>
                                            <p:tgtEl>
                                              <p:spTgt spid="5"/>
                                            </p:tgtEl>
                                            <p:attrNameLst>
                                              <p:attrName>ppt_x</p:attrName>
                                              <p:attrName>ppt_y</p:attrName>
                                            </p:attrNameLst>
                                          </p:cBhvr>
                                          <p:rCtr x="0" y="2708"/>
                                        </p:animMotion>
                                      </p:childTnLst>
                                    </p:cTn>
                                  </p:par>
                                  <p:par>
                                    <p:cTn id="59" presetID="64" presetClass="path" presetSubtype="0" accel="50000" decel="50000" fill="hold" grpId="1" nodeType="withEffect">
                                      <p:stCondLst>
                                        <p:cond delay="2600"/>
                                      </p:stCondLst>
                                      <p:childTnLst>
                                        <p:animMotion origin="layout" path="M 3.33333E-6 0 L 3.33333E-6 -0.0544 " pathEditMode="relative" rAng="0" ptsTypes="AA">
                                          <p:cBhvr>
                                            <p:cTn id="60" dur="500" fill="hold"/>
                                            <p:tgtEl>
                                              <p:spTgt spid="6"/>
                                            </p:tgtEl>
                                            <p:attrNameLst>
                                              <p:attrName>ppt_x</p:attrName>
                                              <p:attrName>ppt_y</p:attrName>
                                            </p:attrNameLst>
                                          </p:cBhvr>
                                          <p:rCtr x="0" y="-2731"/>
                                        </p:animMotion>
                                      </p:childTnLst>
                                    </p:cTn>
                                  </p:par>
                                  <p:par>
                                    <p:cTn id="61" presetID="42" presetClass="path" presetSubtype="0" accel="50000" decel="50000" fill="hold" grpId="2" nodeType="withEffect">
                                      <p:stCondLst>
                                        <p:cond delay="3100"/>
                                      </p:stCondLst>
                                      <p:childTnLst>
                                        <p:animMotion origin="layout" path="M -1.20542E-6 -0.0544 L -1.20542E-6 -0.00023 " pathEditMode="relative" rAng="0" ptsTypes="AA">
                                          <p:cBhvr>
                                            <p:cTn id="62" dur="500" fill="hold"/>
                                            <p:tgtEl>
                                              <p:spTgt spid="6"/>
                                            </p:tgtEl>
                                            <p:attrNameLst>
                                              <p:attrName>ppt_x</p:attrName>
                                              <p:attrName>ppt_y</p:attrName>
                                            </p:attrNameLst>
                                          </p:cBhvr>
                                          <p:rCtr x="0" y="2708"/>
                                        </p:animMotion>
                                      </p:childTnLst>
                                    </p:cTn>
                                  </p:par>
                                  <p:par>
                                    <p:cTn id="63" presetID="64" presetClass="path" presetSubtype="0" accel="50000" decel="50000" fill="hold" grpId="1" nodeType="withEffect">
                                      <p:stCondLst>
                                        <p:cond delay="2700"/>
                                      </p:stCondLst>
                                      <p:childTnLst>
                                        <p:animMotion origin="layout" path="M 3.33333E-6 0 L 3.33333E-6 -0.0544 " pathEditMode="relative" rAng="0" ptsTypes="AA">
                                          <p:cBhvr>
                                            <p:cTn id="64" dur="500" fill="hold"/>
                                            <p:tgtEl>
                                              <p:spTgt spid="7"/>
                                            </p:tgtEl>
                                            <p:attrNameLst>
                                              <p:attrName>ppt_x</p:attrName>
                                              <p:attrName>ppt_y</p:attrName>
                                            </p:attrNameLst>
                                          </p:cBhvr>
                                          <p:rCtr x="0" y="-2731"/>
                                        </p:animMotion>
                                      </p:childTnLst>
                                    </p:cTn>
                                  </p:par>
                                  <p:par>
                                    <p:cTn id="65" presetID="42" presetClass="path" presetSubtype="0" accel="50000" decel="50000" fill="hold" grpId="2" nodeType="withEffect">
                                      <p:stCondLst>
                                        <p:cond delay="3200"/>
                                      </p:stCondLst>
                                      <p:childTnLst>
                                        <p:animMotion origin="layout" path="M -1.20542E-6 -0.0544 L -1.20542E-6 -0.00023 " pathEditMode="relative" rAng="0" ptsTypes="AA">
                                          <p:cBhvr>
                                            <p:cTn id="66" dur="500" fill="hold"/>
                                            <p:tgtEl>
                                              <p:spTgt spid="7"/>
                                            </p:tgtEl>
                                            <p:attrNameLst>
                                              <p:attrName>ppt_x</p:attrName>
                                              <p:attrName>ppt_y</p:attrName>
                                            </p:attrNameLst>
                                          </p:cBhvr>
                                          <p:rCtr x="0" y="2708"/>
                                        </p:animMotion>
                                      </p:childTnLst>
                                    </p:cTn>
                                  </p:par>
                                  <p:par>
                                    <p:cTn id="67" presetID="64" presetClass="path" presetSubtype="0" accel="50000" decel="50000" fill="hold" grpId="1" nodeType="withEffect">
                                      <p:stCondLst>
                                        <p:cond delay="2800"/>
                                      </p:stCondLst>
                                      <p:childTnLst>
                                        <p:animMotion origin="layout" path="M 3.33333E-6 0 L 3.33333E-6 -0.0544 " pathEditMode="relative" rAng="0" ptsTypes="AA">
                                          <p:cBhvr>
                                            <p:cTn id="68" dur="500" fill="hold"/>
                                            <p:tgtEl>
                                              <p:spTgt spid="8"/>
                                            </p:tgtEl>
                                            <p:attrNameLst>
                                              <p:attrName>ppt_x</p:attrName>
                                              <p:attrName>ppt_y</p:attrName>
                                            </p:attrNameLst>
                                          </p:cBhvr>
                                          <p:rCtr x="0" y="-2731"/>
                                        </p:animMotion>
                                      </p:childTnLst>
                                    </p:cTn>
                                  </p:par>
                                  <p:par>
                                    <p:cTn id="69" presetID="42" presetClass="path" presetSubtype="0" accel="50000" decel="50000" fill="hold" grpId="2" nodeType="withEffect">
                                      <p:stCondLst>
                                        <p:cond delay="3300"/>
                                      </p:stCondLst>
                                      <p:childTnLst>
                                        <p:animMotion origin="layout" path="M -1.20542E-6 -0.0544 L -1.20542E-6 -0.00023 " pathEditMode="relative" rAng="0" ptsTypes="AA">
                                          <p:cBhvr>
                                            <p:cTn id="70" dur="500" fill="hold"/>
                                            <p:tgtEl>
                                              <p:spTgt spid="8"/>
                                            </p:tgtEl>
                                            <p:attrNameLst>
                                              <p:attrName>ppt_x</p:attrName>
                                              <p:attrName>ppt_y</p:attrName>
                                            </p:attrNameLst>
                                          </p:cBhvr>
                                          <p:rCtr x="0" y="2708"/>
                                        </p:animMotion>
                                      </p:childTnLst>
                                    </p:cTn>
                                  </p:par>
                                  <p:par>
                                    <p:cTn id="71" presetID="64" presetClass="path" presetSubtype="0" accel="50000" decel="50000" fill="hold" grpId="1" nodeType="withEffect">
                                      <p:stCondLst>
                                        <p:cond delay="2900"/>
                                      </p:stCondLst>
                                      <p:childTnLst>
                                        <p:animMotion origin="layout" path="M 3.33333E-6 0 L 3.33333E-6 -0.0544 " pathEditMode="relative" rAng="0" ptsTypes="AA">
                                          <p:cBhvr>
                                            <p:cTn id="72" dur="500" fill="hold"/>
                                            <p:tgtEl>
                                              <p:spTgt spid="9"/>
                                            </p:tgtEl>
                                            <p:attrNameLst>
                                              <p:attrName>ppt_x</p:attrName>
                                              <p:attrName>ppt_y</p:attrName>
                                            </p:attrNameLst>
                                          </p:cBhvr>
                                          <p:rCtr x="0" y="-2731"/>
                                        </p:animMotion>
                                      </p:childTnLst>
                                    </p:cTn>
                                  </p:par>
                                  <p:par>
                                    <p:cTn id="73" presetID="42" presetClass="path" presetSubtype="0" accel="50000" decel="50000" fill="hold" grpId="2" nodeType="withEffect">
                                      <p:stCondLst>
                                        <p:cond delay="3400"/>
                                      </p:stCondLst>
                                      <p:childTnLst>
                                        <p:animMotion origin="layout" path="M -1.20542E-6 -0.0544 L -1.20542E-6 -0.00023 " pathEditMode="relative" rAng="0" ptsTypes="AA">
                                          <p:cBhvr>
                                            <p:cTn id="74" dur="500" fill="hold"/>
                                            <p:tgtEl>
                                              <p:spTgt spid="9"/>
                                            </p:tgtEl>
                                            <p:attrNameLst>
                                              <p:attrName>ppt_x</p:attrName>
                                              <p:attrName>ppt_y</p:attrName>
                                            </p:attrNameLst>
                                          </p:cBhvr>
                                          <p:rCtr x="0" y="2708"/>
                                        </p:animMotion>
                                      </p:childTnLst>
                                    </p:cTn>
                                  </p:par>
                                  <p:par>
                                    <p:cTn id="75" presetID="0" presetClass="path" presetSubtype="0" accel="100000" fill="hold" grpId="3" nodeType="withEffect">
                                      <p:stCondLst>
                                        <p:cond delay="4100"/>
                                      </p:stCondLst>
                                      <p:childTnLst>
                                        <p:animMotion origin="layout" path="M 3.33333E-6 1.48148E-6 C -0.00157 -0.02454 -0.0069 -0.04861 -0.01771 -0.06667 C -0.02331 -0.09005 -0.04323 -0.1206 -0.05404 -0.13889 C -0.06081 -0.15 -0.06667 -0.16875 -0.07604 -0.17408 C -0.08151 -0.18333 -0.08841 -0.19769 -0.09584 -0.20185 C -0.10222 -0.2125 -0.10521 -0.21945 -0.11341 -0.22408 C -0.12487 -0.24329 -0.10274 -0.20695 -0.12552 -0.23889 C -0.13776 -0.25602 -0.14401 -0.26296 -0.15743 -0.27593 C -0.16446 -0.28264 -0.17149 -0.29468 -0.17943 -0.29815 C -0.18581 -0.30602 -0.19128 -0.30949 -0.19831 -0.31482 C -0.21315 -0.32616 -0.225 -0.34028 -0.24115 -0.3463 C -0.24662 -0.35093 -0.25183 -0.35185 -0.25769 -0.35556 C -0.27722 -0.36829 -0.29883 -0.37454 -0.31927 -0.38148 C -0.32761 -0.38843 -0.32084 -0.3838 -0.33477 -0.38704 C -0.35209 -0.39097 -0.36901 -0.39445 -0.38633 -0.39815 C -0.39623 -0.40371 -0.40417 -0.40417 -0.41498 -0.40556 C -0.43451 -0.41366 -0.44297 -0.41296 -0.46563 -0.41296 " pathEditMode="relative" rAng="0" ptsTypes="ffffffffffffffffA">
                                          <p:cBhvr>
                                            <p:cTn id="76" dur="1000" fill="hold"/>
                                            <p:tgtEl>
                                              <p:spTgt spid="5"/>
                                            </p:tgtEl>
                                            <p:attrNameLst>
                                              <p:attrName>ppt_x</p:attrName>
                                              <p:attrName>ppt_y</p:attrName>
                                            </p:attrNameLst>
                                          </p:cBhvr>
                                          <p:rCtr x="-23281" y="-20694"/>
                                        </p:animMotion>
                                      </p:childTnLst>
                                    </p:cTn>
                                  </p:par>
                                  <p:par>
                                    <p:cTn id="77" presetID="0" presetClass="path" presetSubtype="0" accel="100000" fill="hold" grpId="3" nodeType="withEffect">
                                      <p:stCondLst>
                                        <p:cond delay="4050"/>
                                      </p:stCondLst>
                                      <p:childTnLst>
                                        <p:animMotion origin="layout" path="M 0 0 C -0.00781 -0.00463 0.00182 0.00162 -0.00625 -0.00555 C -0.00977 -0.00879 -0.01419 -0.00787 -0.01771 -0.01111 C -0.02292 -0.01574 -0.02774 -0.01828 -0.03333 -0.02037 C -0.03958 -0.02777 -0.04583 -0.03125 -0.05326 -0.03333 C -0.06328 -0.04537 -0.07617 -0.04884 -0.0875 -0.0574 C -0.09336 -0.0618 -0.09818 -0.06875 -0.10417 -0.07222 C -0.10781 -0.08194 -0.11016 -0.07777 -0.11576 -0.08148 C -0.12123 -0.08518 -0.12539 -0.0905 -0.13125 -0.09259 C -0.13828 -0.09884 -0.14597 -0.10185 -0.15313 -0.1074 C -0.15847 -0.11157 -0.16341 -0.11759 -0.16888 -0.12222 C -0.1737 -0.12662 -0.1793 -0.12615 -0.18438 -0.12963 C -0.20143 -0.14097 -0.22344 -0.15393 -0.24167 -0.15925 C -0.24935 -0.16504 -0.25638 -0.17013 -0.26472 -0.17222 C -0.2681 -0.17407 -0.27149 -0.17638 -0.275 -0.17777 C -0.28034 -0.18009 -0.29063 -0.18333 -0.29063 -0.18333 C -0.2931 -0.18518 -0.29531 -0.18773 -0.29805 -0.18888 C -0.30287 -0.19097 -0.3125 -0.19259 -0.3125 -0.19259 C -0.32201 -0.19814 -0.33177 -0.19976 -0.3418 -0.20185 C -0.36016 -0.21134 -0.37826 -0.2081 -0.39792 -0.20925 C -0.47396 -0.21342 -0.36862 -0.21111 -0.53229 -0.21111 " pathEditMode="relative" ptsTypes="ffffffffffffffffffffA">
                                          <p:cBhvr>
                                            <p:cTn id="78" dur="1000" fill="hold"/>
                                            <p:tgtEl>
                                              <p:spTgt spid="6"/>
                                            </p:tgtEl>
                                            <p:attrNameLst>
                                              <p:attrName>ppt_x</p:attrName>
                                              <p:attrName>ppt_y</p:attrName>
                                            </p:attrNameLst>
                                          </p:cBhvr>
                                        </p:animMotion>
                                      </p:childTnLst>
                                    </p:cTn>
                                  </p:par>
                                  <p:par>
                                    <p:cTn id="79" presetID="42" presetClass="path" presetSubtype="0" accel="100000" fill="hold" grpId="3" nodeType="withEffect">
                                      <p:stCondLst>
                                        <p:cond delay="4000"/>
                                      </p:stCondLst>
                                      <p:childTnLst>
                                        <p:animMotion origin="layout" path="M 0 1.48148E-6 L -0.59896 -0.00023 " pathEditMode="relative" rAng="0" ptsTypes="AA">
                                          <p:cBhvr>
                                            <p:cTn id="80" dur="1000" fill="hold"/>
                                            <p:tgtEl>
                                              <p:spTgt spid="7"/>
                                            </p:tgtEl>
                                            <p:attrNameLst>
                                              <p:attrName>ppt_x</p:attrName>
                                              <p:attrName>ppt_y</p:attrName>
                                            </p:attrNameLst>
                                          </p:cBhvr>
                                          <p:rCtr x="-29948" y="-23"/>
                                        </p:animMotion>
                                      </p:childTnLst>
                                    </p:cTn>
                                  </p:par>
                                  <p:par>
                                    <p:cTn id="81" presetID="0" presetClass="path" presetSubtype="0" accel="100000" fill="hold" grpId="3" nodeType="withEffect">
                                      <p:stCondLst>
                                        <p:cond delay="3950"/>
                                      </p:stCondLst>
                                      <p:childTnLst>
                                        <p:animMotion origin="layout" path="M 0 0 C -0.00729 -0.0044 -0.0207 0.00948 -0.02969 0.01271 C -0.03333 0.01872 -0.04258 0.02543 -0.04753 0.02751 C -0.05378 0.03468 -0.06068 0.0393 -0.06784 0.04231 C -0.07591 0.05179 -0.08516 0.05664 -0.09401 0.06358 C -0.10234 0.07005 -0.11016 0.07861 -0.11901 0.08254 C -0.12891 0.09294 -0.13893 0.09872 -0.15 0.10358 C -0.15664 0.10982 -0.16289 0.11375 -0.17018 0.1163 C -0.17825 0.12554 -0.18724 0.12763 -0.19635 0.13109 C -0.20026 0.13248 -0.20325 0.13826 -0.20716 0.13965 C -0.21458 0.14219 -0.22969 0.14381 -0.22969 0.14381 C -0.24805 0.15653 -0.26849 0.16161 -0.28802 0.16485 C -0.30117 0.17179 -0.31367 0.17133 -0.32734 0.17341 C -0.34479 0.17595 -0.36068 0.18034 -0.37852 0.18196 C -0.47318 0.20554 -0.57422 0.19445 -0.67018 0.19445 " pathEditMode="relative" ptsTypes="ffffffffffffffA">
                                          <p:cBhvr>
                                            <p:cTn id="82" dur="1000" fill="hold"/>
                                            <p:tgtEl>
                                              <p:spTgt spid="8"/>
                                            </p:tgtEl>
                                            <p:attrNameLst>
                                              <p:attrName>ppt_x</p:attrName>
                                              <p:attrName>ppt_y</p:attrName>
                                            </p:attrNameLst>
                                          </p:cBhvr>
                                        </p:animMotion>
                                      </p:childTnLst>
                                    </p:cTn>
                                  </p:par>
                                  <p:par>
                                    <p:cTn id="83" presetID="0" presetClass="path" presetSubtype="0" accel="100000" fill="hold" grpId="3" nodeType="withEffect">
                                      <p:stCondLst>
                                        <p:cond delay="3900"/>
                                      </p:stCondLst>
                                      <p:childTnLst>
                                        <p:animMotion origin="layout" path="M -3.33333E-6 -1.85185E-6 C -0.00377 0.00394 -0.00651 0.00903 -0.01015 0.0132 C -0.01406 0.02315 -0.02005 0.02593 -0.02474 0.03403 C -0.03828 0.05671 -0.0539 0.07292 -0.06979 0.09074 C -0.07825 0.10023 -0.08802 0.11296 -0.09791 0.11713 C -0.10442 0.12408 -0.1108 0.13773 -0.11823 0.14167 C -0.13177 0.1588 -0.14518 0.17616 -0.15976 0.19074 C -0.17448 0.20533 -0.1608 0.19722 -0.16979 0.20209 C -0.17851 0.21227 -0.19179 0.23403 -0.2013 0.23796 C -0.2056 0.24514 -0.21237 0.25255 -0.21823 0.25509 C -0.21966 0.25695 -0.22109 0.25926 -0.22278 0.26088 C -0.2263 0.26435 -0.23047 0.26621 -0.23398 0.27014 C -0.23906 0.27616 -0.24231 0.28125 -0.24856 0.28334 C -0.26185 0.29468 -0.275 0.30486 -0.28906 0.31366 C -0.30494 0.32384 -0.31927 0.33866 -0.33632 0.34213 C -0.34453 0.34699 -0.35247 0.35509 -0.36119 0.35718 C -0.37174 0.35972 -0.3664 0.35787 -0.37695 0.36273 C -0.3927 0.37801 -0.37578 0.36412 -0.39935 0.37222 C -0.40208 0.37338 -0.40429 0.37685 -0.40716 0.37801 C -0.41054 0.3794 -0.41393 0.3794 -0.41744 0.37986 C -0.42942 0.38542 -0.44088 0.38704 -0.45325 0.38912 C -0.47005 0.3919 -0.48437 0.39722 -0.50169 0.39884 C -0.57734 0.41435 -0.65507 0.41019 -0.73229 0.41019 " pathEditMode="relative" rAng="0" ptsTypes="ffffffffffffffffffffffA">
                                          <p:cBhvr>
                                            <p:cTn id="84" dur="1000" fill="hold"/>
                                            <p:tgtEl>
                                              <p:spTgt spid="9"/>
                                            </p:tgtEl>
                                            <p:attrNameLst>
                                              <p:attrName>ppt_x</p:attrName>
                                              <p:attrName>ppt_y</p:attrName>
                                            </p:attrNameLst>
                                          </p:cBhvr>
                                          <p:rCtr x="-36615" y="20718"/>
                                        </p:animMotion>
                                      </p:childTnLst>
                                    </p:cTn>
                                  </p:par>
                                  <p:par>
                                    <p:cTn id="85" presetID="1" presetClass="entr" presetSubtype="0" fill="hold" grpId="1" nodeType="withEffect">
                                      <p:stCondLst>
                                        <p:cond delay="4900"/>
                                      </p:stCondLst>
                                      <p:childTnLst>
                                        <p:set>
                                          <p:cBhvr>
                                            <p:cTn id="86" dur="1" fill="hold">
                                              <p:stCondLst>
                                                <p:cond delay="0"/>
                                              </p:stCondLst>
                                            </p:cTn>
                                            <p:tgtEl>
                                              <p:spTgt spid="3"/>
                                            </p:tgtEl>
                                            <p:attrNameLst>
                                              <p:attrName>style.visibility</p:attrName>
                                            </p:attrNameLst>
                                          </p:cBhvr>
                                          <p:to>
                                            <p:strVal val="visible"/>
                                          </p:to>
                                        </p:set>
                                      </p:childTnLst>
                                    </p:cTn>
                                  </p:par>
                                  <p:par>
                                    <p:cTn id="87" presetID="53" presetClass="entr" presetSubtype="16" fill="hold" grpId="0" nodeType="withEffect">
                                      <p:stCondLst>
                                        <p:cond delay="49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400" fill="hold"/>
                                            <p:tgtEl>
                                              <p:spTgt spid="32"/>
                                            </p:tgtEl>
                                            <p:attrNameLst>
                                              <p:attrName>ppt_w</p:attrName>
                                            </p:attrNameLst>
                                          </p:cBhvr>
                                          <p:tavLst>
                                            <p:tav tm="0">
                                              <p:val>
                                                <p:fltVal val="0"/>
                                              </p:val>
                                            </p:tav>
                                            <p:tav tm="100000">
                                              <p:val>
                                                <p:strVal val="#ppt_w"/>
                                              </p:val>
                                            </p:tav>
                                          </p:tavLst>
                                        </p:anim>
                                        <p:anim calcmode="lin" valueType="num">
                                          <p:cBhvr>
                                            <p:cTn id="90" dur="400" fill="hold"/>
                                            <p:tgtEl>
                                              <p:spTgt spid="32"/>
                                            </p:tgtEl>
                                            <p:attrNameLst>
                                              <p:attrName>ppt_h</p:attrName>
                                            </p:attrNameLst>
                                          </p:cBhvr>
                                          <p:tavLst>
                                            <p:tav tm="0">
                                              <p:val>
                                                <p:fltVal val="0"/>
                                              </p:val>
                                            </p:tav>
                                            <p:tav tm="100000">
                                              <p:val>
                                                <p:strVal val="#ppt_h"/>
                                              </p:val>
                                            </p:tav>
                                          </p:tavLst>
                                        </p:anim>
                                        <p:animEffect transition="in" filter="fade">
                                          <p:cBhvr>
                                            <p:cTn id="91" dur="400"/>
                                            <p:tgtEl>
                                              <p:spTgt spid="32"/>
                                            </p:tgtEl>
                                          </p:cBhvr>
                                        </p:animEffect>
                                      </p:childTnLst>
                                    </p:cTn>
                                  </p:par>
                                  <p:par>
                                    <p:cTn id="92" presetID="53" presetClass="entr" presetSubtype="16" fill="hold" grpId="0" nodeType="withEffect">
                                      <p:stCondLst>
                                        <p:cond delay="492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grpId="0" nodeType="withEffect">
                                      <p:stCondLst>
                                        <p:cond delay="4940"/>
                                      </p:stCondLst>
                                      <p:childTnLst>
                                        <p:set>
                                          <p:cBhvr>
                                            <p:cTn id="98" dur="1" fill="hold">
                                              <p:stCondLst>
                                                <p:cond delay="0"/>
                                              </p:stCondLst>
                                            </p:cTn>
                                            <p:tgtEl>
                                              <p:spTgt spid="28"/>
                                            </p:tgtEl>
                                            <p:attrNameLst>
                                              <p:attrName>style.visibility</p:attrName>
                                            </p:attrNameLst>
                                          </p:cBhvr>
                                          <p:to>
                                            <p:strVal val="visible"/>
                                          </p:to>
                                        </p:set>
                                        <p:anim calcmode="lin" valueType="num">
                                          <p:cBhvr>
                                            <p:cTn id="99" dur="600" fill="hold"/>
                                            <p:tgtEl>
                                              <p:spTgt spid="28"/>
                                            </p:tgtEl>
                                            <p:attrNameLst>
                                              <p:attrName>ppt_w</p:attrName>
                                            </p:attrNameLst>
                                          </p:cBhvr>
                                          <p:tavLst>
                                            <p:tav tm="0">
                                              <p:val>
                                                <p:fltVal val="0"/>
                                              </p:val>
                                            </p:tav>
                                            <p:tav tm="100000">
                                              <p:val>
                                                <p:strVal val="#ppt_w"/>
                                              </p:val>
                                            </p:tav>
                                          </p:tavLst>
                                        </p:anim>
                                        <p:anim calcmode="lin" valueType="num">
                                          <p:cBhvr>
                                            <p:cTn id="100" dur="600" fill="hold"/>
                                            <p:tgtEl>
                                              <p:spTgt spid="28"/>
                                            </p:tgtEl>
                                            <p:attrNameLst>
                                              <p:attrName>ppt_h</p:attrName>
                                            </p:attrNameLst>
                                          </p:cBhvr>
                                          <p:tavLst>
                                            <p:tav tm="0">
                                              <p:val>
                                                <p:fltVal val="0"/>
                                              </p:val>
                                            </p:tav>
                                            <p:tav tm="100000">
                                              <p:val>
                                                <p:strVal val="#ppt_h"/>
                                              </p:val>
                                            </p:tav>
                                          </p:tavLst>
                                        </p:anim>
                                        <p:animEffect transition="in" filter="fade">
                                          <p:cBhvr>
                                            <p:cTn id="101" dur="600"/>
                                            <p:tgtEl>
                                              <p:spTgt spid="28"/>
                                            </p:tgtEl>
                                          </p:cBhvr>
                                        </p:animEffect>
                                      </p:childTnLst>
                                    </p:cTn>
                                  </p:par>
                                  <p:par>
                                    <p:cTn id="102" presetID="53" presetClass="entr" presetSubtype="16" fill="hold" grpId="0" nodeType="withEffect">
                                      <p:stCondLst>
                                        <p:cond delay="496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700" fill="hold"/>
                                            <p:tgtEl>
                                              <p:spTgt spid="27"/>
                                            </p:tgtEl>
                                            <p:attrNameLst>
                                              <p:attrName>ppt_w</p:attrName>
                                            </p:attrNameLst>
                                          </p:cBhvr>
                                          <p:tavLst>
                                            <p:tav tm="0">
                                              <p:val>
                                                <p:fltVal val="0"/>
                                              </p:val>
                                            </p:tav>
                                            <p:tav tm="100000">
                                              <p:val>
                                                <p:strVal val="#ppt_w"/>
                                              </p:val>
                                            </p:tav>
                                          </p:tavLst>
                                        </p:anim>
                                        <p:anim calcmode="lin" valueType="num">
                                          <p:cBhvr>
                                            <p:cTn id="105" dur="700" fill="hold"/>
                                            <p:tgtEl>
                                              <p:spTgt spid="27"/>
                                            </p:tgtEl>
                                            <p:attrNameLst>
                                              <p:attrName>ppt_h</p:attrName>
                                            </p:attrNameLst>
                                          </p:cBhvr>
                                          <p:tavLst>
                                            <p:tav tm="0">
                                              <p:val>
                                                <p:fltVal val="0"/>
                                              </p:val>
                                            </p:tav>
                                            <p:tav tm="100000">
                                              <p:val>
                                                <p:strVal val="#ppt_h"/>
                                              </p:val>
                                            </p:tav>
                                          </p:tavLst>
                                        </p:anim>
                                        <p:animEffect transition="in" filter="fade">
                                          <p:cBhvr>
                                            <p:cTn id="106" dur="700"/>
                                            <p:tgtEl>
                                              <p:spTgt spid="27"/>
                                            </p:tgtEl>
                                          </p:cBhvr>
                                        </p:animEffect>
                                      </p:childTnLst>
                                    </p:cTn>
                                  </p:par>
                                  <p:par>
                                    <p:cTn id="107" presetID="53" presetClass="entr" presetSubtype="16" fill="hold" grpId="0" nodeType="withEffect">
                                      <p:stCondLst>
                                        <p:cond delay="498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800" fill="hold"/>
                                            <p:tgtEl>
                                              <p:spTgt spid="16"/>
                                            </p:tgtEl>
                                            <p:attrNameLst>
                                              <p:attrName>ppt_w</p:attrName>
                                            </p:attrNameLst>
                                          </p:cBhvr>
                                          <p:tavLst>
                                            <p:tav tm="0">
                                              <p:val>
                                                <p:fltVal val="0"/>
                                              </p:val>
                                            </p:tav>
                                            <p:tav tm="100000">
                                              <p:val>
                                                <p:strVal val="#ppt_w"/>
                                              </p:val>
                                            </p:tav>
                                          </p:tavLst>
                                        </p:anim>
                                        <p:anim calcmode="lin" valueType="num">
                                          <p:cBhvr>
                                            <p:cTn id="110" dur="800" fill="hold"/>
                                            <p:tgtEl>
                                              <p:spTgt spid="16"/>
                                            </p:tgtEl>
                                            <p:attrNameLst>
                                              <p:attrName>ppt_h</p:attrName>
                                            </p:attrNameLst>
                                          </p:cBhvr>
                                          <p:tavLst>
                                            <p:tav tm="0">
                                              <p:val>
                                                <p:fltVal val="0"/>
                                              </p:val>
                                            </p:tav>
                                            <p:tav tm="100000">
                                              <p:val>
                                                <p:strVal val="#ppt_h"/>
                                              </p:val>
                                            </p:tav>
                                          </p:tavLst>
                                        </p:anim>
                                        <p:animEffect transition="in" filter="fade">
                                          <p:cBhvr>
                                            <p:cTn id="111" dur="800"/>
                                            <p:tgtEl>
                                              <p:spTgt spid="16"/>
                                            </p:tgtEl>
                                          </p:cBhvr>
                                        </p:animEffect>
                                      </p:childTnLst>
                                    </p:cTn>
                                  </p:par>
                                  <p:par>
                                    <p:cTn id="112" presetID="53" presetClass="entr" presetSubtype="16" fill="hold" grpId="0" nodeType="withEffect">
                                      <p:stCondLst>
                                        <p:cond delay="50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400" fill="hold"/>
                                            <p:tgtEl>
                                              <p:spTgt spid="33"/>
                                            </p:tgtEl>
                                            <p:attrNameLst>
                                              <p:attrName>ppt_w</p:attrName>
                                            </p:attrNameLst>
                                          </p:cBhvr>
                                          <p:tavLst>
                                            <p:tav tm="0">
                                              <p:val>
                                                <p:fltVal val="0"/>
                                              </p:val>
                                            </p:tav>
                                            <p:tav tm="100000">
                                              <p:val>
                                                <p:strVal val="#ppt_w"/>
                                              </p:val>
                                            </p:tav>
                                          </p:tavLst>
                                        </p:anim>
                                        <p:anim calcmode="lin" valueType="num">
                                          <p:cBhvr>
                                            <p:cTn id="115" dur="400" fill="hold"/>
                                            <p:tgtEl>
                                              <p:spTgt spid="33"/>
                                            </p:tgtEl>
                                            <p:attrNameLst>
                                              <p:attrName>ppt_h</p:attrName>
                                            </p:attrNameLst>
                                          </p:cBhvr>
                                          <p:tavLst>
                                            <p:tav tm="0">
                                              <p:val>
                                                <p:fltVal val="0"/>
                                              </p:val>
                                            </p:tav>
                                            <p:tav tm="100000">
                                              <p:val>
                                                <p:strVal val="#ppt_h"/>
                                              </p:val>
                                            </p:tav>
                                          </p:tavLst>
                                        </p:anim>
                                        <p:animEffect transition="in" filter="fade">
                                          <p:cBhvr>
                                            <p:cTn id="116" dur="400"/>
                                            <p:tgtEl>
                                              <p:spTgt spid="33"/>
                                            </p:tgtEl>
                                          </p:cBhvr>
                                        </p:animEffect>
                                      </p:childTnLst>
                                    </p:cTn>
                                  </p:par>
                                  <p:par>
                                    <p:cTn id="117" presetID="53" presetClass="entr" presetSubtype="16" fill="hold" grpId="0" nodeType="withEffect">
                                      <p:stCondLst>
                                        <p:cond delay="502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par>
                                    <p:cTn id="122" presetID="53" presetClass="entr" presetSubtype="16" fill="hold" grpId="0" nodeType="withEffect">
                                      <p:stCondLst>
                                        <p:cond delay="504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600" fill="hold"/>
                                            <p:tgtEl>
                                              <p:spTgt spid="29"/>
                                            </p:tgtEl>
                                            <p:attrNameLst>
                                              <p:attrName>ppt_w</p:attrName>
                                            </p:attrNameLst>
                                          </p:cBhvr>
                                          <p:tavLst>
                                            <p:tav tm="0">
                                              <p:val>
                                                <p:fltVal val="0"/>
                                              </p:val>
                                            </p:tav>
                                            <p:tav tm="100000">
                                              <p:val>
                                                <p:strVal val="#ppt_w"/>
                                              </p:val>
                                            </p:tav>
                                          </p:tavLst>
                                        </p:anim>
                                        <p:anim calcmode="lin" valueType="num">
                                          <p:cBhvr>
                                            <p:cTn id="125" dur="600" fill="hold"/>
                                            <p:tgtEl>
                                              <p:spTgt spid="29"/>
                                            </p:tgtEl>
                                            <p:attrNameLst>
                                              <p:attrName>ppt_h</p:attrName>
                                            </p:attrNameLst>
                                          </p:cBhvr>
                                          <p:tavLst>
                                            <p:tav tm="0">
                                              <p:val>
                                                <p:fltVal val="0"/>
                                              </p:val>
                                            </p:tav>
                                            <p:tav tm="100000">
                                              <p:val>
                                                <p:strVal val="#ppt_h"/>
                                              </p:val>
                                            </p:tav>
                                          </p:tavLst>
                                        </p:anim>
                                        <p:animEffect transition="in" filter="fade">
                                          <p:cBhvr>
                                            <p:cTn id="126" dur="600"/>
                                            <p:tgtEl>
                                              <p:spTgt spid="29"/>
                                            </p:tgtEl>
                                          </p:cBhvr>
                                        </p:animEffect>
                                      </p:childTnLst>
                                    </p:cTn>
                                  </p:par>
                                  <p:par>
                                    <p:cTn id="127" presetID="53" presetClass="entr" presetSubtype="16" fill="hold" grpId="0" nodeType="withEffect">
                                      <p:stCondLst>
                                        <p:cond delay="506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700" fill="hold"/>
                                            <p:tgtEl>
                                              <p:spTgt spid="26"/>
                                            </p:tgtEl>
                                            <p:attrNameLst>
                                              <p:attrName>ppt_w</p:attrName>
                                            </p:attrNameLst>
                                          </p:cBhvr>
                                          <p:tavLst>
                                            <p:tav tm="0">
                                              <p:val>
                                                <p:fltVal val="0"/>
                                              </p:val>
                                            </p:tav>
                                            <p:tav tm="100000">
                                              <p:val>
                                                <p:strVal val="#ppt_w"/>
                                              </p:val>
                                            </p:tav>
                                          </p:tavLst>
                                        </p:anim>
                                        <p:anim calcmode="lin" valueType="num">
                                          <p:cBhvr>
                                            <p:cTn id="130" dur="700" fill="hold"/>
                                            <p:tgtEl>
                                              <p:spTgt spid="26"/>
                                            </p:tgtEl>
                                            <p:attrNameLst>
                                              <p:attrName>ppt_h</p:attrName>
                                            </p:attrNameLst>
                                          </p:cBhvr>
                                          <p:tavLst>
                                            <p:tav tm="0">
                                              <p:val>
                                                <p:fltVal val="0"/>
                                              </p:val>
                                            </p:tav>
                                            <p:tav tm="100000">
                                              <p:val>
                                                <p:strVal val="#ppt_h"/>
                                              </p:val>
                                            </p:tav>
                                          </p:tavLst>
                                        </p:anim>
                                        <p:animEffect transition="in" filter="fade">
                                          <p:cBhvr>
                                            <p:cTn id="131" dur="700"/>
                                            <p:tgtEl>
                                              <p:spTgt spid="26"/>
                                            </p:tgtEl>
                                          </p:cBhvr>
                                        </p:animEffect>
                                      </p:childTnLst>
                                    </p:cTn>
                                  </p:par>
                                  <p:par>
                                    <p:cTn id="132" presetID="53" presetClass="entr" presetSubtype="16" fill="hold" grpId="0" nodeType="withEffect">
                                      <p:stCondLst>
                                        <p:cond delay="508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800" fill="hold"/>
                                            <p:tgtEl>
                                              <p:spTgt spid="25"/>
                                            </p:tgtEl>
                                            <p:attrNameLst>
                                              <p:attrName>ppt_w</p:attrName>
                                            </p:attrNameLst>
                                          </p:cBhvr>
                                          <p:tavLst>
                                            <p:tav tm="0">
                                              <p:val>
                                                <p:fltVal val="0"/>
                                              </p:val>
                                            </p:tav>
                                            <p:tav tm="100000">
                                              <p:val>
                                                <p:strVal val="#ppt_w"/>
                                              </p:val>
                                            </p:tav>
                                          </p:tavLst>
                                        </p:anim>
                                        <p:anim calcmode="lin" valueType="num">
                                          <p:cBhvr>
                                            <p:cTn id="135" dur="800" fill="hold"/>
                                            <p:tgtEl>
                                              <p:spTgt spid="25"/>
                                            </p:tgtEl>
                                            <p:attrNameLst>
                                              <p:attrName>ppt_h</p:attrName>
                                            </p:attrNameLst>
                                          </p:cBhvr>
                                          <p:tavLst>
                                            <p:tav tm="0">
                                              <p:val>
                                                <p:fltVal val="0"/>
                                              </p:val>
                                            </p:tav>
                                            <p:tav tm="100000">
                                              <p:val>
                                                <p:strVal val="#ppt_h"/>
                                              </p:val>
                                            </p:tav>
                                          </p:tavLst>
                                        </p:anim>
                                        <p:animEffect transition="in" filter="fade">
                                          <p:cBhvr>
                                            <p:cTn id="136" dur="800"/>
                                            <p:tgtEl>
                                              <p:spTgt spid="25"/>
                                            </p:tgtEl>
                                          </p:cBhvr>
                                        </p:animEffect>
                                      </p:childTnLst>
                                    </p:cTn>
                                  </p:par>
                                  <p:par>
                                    <p:cTn id="137" presetID="53" presetClass="entr" presetSubtype="16" fill="hold" grpId="0" nodeType="withEffect">
                                      <p:stCondLst>
                                        <p:cond delay="510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400" fill="hold"/>
                                            <p:tgtEl>
                                              <p:spTgt spid="21"/>
                                            </p:tgtEl>
                                            <p:attrNameLst>
                                              <p:attrName>ppt_w</p:attrName>
                                            </p:attrNameLst>
                                          </p:cBhvr>
                                          <p:tavLst>
                                            <p:tav tm="0">
                                              <p:val>
                                                <p:fltVal val="0"/>
                                              </p:val>
                                            </p:tav>
                                            <p:tav tm="100000">
                                              <p:val>
                                                <p:strVal val="#ppt_w"/>
                                              </p:val>
                                            </p:tav>
                                          </p:tavLst>
                                        </p:anim>
                                        <p:anim calcmode="lin" valueType="num">
                                          <p:cBhvr>
                                            <p:cTn id="140" dur="400" fill="hold"/>
                                            <p:tgtEl>
                                              <p:spTgt spid="21"/>
                                            </p:tgtEl>
                                            <p:attrNameLst>
                                              <p:attrName>ppt_h</p:attrName>
                                            </p:attrNameLst>
                                          </p:cBhvr>
                                          <p:tavLst>
                                            <p:tav tm="0">
                                              <p:val>
                                                <p:fltVal val="0"/>
                                              </p:val>
                                            </p:tav>
                                            <p:tav tm="100000">
                                              <p:val>
                                                <p:strVal val="#ppt_h"/>
                                              </p:val>
                                            </p:tav>
                                          </p:tavLst>
                                        </p:anim>
                                        <p:animEffect transition="in" filter="fade">
                                          <p:cBhvr>
                                            <p:cTn id="141" dur="400"/>
                                            <p:tgtEl>
                                              <p:spTgt spid="21"/>
                                            </p:tgtEl>
                                          </p:cBhvr>
                                        </p:animEffect>
                                      </p:childTnLst>
                                    </p:cTn>
                                  </p:par>
                                  <p:par>
                                    <p:cTn id="142" presetID="53" presetClass="entr" presetSubtype="16" fill="hold" grpId="0" nodeType="withEffect">
                                      <p:stCondLst>
                                        <p:cond delay="512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fill="hold"/>
                                            <p:tgtEl>
                                              <p:spTgt spid="19"/>
                                            </p:tgtEl>
                                            <p:attrNameLst>
                                              <p:attrName>ppt_w</p:attrName>
                                            </p:attrNameLst>
                                          </p:cBhvr>
                                          <p:tavLst>
                                            <p:tav tm="0">
                                              <p:val>
                                                <p:fltVal val="0"/>
                                              </p:val>
                                            </p:tav>
                                            <p:tav tm="100000">
                                              <p:val>
                                                <p:strVal val="#ppt_w"/>
                                              </p:val>
                                            </p:tav>
                                          </p:tavLst>
                                        </p:anim>
                                        <p:anim calcmode="lin" valueType="num">
                                          <p:cBhvr>
                                            <p:cTn id="145" dur="500" fill="hold"/>
                                            <p:tgtEl>
                                              <p:spTgt spid="19"/>
                                            </p:tgtEl>
                                            <p:attrNameLst>
                                              <p:attrName>ppt_h</p:attrName>
                                            </p:attrNameLst>
                                          </p:cBhvr>
                                          <p:tavLst>
                                            <p:tav tm="0">
                                              <p:val>
                                                <p:fltVal val="0"/>
                                              </p:val>
                                            </p:tav>
                                            <p:tav tm="100000">
                                              <p:val>
                                                <p:strVal val="#ppt_h"/>
                                              </p:val>
                                            </p:tav>
                                          </p:tavLst>
                                        </p:anim>
                                        <p:animEffect transition="in" filter="fade">
                                          <p:cBhvr>
                                            <p:cTn id="146" dur="500"/>
                                            <p:tgtEl>
                                              <p:spTgt spid="19"/>
                                            </p:tgtEl>
                                          </p:cBhvr>
                                        </p:animEffect>
                                      </p:childTnLst>
                                    </p:cTn>
                                  </p:par>
                                  <p:par>
                                    <p:cTn id="147" presetID="53" presetClass="entr" presetSubtype="16" fill="hold" grpId="0" nodeType="withEffect">
                                      <p:stCondLst>
                                        <p:cond delay="514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600" fill="hold"/>
                                            <p:tgtEl>
                                              <p:spTgt spid="18"/>
                                            </p:tgtEl>
                                            <p:attrNameLst>
                                              <p:attrName>ppt_w</p:attrName>
                                            </p:attrNameLst>
                                          </p:cBhvr>
                                          <p:tavLst>
                                            <p:tav tm="0">
                                              <p:val>
                                                <p:fltVal val="0"/>
                                              </p:val>
                                            </p:tav>
                                            <p:tav tm="100000">
                                              <p:val>
                                                <p:strVal val="#ppt_w"/>
                                              </p:val>
                                            </p:tav>
                                          </p:tavLst>
                                        </p:anim>
                                        <p:anim calcmode="lin" valueType="num">
                                          <p:cBhvr>
                                            <p:cTn id="150" dur="600" fill="hold"/>
                                            <p:tgtEl>
                                              <p:spTgt spid="18"/>
                                            </p:tgtEl>
                                            <p:attrNameLst>
                                              <p:attrName>ppt_h</p:attrName>
                                            </p:attrNameLst>
                                          </p:cBhvr>
                                          <p:tavLst>
                                            <p:tav tm="0">
                                              <p:val>
                                                <p:fltVal val="0"/>
                                              </p:val>
                                            </p:tav>
                                            <p:tav tm="100000">
                                              <p:val>
                                                <p:strVal val="#ppt_h"/>
                                              </p:val>
                                            </p:tav>
                                          </p:tavLst>
                                        </p:anim>
                                        <p:animEffect transition="in" filter="fade">
                                          <p:cBhvr>
                                            <p:cTn id="151" dur="600"/>
                                            <p:tgtEl>
                                              <p:spTgt spid="18"/>
                                            </p:tgtEl>
                                          </p:cBhvr>
                                        </p:animEffect>
                                      </p:childTnLst>
                                    </p:cTn>
                                  </p:par>
                                  <p:par>
                                    <p:cTn id="152" presetID="53" presetClass="entr" presetSubtype="16" fill="hold" grpId="0" nodeType="withEffect">
                                      <p:stCondLst>
                                        <p:cond delay="5160"/>
                                      </p:stCondLst>
                                      <p:childTnLst>
                                        <p:set>
                                          <p:cBhvr>
                                            <p:cTn id="153" dur="1" fill="hold">
                                              <p:stCondLst>
                                                <p:cond delay="0"/>
                                              </p:stCondLst>
                                            </p:cTn>
                                            <p:tgtEl>
                                              <p:spTgt spid="22"/>
                                            </p:tgtEl>
                                            <p:attrNameLst>
                                              <p:attrName>style.visibility</p:attrName>
                                            </p:attrNameLst>
                                          </p:cBhvr>
                                          <p:to>
                                            <p:strVal val="visible"/>
                                          </p:to>
                                        </p:set>
                                        <p:anim calcmode="lin" valueType="num">
                                          <p:cBhvr>
                                            <p:cTn id="154" dur="700" fill="hold"/>
                                            <p:tgtEl>
                                              <p:spTgt spid="22"/>
                                            </p:tgtEl>
                                            <p:attrNameLst>
                                              <p:attrName>ppt_w</p:attrName>
                                            </p:attrNameLst>
                                          </p:cBhvr>
                                          <p:tavLst>
                                            <p:tav tm="0">
                                              <p:val>
                                                <p:fltVal val="0"/>
                                              </p:val>
                                            </p:tav>
                                            <p:tav tm="100000">
                                              <p:val>
                                                <p:strVal val="#ppt_w"/>
                                              </p:val>
                                            </p:tav>
                                          </p:tavLst>
                                        </p:anim>
                                        <p:anim calcmode="lin" valueType="num">
                                          <p:cBhvr>
                                            <p:cTn id="155" dur="700" fill="hold"/>
                                            <p:tgtEl>
                                              <p:spTgt spid="22"/>
                                            </p:tgtEl>
                                            <p:attrNameLst>
                                              <p:attrName>ppt_h</p:attrName>
                                            </p:attrNameLst>
                                          </p:cBhvr>
                                          <p:tavLst>
                                            <p:tav tm="0">
                                              <p:val>
                                                <p:fltVal val="0"/>
                                              </p:val>
                                            </p:tav>
                                            <p:tav tm="100000">
                                              <p:val>
                                                <p:strVal val="#ppt_h"/>
                                              </p:val>
                                            </p:tav>
                                          </p:tavLst>
                                        </p:anim>
                                        <p:animEffect transition="in" filter="fade">
                                          <p:cBhvr>
                                            <p:cTn id="156" dur="700"/>
                                            <p:tgtEl>
                                              <p:spTgt spid="22"/>
                                            </p:tgtEl>
                                          </p:cBhvr>
                                        </p:animEffect>
                                      </p:childTnLst>
                                    </p:cTn>
                                  </p:par>
                                  <p:par>
                                    <p:cTn id="157" presetID="53" presetClass="entr" presetSubtype="16" fill="hold" grpId="0" nodeType="withEffect">
                                      <p:stCondLst>
                                        <p:cond delay="5180"/>
                                      </p:stCondLst>
                                      <p:childTnLst>
                                        <p:set>
                                          <p:cBhvr>
                                            <p:cTn id="158" dur="1" fill="hold">
                                              <p:stCondLst>
                                                <p:cond delay="0"/>
                                              </p:stCondLst>
                                            </p:cTn>
                                            <p:tgtEl>
                                              <p:spTgt spid="24"/>
                                            </p:tgtEl>
                                            <p:attrNameLst>
                                              <p:attrName>style.visibility</p:attrName>
                                            </p:attrNameLst>
                                          </p:cBhvr>
                                          <p:to>
                                            <p:strVal val="visible"/>
                                          </p:to>
                                        </p:set>
                                        <p:anim calcmode="lin" valueType="num">
                                          <p:cBhvr>
                                            <p:cTn id="159" dur="800" fill="hold"/>
                                            <p:tgtEl>
                                              <p:spTgt spid="24"/>
                                            </p:tgtEl>
                                            <p:attrNameLst>
                                              <p:attrName>ppt_w</p:attrName>
                                            </p:attrNameLst>
                                          </p:cBhvr>
                                          <p:tavLst>
                                            <p:tav tm="0">
                                              <p:val>
                                                <p:fltVal val="0"/>
                                              </p:val>
                                            </p:tav>
                                            <p:tav tm="100000">
                                              <p:val>
                                                <p:strVal val="#ppt_w"/>
                                              </p:val>
                                            </p:tav>
                                          </p:tavLst>
                                        </p:anim>
                                        <p:anim calcmode="lin" valueType="num">
                                          <p:cBhvr>
                                            <p:cTn id="160" dur="800" fill="hold"/>
                                            <p:tgtEl>
                                              <p:spTgt spid="24"/>
                                            </p:tgtEl>
                                            <p:attrNameLst>
                                              <p:attrName>ppt_h</p:attrName>
                                            </p:attrNameLst>
                                          </p:cBhvr>
                                          <p:tavLst>
                                            <p:tav tm="0">
                                              <p:val>
                                                <p:fltVal val="0"/>
                                              </p:val>
                                            </p:tav>
                                            <p:tav tm="100000">
                                              <p:val>
                                                <p:strVal val="#ppt_h"/>
                                              </p:val>
                                            </p:tav>
                                          </p:tavLst>
                                        </p:anim>
                                        <p:animEffect transition="in" filter="fade">
                                          <p:cBhvr>
                                            <p:cTn id="161" dur="800"/>
                                            <p:tgtEl>
                                              <p:spTgt spid="24"/>
                                            </p:tgtEl>
                                          </p:cBhvr>
                                        </p:animEffect>
                                      </p:childTnLst>
                                    </p:cTn>
                                  </p:par>
                                  <p:par>
                                    <p:cTn id="162" presetID="53" presetClass="entr" presetSubtype="16" fill="hold" grpId="0" nodeType="withEffect">
                                      <p:stCondLst>
                                        <p:cond delay="520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400" fill="hold"/>
                                            <p:tgtEl>
                                              <p:spTgt spid="23"/>
                                            </p:tgtEl>
                                            <p:attrNameLst>
                                              <p:attrName>ppt_w</p:attrName>
                                            </p:attrNameLst>
                                          </p:cBhvr>
                                          <p:tavLst>
                                            <p:tav tm="0">
                                              <p:val>
                                                <p:fltVal val="0"/>
                                              </p:val>
                                            </p:tav>
                                            <p:tav tm="100000">
                                              <p:val>
                                                <p:strVal val="#ppt_w"/>
                                              </p:val>
                                            </p:tav>
                                          </p:tavLst>
                                        </p:anim>
                                        <p:anim calcmode="lin" valueType="num">
                                          <p:cBhvr>
                                            <p:cTn id="165" dur="400" fill="hold"/>
                                            <p:tgtEl>
                                              <p:spTgt spid="23"/>
                                            </p:tgtEl>
                                            <p:attrNameLst>
                                              <p:attrName>ppt_h</p:attrName>
                                            </p:attrNameLst>
                                          </p:cBhvr>
                                          <p:tavLst>
                                            <p:tav tm="0">
                                              <p:val>
                                                <p:fltVal val="0"/>
                                              </p:val>
                                            </p:tav>
                                            <p:tav tm="100000">
                                              <p:val>
                                                <p:strVal val="#ppt_h"/>
                                              </p:val>
                                            </p:tav>
                                          </p:tavLst>
                                        </p:anim>
                                        <p:animEffect transition="in" filter="fade">
                                          <p:cBhvr>
                                            <p:cTn id="166" dur="400"/>
                                            <p:tgtEl>
                                              <p:spTgt spid="23"/>
                                            </p:tgtEl>
                                          </p:cBhvr>
                                        </p:animEffect>
                                      </p:childTnLst>
                                    </p:cTn>
                                  </p:par>
                                  <p:par>
                                    <p:cTn id="167" presetID="53" presetClass="entr" presetSubtype="16" fill="hold" grpId="0" nodeType="withEffect">
                                      <p:stCondLst>
                                        <p:cond delay="522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500" fill="hold"/>
                                            <p:tgtEl>
                                              <p:spTgt spid="20"/>
                                            </p:tgtEl>
                                            <p:attrNameLst>
                                              <p:attrName>ppt_w</p:attrName>
                                            </p:attrNameLst>
                                          </p:cBhvr>
                                          <p:tavLst>
                                            <p:tav tm="0">
                                              <p:val>
                                                <p:fltVal val="0"/>
                                              </p:val>
                                            </p:tav>
                                            <p:tav tm="100000">
                                              <p:val>
                                                <p:strVal val="#ppt_w"/>
                                              </p:val>
                                            </p:tav>
                                          </p:tavLst>
                                        </p:anim>
                                        <p:anim calcmode="lin" valueType="num">
                                          <p:cBhvr>
                                            <p:cTn id="170" dur="500" fill="hold"/>
                                            <p:tgtEl>
                                              <p:spTgt spid="20"/>
                                            </p:tgtEl>
                                            <p:attrNameLst>
                                              <p:attrName>ppt_h</p:attrName>
                                            </p:attrNameLst>
                                          </p:cBhvr>
                                          <p:tavLst>
                                            <p:tav tm="0">
                                              <p:val>
                                                <p:fltVal val="0"/>
                                              </p:val>
                                            </p:tav>
                                            <p:tav tm="100000">
                                              <p:val>
                                                <p:strVal val="#ppt_h"/>
                                              </p:val>
                                            </p:tav>
                                          </p:tavLst>
                                        </p:anim>
                                        <p:animEffect transition="in" filter="fade">
                                          <p:cBhvr>
                                            <p:cTn id="171" dur="500"/>
                                            <p:tgtEl>
                                              <p:spTgt spid="20"/>
                                            </p:tgtEl>
                                          </p:cBhvr>
                                        </p:animEffect>
                                      </p:childTnLst>
                                    </p:cTn>
                                  </p:par>
                                  <p:par>
                                    <p:cTn id="172" presetID="53" presetClass="entr" presetSubtype="16" fill="hold" grpId="0" nodeType="withEffect">
                                      <p:stCondLst>
                                        <p:cond delay="5240"/>
                                      </p:stCondLst>
                                      <p:childTnLst>
                                        <p:set>
                                          <p:cBhvr>
                                            <p:cTn id="173" dur="1" fill="hold">
                                              <p:stCondLst>
                                                <p:cond delay="0"/>
                                              </p:stCondLst>
                                            </p:cTn>
                                            <p:tgtEl>
                                              <p:spTgt spid="17"/>
                                            </p:tgtEl>
                                            <p:attrNameLst>
                                              <p:attrName>style.visibility</p:attrName>
                                            </p:attrNameLst>
                                          </p:cBhvr>
                                          <p:to>
                                            <p:strVal val="visible"/>
                                          </p:to>
                                        </p:set>
                                        <p:anim calcmode="lin" valueType="num">
                                          <p:cBhvr>
                                            <p:cTn id="174" dur="700" fill="hold"/>
                                            <p:tgtEl>
                                              <p:spTgt spid="17"/>
                                            </p:tgtEl>
                                            <p:attrNameLst>
                                              <p:attrName>ppt_w</p:attrName>
                                            </p:attrNameLst>
                                          </p:cBhvr>
                                          <p:tavLst>
                                            <p:tav tm="0">
                                              <p:val>
                                                <p:fltVal val="0"/>
                                              </p:val>
                                            </p:tav>
                                            <p:tav tm="100000">
                                              <p:val>
                                                <p:strVal val="#ppt_w"/>
                                              </p:val>
                                            </p:tav>
                                          </p:tavLst>
                                        </p:anim>
                                        <p:anim calcmode="lin" valueType="num">
                                          <p:cBhvr>
                                            <p:cTn id="175" dur="700" fill="hold"/>
                                            <p:tgtEl>
                                              <p:spTgt spid="17"/>
                                            </p:tgtEl>
                                            <p:attrNameLst>
                                              <p:attrName>ppt_h</p:attrName>
                                            </p:attrNameLst>
                                          </p:cBhvr>
                                          <p:tavLst>
                                            <p:tav tm="0">
                                              <p:val>
                                                <p:fltVal val="0"/>
                                              </p:val>
                                            </p:tav>
                                            <p:tav tm="100000">
                                              <p:val>
                                                <p:strVal val="#ppt_h"/>
                                              </p:val>
                                            </p:tav>
                                          </p:tavLst>
                                        </p:anim>
                                        <p:animEffect transition="in" filter="fade">
                                          <p:cBhvr>
                                            <p:cTn id="176"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0" grpId="0" animBg="1"/>
          <p:bldP spid="10" grpId="1" animBg="1"/>
          <p:bldP spid="10" grpId="2" animBg="1"/>
          <p:bldP spid="11" grpId="0"/>
          <p:bldP spid="11" grpId="1"/>
          <p:bldP spid="11" grpId="2"/>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3" grpId="1"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4.png"/><Relationship Id="rId4" Type="http://schemas.openxmlformats.org/officeDocument/2006/relationships/hyperlink" Target="http://www.vvvpic.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59392" y="2536306"/>
            <a:ext cx="7954419" cy="830997"/>
          </a:xfrm>
          <a:prstGeom prst="rect">
            <a:avLst/>
          </a:prstGeom>
          <a:noFill/>
        </p:spPr>
        <p:txBody>
          <a:bodyPr wrap="square" rtlCol="0">
            <a:spAutoFit/>
          </a:bodyPr>
          <a:lstStyle/>
          <a:p>
            <a:pPr lvl="0" algn="r"/>
            <a:r>
              <a:rPr kumimoji="1" lang="zh-CN" altLang="en-US" sz="4800" b="1" dirty="0">
                <a:solidFill>
                  <a:srgbClr val="00AA8C"/>
                </a:solidFill>
                <a:latin typeface="微软雅黑" panose="020B0503020204020204" charset="-122"/>
                <a:ea typeface="微软雅黑" panose="020B0503020204020204" charset="-122"/>
                <a:cs typeface="微软雅黑" panose="020B0503020204020204" charset="-122"/>
              </a:rPr>
              <a:t>个人简历职业规划</a:t>
            </a:r>
            <a:r>
              <a:rPr kumimoji="1" lang="en-US" altLang="zh-CN" sz="4800" b="1" dirty="0" err="1">
                <a:solidFill>
                  <a:srgbClr val="00AA8C"/>
                </a:solidFill>
                <a:latin typeface="微软雅黑" panose="020B0503020204020204" charset="-122"/>
                <a:ea typeface="微软雅黑" panose="020B0503020204020204" charset="-122"/>
                <a:cs typeface="微软雅黑" panose="020B0503020204020204" charset="-122"/>
              </a:rPr>
              <a:t>ppt</a:t>
            </a:r>
            <a:r>
              <a:rPr kumimoji="1" lang="zh-CN" altLang="en-US" sz="4800" b="1" dirty="0">
                <a:solidFill>
                  <a:srgbClr val="00AA8C"/>
                </a:solidFill>
                <a:latin typeface="微软雅黑" panose="020B0503020204020204" charset="-122"/>
                <a:ea typeface="微软雅黑" panose="020B0503020204020204" charset="-122"/>
                <a:cs typeface="微软雅黑" panose="020B0503020204020204" charset="-122"/>
              </a:rPr>
              <a:t>模板</a:t>
            </a:r>
            <a:endParaRPr kumimoji="1" lang="zh-CN" altLang="en-US" sz="4800" b="1" dirty="0">
              <a:solidFill>
                <a:srgbClr val="EB475B"/>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459394" y="4158774"/>
            <a:ext cx="7954418" cy="1015663"/>
          </a:xfrm>
          <a:prstGeom prst="rect">
            <a:avLst/>
          </a:prstGeom>
          <a:noFill/>
        </p:spPr>
        <p:txBody>
          <a:bodyPr wrap="square" rtlCol="0">
            <a:spAutoFit/>
          </a:bodyPr>
          <a:lstStyle/>
          <a:p>
            <a:pPr lvl="0" algn="r"/>
            <a:r>
              <a:rPr kumimoji="1" lang="en-US" altLang="zh-CN" sz="6000" dirty="0" smtClean="0">
                <a:solidFill>
                  <a:schemeClr val="bg1">
                    <a:lumMod val="50000"/>
                  </a:schemeClr>
                </a:solidFill>
                <a:latin typeface="+mj-lt"/>
                <a:ea typeface="+mj-ea"/>
                <a:cs typeface="Arial Black" panose="020B0A04020102020204"/>
              </a:rPr>
              <a:t>CAREER PLAN</a:t>
            </a:r>
            <a:endParaRPr kumimoji="1" lang="zh-CN" altLang="en-US" sz="6000" dirty="0">
              <a:solidFill>
                <a:schemeClr val="bg1">
                  <a:lumMod val="50000"/>
                </a:schemeClr>
              </a:solidFill>
              <a:latin typeface="+mj-lt"/>
              <a:ea typeface="+mj-ea"/>
              <a:cs typeface="Arial Black" panose="020B0A04020102020204"/>
            </a:endParaRPr>
          </a:p>
        </p:txBody>
      </p:sp>
      <p:sp>
        <p:nvSpPr>
          <p:cNvPr id="10" name="文本框 9"/>
          <p:cNvSpPr txBox="1"/>
          <p:nvPr/>
        </p:nvSpPr>
        <p:spPr>
          <a:xfrm>
            <a:off x="3459393" y="1919003"/>
            <a:ext cx="7954418" cy="553998"/>
          </a:xfrm>
          <a:prstGeom prst="rect">
            <a:avLst/>
          </a:prstGeom>
          <a:noFill/>
        </p:spPr>
        <p:txBody>
          <a:bodyPr wrap="square" rtlCol="0">
            <a:spAutoFit/>
          </a:bodyPr>
          <a:lstStyle/>
          <a:p>
            <a:pPr algn="r"/>
            <a:r>
              <a:rPr kumimoji="1" lang="zh-CN" altLang="en-US" sz="3000" dirty="0">
                <a:solidFill>
                  <a:schemeClr val="bg1">
                    <a:lumMod val="50000"/>
                  </a:schemeClr>
                </a:solidFill>
                <a:latin typeface="+mj-ea"/>
                <a:ea typeface="+mj-ea"/>
                <a:cs typeface="Arial Black" panose="020B0A04020102020204"/>
              </a:rPr>
              <a:t>规划精彩</a:t>
            </a:r>
            <a:r>
              <a:rPr kumimoji="1" lang="zh-CN" altLang="en-US" sz="3000" dirty="0" smtClean="0">
                <a:solidFill>
                  <a:schemeClr val="bg1">
                    <a:lumMod val="50000"/>
                  </a:schemeClr>
                </a:solidFill>
                <a:latin typeface="+mj-ea"/>
                <a:ea typeface="+mj-ea"/>
                <a:cs typeface="Arial Black" panose="020B0A04020102020204"/>
              </a:rPr>
              <a:t>人生   打造锦绣前程 </a:t>
            </a:r>
            <a:endParaRPr kumimoji="1" lang="en-US" altLang="zh-CN" sz="3000" dirty="0">
              <a:solidFill>
                <a:schemeClr val="bg1">
                  <a:lumMod val="50000"/>
                </a:schemeClr>
              </a:solidFill>
              <a:latin typeface="+mj-ea"/>
              <a:ea typeface="+mj-ea"/>
              <a:cs typeface="Arial Black" panose="020B0A04020102020204"/>
            </a:endParaRPr>
          </a:p>
        </p:txBody>
      </p:sp>
      <p:sp>
        <p:nvSpPr>
          <p:cNvPr id="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2000">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 y="4648200"/>
            <a:ext cx="12193589" cy="2209800"/>
            <a:chOff x="-2" y="4648200"/>
            <a:chExt cx="12193589" cy="2209800"/>
          </a:xfrm>
        </p:grpSpPr>
        <p:pic>
          <p:nvPicPr>
            <p:cNvPr id="2054" name="Picture 6" descr="http://pic.97uimg.com/back_pic/00/01/88/75/b0e67af2f6c398978f42207e16d2517b.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PastelsSmooth/>
                      </a14:imgEffect>
                      <a14:imgEffect>
                        <a14:saturation sat="33000"/>
                      </a14:imgEffect>
                    </a14:imgLayer>
                  </a14:imgProps>
                </a:ext>
              </a:extLst>
            </a:blip>
            <a:srcRect/>
            <a:stretch>
              <a:fillRect/>
            </a:stretch>
          </p:blipFill>
          <p:spPr bwMode="auto">
            <a:xfrm>
              <a:off x="-2" y="4648200"/>
              <a:ext cx="12193589"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4648200"/>
              <a:ext cx="12193587" cy="155743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549775" y="2045278"/>
            <a:ext cx="3916500" cy="4160361"/>
            <a:chOff x="6549775" y="2045278"/>
            <a:chExt cx="3916500" cy="4160361"/>
          </a:xfrm>
        </p:grpSpPr>
        <p:sp>
          <p:nvSpPr>
            <p:cNvPr id="4" name="矩形 3"/>
            <p:cNvSpPr/>
            <p:nvPr/>
          </p:nvSpPr>
          <p:spPr>
            <a:xfrm>
              <a:off x="6549775" y="2045278"/>
              <a:ext cx="3916500" cy="4160361"/>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1"/>
            <p:cNvSpPr txBox="1"/>
            <p:nvPr/>
          </p:nvSpPr>
          <p:spPr>
            <a:xfrm>
              <a:off x="6634435" y="3352237"/>
              <a:ext cx="3779653" cy="553998"/>
            </a:xfrm>
            <a:prstGeom prst="rect">
              <a:avLst/>
            </a:prstGeom>
            <a:noFill/>
          </p:spPr>
          <p:txBody>
            <a:bodyPr wrap="square" rtlCol="0">
              <a:spAutoFit/>
            </a:bodyPr>
            <a:lstStyle/>
            <a:p>
              <a:pPr algn="ctr"/>
              <a:r>
                <a:rPr lang="zh-CN" altLang="en-US" sz="3000" b="1" dirty="0">
                  <a:solidFill>
                    <a:schemeClr val="bg1"/>
                  </a:solidFill>
                </a:rPr>
                <a:t>能力劣势</a:t>
              </a:r>
            </a:p>
          </p:txBody>
        </p:sp>
        <p:cxnSp>
          <p:nvCxnSpPr>
            <p:cNvPr id="10" name="直接连接符 9"/>
            <p:cNvCxnSpPr/>
            <p:nvPr/>
          </p:nvCxnSpPr>
          <p:spPr>
            <a:xfrm>
              <a:off x="7262741" y="3985229"/>
              <a:ext cx="2509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6"/>
            <p:cNvSpPr>
              <a:spLocks noChangeArrowheads="1"/>
            </p:cNvSpPr>
            <p:nvPr/>
          </p:nvSpPr>
          <p:spPr bwMode="auto">
            <a:xfrm>
              <a:off x="6886910" y="4289792"/>
              <a:ext cx="313785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150000"/>
                </a:lnSpc>
                <a:spcBef>
                  <a:spcPct val="0"/>
                </a:spcBef>
                <a:spcAft>
                  <a:spcPct val="0"/>
                </a:spcAft>
              </a:pPr>
              <a:r>
                <a:rPr lang="zh-CN" altLang="en-US" sz="1300" dirty="0" smtClean="0">
                  <a:solidFill>
                    <a:schemeClr val="bg1"/>
                  </a:solidFill>
                  <a:latin typeface="微软雅黑" panose="020B0503020204020204" charset="-122"/>
                  <a:ea typeface="微软雅黑" panose="020B0503020204020204" charset="-122"/>
                </a:rPr>
                <a:t>文学</a:t>
              </a:r>
              <a:r>
                <a:rPr lang="zh-CN" altLang="en-US" sz="1300" dirty="0">
                  <a:solidFill>
                    <a:schemeClr val="bg1"/>
                  </a:solidFill>
                  <a:latin typeface="微软雅黑" panose="020B0503020204020204" charset="-122"/>
                  <a:ea typeface="微软雅黑" panose="020B0503020204020204" charset="-122"/>
                </a:rPr>
                <a:t>功底浅薄</a:t>
              </a: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写作能力较差</a:t>
              </a: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工作耐力不足</a:t>
              </a: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意志力有时比较薄弱</a:t>
              </a:r>
            </a:p>
          </p:txBody>
        </p:sp>
        <p:sp>
          <p:nvSpPr>
            <p:cNvPr id="15" name="Freeform 219"/>
            <p:cNvSpPr>
              <a:spLocks noEditPoints="1"/>
            </p:cNvSpPr>
            <p:nvPr/>
          </p:nvSpPr>
          <p:spPr bwMode="auto">
            <a:xfrm>
              <a:off x="7999130" y="2349485"/>
              <a:ext cx="1017788" cy="920586"/>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chemeClr val="bg1"/>
            </a:solidFill>
            <a:ln>
              <a:noFill/>
            </a:ln>
          </p:spPr>
          <p:txBody>
            <a:bodyPr vert="horz" wrap="square" lIns="68580" tIns="34290" rIns="68580" bIns="34290" numCol="1" anchor="t" anchorCtr="0" compatLnSpc="1"/>
            <a:lstStyle/>
            <a:p>
              <a:pPr algn="ctr"/>
              <a:endParaRPr lang="zh-CN" altLang="en-US"/>
            </a:p>
          </p:txBody>
        </p:sp>
      </p:grpSp>
      <p:grpSp>
        <p:nvGrpSpPr>
          <p:cNvPr id="13" name="组合 12"/>
          <p:cNvGrpSpPr/>
          <p:nvPr/>
        </p:nvGrpSpPr>
        <p:grpSpPr>
          <a:xfrm>
            <a:off x="1727314" y="2045278"/>
            <a:ext cx="3916500" cy="4160361"/>
            <a:chOff x="1727314" y="2045278"/>
            <a:chExt cx="3916500" cy="4160361"/>
          </a:xfrm>
        </p:grpSpPr>
        <p:sp>
          <p:nvSpPr>
            <p:cNvPr id="3" name="矩形 2"/>
            <p:cNvSpPr/>
            <p:nvPr/>
          </p:nvSpPr>
          <p:spPr>
            <a:xfrm>
              <a:off x="1727314" y="2045278"/>
              <a:ext cx="3916500" cy="4160361"/>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6"/>
            <p:cNvSpPr txBox="1"/>
            <p:nvPr/>
          </p:nvSpPr>
          <p:spPr>
            <a:xfrm>
              <a:off x="1864161" y="3352237"/>
              <a:ext cx="3779653" cy="553998"/>
            </a:xfrm>
            <a:prstGeom prst="rect">
              <a:avLst/>
            </a:prstGeom>
            <a:noFill/>
          </p:spPr>
          <p:txBody>
            <a:bodyPr wrap="square" rtlCol="0">
              <a:spAutoFit/>
            </a:bodyPr>
            <a:lstStyle/>
            <a:p>
              <a:pPr algn="ctr"/>
              <a:r>
                <a:rPr lang="zh-CN" altLang="en-US" sz="3000" b="1" dirty="0">
                  <a:solidFill>
                    <a:schemeClr val="bg1"/>
                  </a:solidFill>
                </a:rPr>
                <a:t>能力优势</a:t>
              </a:r>
            </a:p>
          </p:txBody>
        </p:sp>
        <p:cxnSp>
          <p:nvCxnSpPr>
            <p:cNvPr id="7" name="直接连接符 6"/>
            <p:cNvCxnSpPr/>
            <p:nvPr/>
          </p:nvCxnSpPr>
          <p:spPr>
            <a:xfrm>
              <a:off x="2492468" y="3985229"/>
              <a:ext cx="2509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6"/>
            <p:cNvSpPr>
              <a:spLocks noChangeArrowheads="1"/>
            </p:cNvSpPr>
            <p:nvPr/>
          </p:nvSpPr>
          <p:spPr bwMode="auto">
            <a:xfrm>
              <a:off x="2116636" y="4125459"/>
              <a:ext cx="3137854" cy="188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130000"/>
                </a:lnSpc>
                <a:spcBef>
                  <a:spcPct val="0"/>
                </a:spcBef>
                <a:spcAft>
                  <a:spcPct val="0"/>
                </a:spcAft>
              </a:pPr>
              <a:r>
                <a:rPr lang="zh-CN" altLang="en-US" sz="1300" dirty="0" smtClean="0">
                  <a:solidFill>
                    <a:schemeClr val="bg1"/>
                  </a:solidFill>
                  <a:latin typeface="微软雅黑" panose="020B0503020204020204" charset="-122"/>
                  <a:ea typeface="微软雅黑" panose="020B0503020204020204" charset="-122"/>
                </a:rPr>
                <a:t>善于</a:t>
              </a:r>
              <a:r>
                <a:rPr lang="zh-CN" altLang="en-US" sz="1300" dirty="0">
                  <a:solidFill>
                    <a:schemeClr val="bg1"/>
                  </a:solidFill>
                  <a:latin typeface="微软雅黑" panose="020B0503020204020204" charset="-122"/>
                  <a:ea typeface="微软雅黑" panose="020B0503020204020204" charset="-122"/>
                </a:rPr>
                <a:t>与他人沟通</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管理能力强</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对工作热情</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能吃苦耐劳</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注重团体精神</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有较强的工作能力</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心理素质好</a:t>
              </a:r>
            </a:p>
          </p:txBody>
        </p:sp>
        <p:sp>
          <p:nvSpPr>
            <p:cNvPr id="16" name="Freeform 174"/>
            <p:cNvSpPr/>
            <p:nvPr/>
          </p:nvSpPr>
          <p:spPr bwMode="auto">
            <a:xfrm>
              <a:off x="3215179" y="2213537"/>
              <a:ext cx="1064124" cy="1056534"/>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chemeClr val="bg1"/>
            </a:solidFill>
            <a:ln>
              <a:noFill/>
            </a:ln>
          </p:spPr>
          <p:txBody>
            <a:bodyPr vert="horz" wrap="square" lIns="68580" tIns="34290" rIns="68580" bIns="34290" numCol="1" anchor="t" anchorCtr="0" compatLnSpc="1"/>
            <a:lstStyle/>
            <a:p>
              <a:pPr algn="ctr"/>
              <a:endParaRPr lang="zh-CN" altLang="en-US"/>
            </a:p>
          </p:txBody>
        </p:sp>
      </p:grpSp>
      <p:sp>
        <p:nvSpPr>
          <p:cNvPr id="18" name="文本框 10"/>
          <p:cNvSpPr txBox="1"/>
          <p:nvPr/>
        </p:nvSpPr>
        <p:spPr>
          <a:xfrm>
            <a:off x="438150" y="517096"/>
            <a:ext cx="11133445"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自我认知</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17" name="直接连接符 16"/>
          <p:cNvCxnSpPr/>
          <p:nvPr/>
        </p:nvCxnSpPr>
        <p:spPr>
          <a:xfrm>
            <a:off x="407866" y="1510201"/>
            <a:ext cx="1116372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6" presetClass="entr" presetSubtype="37"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par>
                                    <p:cTn id="13" presetID="10" presetClass="entr" presetSubtype="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8" fill="hold" nodeType="withEffect" p14:presetBounceEnd="62000">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14:bounceEnd="62000">
                                          <p:cBhvr additive="base">
                                            <p:cTn id="18" dur="5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62000">
                                      <p:stCondLst>
                                        <p:cond delay="1250"/>
                                      </p:stCondLst>
                                      <p:childTnLst>
                                        <p:set>
                                          <p:cBhvr>
                                            <p:cTn id="21" dur="1" fill="hold">
                                              <p:stCondLst>
                                                <p:cond delay="0"/>
                                              </p:stCondLst>
                                            </p:cTn>
                                            <p:tgtEl>
                                              <p:spTgt spid="14"/>
                                            </p:tgtEl>
                                            <p:attrNameLst>
                                              <p:attrName>style.visibility</p:attrName>
                                            </p:attrNameLst>
                                          </p:cBhvr>
                                          <p:to>
                                            <p:strVal val="visible"/>
                                          </p:to>
                                        </p:set>
                                        <p:anim calcmode="lin" valueType="num" p14:bounceEnd="62000">
                                          <p:cBhvr additive="base">
                                            <p:cTn id="22" dur="5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6" presetClass="entr" presetSubtype="37"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par>
                                    <p:cTn id="13" presetID="10" presetClass="entr" presetSubtype="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8" fill="hold" nodeType="withEffect">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2264212" y="0"/>
            <a:ext cx="4051300" cy="6858000"/>
          </a:xfrm>
          <a:prstGeom prst="parallelogram">
            <a:avLst>
              <a:gd name="adj" fmla="val 926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2828158" y="0"/>
            <a:ext cx="4051300" cy="6858000"/>
          </a:xfrm>
          <a:prstGeom prst="parallelogram">
            <a:avLst>
              <a:gd name="adj" fmla="val 92640"/>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3392104" y="0"/>
            <a:ext cx="4051300" cy="6858000"/>
          </a:xfrm>
          <a:prstGeom prst="parallelogram">
            <a:avLst>
              <a:gd name="adj" fmla="val 92640"/>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3956050" y="0"/>
            <a:ext cx="4051300" cy="6858000"/>
          </a:xfrm>
          <a:prstGeom prst="parallelogram">
            <a:avLst>
              <a:gd name="adj" fmla="val 92640"/>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4519996" y="0"/>
            <a:ext cx="4051300" cy="6858000"/>
          </a:xfrm>
          <a:prstGeom prst="parallelogram">
            <a:avLst>
              <a:gd name="adj" fmla="val 926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150023" y="2111309"/>
            <a:ext cx="10042769" cy="2635383"/>
            <a:chOff x="2150023" y="1352417"/>
            <a:chExt cx="10042769" cy="2635383"/>
          </a:xfrm>
        </p:grpSpPr>
        <p:grpSp>
          <p:nvGrpSpPr>
            <p:cNvPr id="3" name="组 2"/>
            <p:cNvGrpSpPr/>
            <p:nvPr/>
          </p:nvGrpSpPr>
          <p:grpSpPr>
            <a:xfrm>
              <a:off x="2150023" y="1352417"/>
              <a:ext cx="10042769" cy="2635383"/>
              <a:chOff x="4743860" y="461861"/>
              <a:chExt cx="4400139" cy="1154667"/>
            </a:xfrm>
          </p:grpSpPr>
          <p:sp>
            <p:nvSpPr>
              <p:cNvPr id="4" name="剪去单角的矩形 3"/>
              <p:cNvSpPr/>
              <p:nvPr/>
            </p:nvSpPr>
            <p:spPr>
              <a:xfrm flipH="1" flipV="1">
                <a:off x="4754355" y="461861"/>
                <a:ext cx="4389644" cy="1144170"/>
              </a:xfrm>
              <a:prstGeom prst="snip1Rect">
                <a:avLst>
                  <a:gd name="adj" fmla="val 26757"/>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 name="直角三角形 4"/>
              <p:cNvSpPr/>
              <p:nvPr/>
            </p:nvSpPr>
            <p:spPr>
              <a:xfrm flipH="1" flipV="1">
                <a:off x="4743860" y="1291124"/>
                <a:ext cx="325404" cy="325404"/>
              </a:xfrm>
              <a:prstGeom prst="r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sp>
          <p:nvSpPr>
            <p:cNvPr id="6" name="矩形 5"/>
            <p:cNvSpPr/>
            <p:nvPr/>
          </p:nvSpPr>
          <p:spPr>
            <a:xfrm>
              <a:off x="2173977" y="1736713"/>
              <a:ext cx="10018815" cy="1938992"/>
            </a:xfrm>
            <a:prstGeom prst="rect">
              <a:avLst/>
            </a:prstGeom>
          </p:spPr>
          <p:txBody>
            <a:bodyPr wrap="square">
              <a:spAutoFit/>
            </a:bodyPr>
            <a:lstStyle/>
            <a:p>
              <a:pPr algn="ctr"/>
              <a:r>
                <a:rPr lang="zh-CN" altLang="en-US" sz="6000" kern="10" dirty="0">
                  <a:solidFill>
                    <a:schemeClr val="bg1"/>
                  </a:solidFill>
                  <a:latin typeface="+mj-ea"/>
                  <a:ea typeface="+mj-ea"/>
                </a:rPr>
                <a:t>利用</a:t>
              </a:r>
              <a:r>
                <a:rPr lang="zh-CN" altLang="en-US" sz="6000" kern="10" dirty="0" smtClean="0">
                  <a:solidFill>
                    <a:schemeClr val="bg1"/>
                  </a:solidFill>
                  <a:latin typeface="+mj-ea"/>
                  <a:ea typeface="+mj-ea"/>
                </a:rPr>
                <a:t>优势  弥补</a:t>
              </a:r>
              <a:r>
                <a:rPr lang="zh-CN" altLang="en-US" sz="6000" kern="10" dirty="0">
                  <a:solidFill>
                    <a:schemeClr val="bg1"/>
                  </a:solidFill>
                  <a:latin typeface="+mj-ea"/>
                  <a:ea typeface="+mj-ea"/>
                </a:rPr>
                <a:t>劣势</a:t>
              </a:r>
            </a:p>
            <a:p>
              <a:pPr algn="ctr"/>
              <a:r>
                <a:rPr lang="zh-CN" altLang="en-US" sz="6000" kern="10" dirty="0">
                  <a:solidFill>
                    <a:schemeClr val="bg1"/>
                  </a:solidFill>
                  <a:latin typeface="+mj-ea"/>
                  <a:ea typeface="+mj-ea"/>
                </a:rPr>
                <a:t>抓住</a:t>
              </a:r>
              <a:r>
                <a:rPr lang="zh-CN" altLang="en-US" sz="6000" kern="10" dirty="0" smtClean="0">
                  <a:solidFill>
                    <a:schemeClr val="bg1"/>
                  </a:solidFill>
                  <a:latin typeface="+mj-ea"/>
                  <a:ea typeface="+mj-ea"/>
                </a:rPr>
                <a:t>机遇  迎接</a:t>
              </a:r>
              <a:r>
                <a:rPr lang="zh-CN" altLang="en-US" sz="6000" kern="10" dirty="0">
                  <a:solidFill>
                    <a:schemeClr val="bg1"/>
                  </a:solidFill>
                  <a:latin typeface="+mj-ea"/>
                  <a:ea typeface="+mj-ea"/>
                </a:rPr>
                <a:t>挑战</a:t>
              </a:r>
            </a:p>
          </p:txBody>
        </p:sp>
      </p:grpSp>
      <p:sp>
        <p:nvSpPr>
          <p:cNvPr id="1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1148727" y="1062868"/>
            <a:ext cx="6043343" cy="5990937"/>
            <a:chOff x="836142" y="2356202"/>
            <a:chExt cx="2354275" cy="2333859"/>
          </a:xfrm>
        </p:grpSpPr>
        <p:sp>
          <p:nvSpPr>
            <p:cNvPr id="3" name="Freeform 5"/>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30B9EC"/>
            </a:solidFill>
            <a:ln>
              <a:noFill/>
            </a:ln>
          </p:spPr>
          <p:txBody>
            <a:bodyPr vert="horz" wrap="square" lIns="121920" tIns="60960" rIns="121920" bIns="60960" numCol="1" anchor="t" anchorCtr="0" compatLnSpc="1"/>
            <a:lstStyle/>
            <a:p>
              <a:endParaRPr lang="zh-CN" altLang="en-US" sz="2400"/>
            </a:p>
          </p:txBody>
        </p:sp>
        <p:sp>
          <p:nvSpPr>
            <p:cNvPr id="4" name="Freeform 6"/>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FFC000"/>
            </a:solidFill>
            <a:ln>
              <a:noFill/>
            </a:ln>
          </p:spPr>
          <p:txBody>
            <a:bodyPr vert="horz" wrap="square" lIns="121920" tIns="60960" rIns="121920" bIns="60960" numCol="1" anchor="t" anchorCtr="0" compatLnSpc="1"/>
            <a:lstStyle/>
            <a:p>
              <a:endParaRPr lang="zh-CN" altLang="en-US" sz="2400"/>
            </a:p>
          </p:txBody>
        </p:sp>
        <p:sp>
          <p:nvSpPr>
            <p:cNvPr id="5" name="Freeform 7"/>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8EC83E"/>
            </a:solidFill>
            <a:ln>
              <a:noFill/>
            </a:ln>
          </p:spPr>
          <p:txBody>
            <a:bodyPr vert="horz" wrap="square" lIns="121920" tIns="60960" rIns="121920" bIns="60960" numCol="1" anchor="t" anchorCtr="0" compatLnSpc="1"/>
            <a:lstStyle/>
            <a:p>
              <a:endParaRPr lang="zh-CN" altLang="en-US" sz="2400"/>
            </a:p>
          </p:txBody>
        </p:sp>
        <p:sp>
          <p:nvSpPr>
            <p:cNvPr id="6" name="Oval 14"/>
            <p:cNvSpPr>
              <a:spLocks noChangeArrowheads="1"/>
            </p:cNvSpPr>
            <p:nvPr/>
          </p:nvSpPr>
          <p:spPr bwMode="auto">
            <a:xfrm>
              <a:off x="2380138" y="3791736"/>
              <a:ext cx="234789" cy="234789"/>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7" name="Oval 16"/>
            <p:cNvSpPr>
              <a:spLocks noChangeArrowheads="1"/>
            </p:cNvSpPr>
            <p:nvPr/>
          </p:nvSpPr>
          <p:spPr bwMode="auto">
            <a:xfrm>
              <a:off x="2027954" y="3772595"/>
              <a:ext cx="322835" cy="321560"/>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8"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9" name="Oval 18"/>
            <p:cNvSpPr>
              <a:spLocks noChangeArrowheads="1"/>
            </p:cNvSpPr>
            <p:nvPr/>
          </p:nvSpPr>
          <p:spPr bwMode="auto">
            <a:xfrm>
              <a:off x="2243603" y="3782803"/>
              <a:ext cx="185024" cy="185025"/>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0" name="Oval 19"/>
            <p:cNvSpPr>
              <a:spLocks noChangeArrowheads="1"/>
            </p:cNvSpPr>
            <p:nvPr/>
          </p:nvSpPr>
          <p:spPr bwMode="auto">
            <a:xfrm>
              <a:off x="2243603" y="3879782"/>
              <a:ext cx="195232"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1" name="Oval 20"/>
            <p:cNvSpPr>
              <a:spLocks noChangeArrowheads="1"/>
            </p:cNvSpPr>
            <p:nvPr/>
          </p:nvSpPr>
          <p:spPr bwMode="auto">
            <a:xfrm>
              <a:off x="1960325" y="3889990"/>
              <a:ext cx="185024"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2" name="Oval 21"/>
            <p:cNvSpPr>
              <a:spLocks noChangeArrowheads="1"/>
            </p:cNvSpPr>
            <p:nvPr/>
          </p:nvSpPr>
          <p:spPr bwMode="auto">
            <a:xfrm>
              <a:off x="1832722" y="3821084"/>
              <a:ext cx="224581" cy="224581"/>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3" name="Oval 22"/>
            <p:cNvSpPr>
              <a:spLocks noChangeArrowheads="1"/>
            </p:cNvSpPr>
            <p:nvPr/>
          </p:nvSpPr>
          <p:spPr bwMode="auto">
            <a:xfrm>
              <a:off x="1960325" y="3733039"/>
              <a:ext cx="185024" cy="176092"/>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4" name="Oval 23"/>
            <p:cNvSpPr>
              <a:spLocks noChangeArrowheads="1"/>
            </p:cNvSpPr>
            <p:nvPr/>
          </p:nvSpPr>
          <p:spPr bwMode="auto">
            <a:xfrm>
              <a:off x="1744675" y="3919339"/>
              <a:ext cx="176092" cy="174816"/>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5" name="Freeform 24"/>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6" name="Freeform 25"/>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7" name="Freeform 26"/>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8"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1" fmla="*/ 384175 w 1063625"/>
                <a:gd name="connsiteY0-2" fmla="*/ 1631950 h 1647825"/>
                <a:gd name="connsiteX1-3" fmla="*/ 409575 w 1063625"/>
                <a:gd name="connsiteY1-4" fmla="*/ 831850 h 1647825"/>
                <a:gd name="connsiteX2-5" fmla="*/ 0 w 1063625"/>
                <a:gd name="connsiteY2-6" fmla="*/ 682625 h 1647825"/>
                <a:gd name="connsiteX3-7" fmla="*/ 390525 w 1063625"/>
                <a:gd name="connsiteY3-8" fmla="*/ 787400 h 1647825"/>
                <a:gd name="connsiteX4-9" fmla="*/ 292100 w 1063625"/>
                <a:gd name="connsiteY4-10" fmla="*/ 0 h 1647825"/>
                <a:gd name="connsiteX5-11" fmla="*/ 527050 w 1063625"/>
                <a:gd name="connsiteY5-12" fmla="*/ 1127125 h 1647825"/>
                <a:gd name="connsiteX6-13" fmla="*/ 1063625 w 1063625"/>
                <a:gd name="connsiteY6-14" fmla="*/ 669925 h 1647825"/>
                <a:gd name="connsiteX7-15" fmla="*/ 536575 w 1063625"/>
                <a:gd name="connsiteY7-16" fmla="*/ 1187450 h 1647825"/>
                <a:gd name="connsiteX8-17" fmla="*/ 476250 w 1063625"/>
                <a:gd name="connsiteY8-18" fmla="*/ 1647825 h 1647825"/>
                <a:gd name="connsiteX9-19" fmla="*/ 384175 w 1063625"/>
                <a:gd name="connsiteY9-20" fmla="*/ 1631950 h 1647825"/>
                <a:gd name="connsiteX0-21" fmla="*/ 384175 w 1063625"/>
                <a:gd name="connsiteY0-22" fmla="*/ 1631950 h 1647825"/>
                <a:gd name="connsiteX1-23" fmla="*/ 409575 w 1063625"/>
                <a:gd name="connsiteY1-24" fmla="*/ 831850 h 1647825"/>
                <a:gd name="connsiteX2-25" fmla="*/ 0 w 1063625"/>
                <a:gd name="connsiteY2-26" fmla="*/ 682625 h 1647825"/>
                <a:gd name="connsiteX3-27" fmla="*/ 390525 w 1063625"/>
                <a:gd name="connsiteY3-28" fmla="*/ 787400 h 1647825"/>
                <a:gd name="connsiteX4-29" fmla="*/ 292100 w 1063625"/>
                <a:gd name="connsiteY4-30" fmla="*/ 0 h 1647825"/>
                <a:gd name="connsiteX5-31" fmla="*/ 527050 w 1063625"/>
                <a:gd name="connsiteY5-32" fmla="*/ 1127125 h 1647825"/>
                <a:gd name="connsiteX6-33" fmla="*/ 1063625 w 1063625"/>
                <a:gd name="connsiteY6-34" fmla="*/ 669925 h 1647825"/>
                <a:gd name="connsiteX7-35" fmla="*/ 536575 w 1063625"/>
                <a:gd name="connsiteY7-36" fmla="*/ 1187450 h 1647825"/>
                <a:gd name="connsiteX8-37" fmla="*/ 476250 w 1063625"/>
                <a:gd name="connsiteY8-38" fmla="*/ 1647825 h 1647825"/>
                <a:gd name="connsiteX9-39" fmla="*/ 384175 w 1063625"/>
                <a:gd name="connsiteY9-40" fmla="*/ 1631950 h 1647825"/>
                <a:gd name="connsiteX0-41" fmla="*/ 384175 w 1063625"/>
                <a:gd name="connsiteY0-42" fmla="*/ 1631950 h 1647825"/>
                <a:gd name="connsiteX1-43" fmla="*/ 409575 w 1063625"/>
                <a:gd name="connsiteY1-44" fmla="*/ 831850 h 1647825"/>
                <a:gd name="connsiteX2-45" fmla="*/ 0 w 1063625"/>
                <a:gd name="connsiteY2-46" fmla="*/ 682625 h 1647825"/>
                <a:gd name="connsiteX3-47" fmla="*/ 390525 w 1063625"/>
                <a:gd name="connsiteY3-48" fmla="*/ 787400 h 1647825"/>
                <a:gd name="connsiteX4-49" fmla="*/ 292100 w 1063625"/>
                <a:gd name="connsiteY4-50" fmla="*/ 0 h 1647825"/>
                <a:gd name="connsiteX5-51" fmla="*/ 527050 w 1063625"/>
                <a:gd name="connsiteY5-52" fmla="*/ 1127125 h 1647825"/>
                <a:gd name="connsiteX6-53" fmla="*/ 1063625 w 1063625"/>
                <a:gd name="connsiteY6-54" fmla="*/ 669925 h 1647825"/>
                <a:gd name="connsiteX7-55" fmla="*/ 536575 w 1063625"/>
                <a:gd name="connsiteY7-56" fmla="*/ 1187450 h 1647825"/>
                <a:gd name="connsiteX8-57" fmla="*/ 476250 w 1063625"/>
                <a:gd name="connsiteY8-58" fmla="*/ 1647825 h 1647825"/>
                <a:gd name="connsiteX9-59" fmla="*/ 384175 w 1063625"/>
                <a:gd name="connsiteY9-60" fmla="*/ 1631950 h 1647825"/>
                <a:gd name="connsiteX0-61" fmla="*/ 384175 w 1063625"/>
                <a:gd name="connsiteY0-62" fmla="*/ 1631950 h 1647825"/>
                <a:gd name="connsiteX1-63" fmla="*/ 409575 w 1063625"/>
                <a:gd name="connsiteY1-64" fmla="*/ 831850 h 1647825"/>
                <a:gd name="connsiteX2-65" fmla="*/ 0 w 1063625"/>
                <a:gd name="connsiteY2-66" fmla="*/ 682625 h 1647825"/>
                <a:gd name="connsiteX3-67" fmla="*/ 390525 w 1063625"/>
                <a:gd name="connsiteY3-68" fmla="*/ 787400 h 1647825"/>
                <a:gd name="connsiteX4-69" fmla="*/ 292100 w 1063625"/>
                <a:gd name="connsiteY4-70" fmla="*/ 0 h 1647825"/>
                <a:gd name="connsiteX5-71" fmla="*/ 527050 w 1063625"/>
                <a:gd name="connsiteY5-72" fmla="*/ 1127125 h 1647825"/>
                <a:gd name="connsiteX6-73" fmla="*/ 1063625 w 1063625"/>
                <a:gd name="connsiteY6-74" fmla="*/ 669925 h 1647825"/>
                <a:gd name="connsiteX7-75" fmla="*/ 536575 w 1063625"/>
                <a:gd name="connsiteY7-76" fmla="*/ 1187450 h 1647825"/>
                <a:gd name="connsiteX8-77" fmla="*/ 476250 w 1063625"/>
                <a:gd name="connsiteY8-78" fmla="*/ 1647825 h 1647825"/>
                <a:gd name="connsiteX9-79" fmla="*/ 384175 w 1063625"/>
                <a:gd name="connsiteY9-80" fmla="*/ 1631950 h 1647825"/>
                <a:gd name="connsiteX0-81" fmla="*/ 384175 w 1063625"/>
                <a:gd name="connsiteY0-82" fmla="*/ 1631950 h 1647825"/>
                <a:gd name="connsiteX1-83" fmla="*/ 409575 w 1063625"/>
                <a:gd name="connsiteY1-84" fmla="*/ 831850 h 1647825"/>
                <a:gd name="connsiteX2-85" fmla="*/ 0 w 1063625"/>
                <a:gd name="connsiteY2-86" fmla="*/ 682625 h 1647825"/>
                <a:gd name="connsiteX3-87" fmla="*/ 390525 w 1063625"/>
                <a:gd name="connsiteY3-88" fmla="*/ 787400 h 1647825"/>
                <a:gd name="connsiteX4-89" fmla="*/ 292100 w 1063625"/>
                <a:gd name="connsiteY4-90" fmla="*/ 0 h 1647825"/>
                <a:gd name="connsiteX5-91" fmla="*/ 527050 w 1063625"/>
                <a:gd name="connsiteY5-92" fmla="*/ 1127125 h 1647825"/>
                <a:gd name="connsiteX6-93" fmla="*/ 1063625 w 1063625"/>
                <a:gd name="connsiteY6-94" fmla="*/ 669925 h 1647825"/>
                <a:gd name="connsiteX7-95" fmla="*/ 536575 w 1063625"/>
                <a:gd name="connsiteY7-96" fmla="*/ 1187450 h 1647825"/>
                <a:gd name="connsiteX8-97" fmla="*/ 476250 w 1063625"/>
                <a:gd name="connsiteY8-98" fmla="*/ 1647825 h 1647825"/>
                <a:gd name="connsiteX9-99" fmla="*/ 384175 w 1063625"/>
                <a:gd name="connsiteY9-100" fmla="*/ 1631950 h 1647825"/>
                <a:gd name="connsiteX0-101" fmla="*/ 384175 w 1063625"/>
                <a:gd name="connsiteY0-102" fmla="*/ 1631950 h 1647825"/>
                <a:gd name="connsiteX1-103" fmla="*/ 409575 w 1063625"/>
                <a:gd name="connsiteY1-104" fmla="*/ 831850 h 1647825"/>
                <a:gd name="connsiteX2-105" fmla="*/ 0 w 1063625"/>
                <a:gd name="connsiteY2-106" fmla="*/ 682625 h 1647825"/>
                <a:gd name="connsiteX3-107" fmla="*/ 390525 w 1063625"/>
                <a:gd name="connsiteY3-108" fmla="*/ 787400 h 1647825"/>
                <a:gd name="connsiteX4-109" fmla="*/ 292100 w 1063625"/>
                <a:gd name="connsiteY4-110" fmla="*/ 0 h 1647825"/>
                <a:gd name="connsiteX5-111" fmla="*/ 527050 w 1063625"/>
                <a:gd name="connsiteY5-112" fmla="*/ 1127125 h 1647825"/>
                <a:gd name="connsiteX6-113" fmla="*/ 1063625 w 1063625"/>
                <a:gd name="connsiteY6-114" fmla="*/ 669925 h 1647825"/>
                <a:gd name="connsiteX7-115" fmla="*/ 536575 w 1063625"/>
                <a:gd name="connsiteY7-116" fmla="*/ 1187450 h 1647825"/>
                <a:gd name="connsiteX8-117" fmla="*/ 476250 w 1063625"/>
                <a:gd name="connsiteY8-118" fmla="*/ 1647825 h 1647825"/>
                <a:gd name="connsiteX9-119" fmla="*/ 384175 w 1063625"/>
                <a:gd name="connsiteY9-120" fmla="*/ 1631950 h 1647825"/>
                <a:gd name="connsiteX0-121" fmla="*/ 384175 w 1063625"/>
                <a:gd name="connsiteY0-122" fmla="*/ 1631950 h 1647825"/>
                <a:gd name="connsiteX1-123" fmla="*/ 409575 w 1063625"/>
                <a:gd name="connsiteY1-124" fmla="*/ 831850 h 1647825"/>
                <a:gd name="connsiteX2-125" fmla="*/ 0 w 1063625"/>
                <a:gd name="connsiteY2-126" fmla="*/ 682625 h 1647825"/>
                <a:gd name="connsiteX3-127" fmla="*/ 390525 w 1063625"/>
                <a:gd name="connsiteY3-128" fmla="*/ 787400 h 1647825"/>
                <a:gd name="connsiteX4-129" fmla="*/ 292100 w 1063625"/>
                <a:gd name="connsiteY4-130" fmla="*/ 0 h 1647825"/>
                <a:gd name="connsiteX5-131" fmla="*/ 527050 w 1063625"/>
                <a:gd name="connsiteY5-132" fmla="*/ 1127125 h 1647825"/>
                <a:gd name="connsiteX6-133" fmla="*/ 1063625 w 1063625"/>
                <a:gd name="connsiteY6-134" fmla="*/ 669925 h 1647825"/>
                <a:gd name="connsiteX7-135" fmla="*/ 536575 w 1063625"/>
                <a:gd name="connsiteY7-136" fmla="*/ 1187450 h 1647825"/>
                <a:gd name="connsiteX8-137" fmla="*/ 476250 w 1063625"/>
                <a:gd name="connsiteY8-138" fmla="*/ 1647825 h 1647825"/>
                <a:gd name="connsiteX9-139" fmla="*/ 384175 w 1063625"/>
                <a:gd name="connsiteY9-140" fmla="*/ 1631950 h 1647825"/>
                <a:gd name="connsiteX0-141" fmla="*/ 384175 w 1063625"/>
                <a:gd name="connsiteY0-142" fmla="*/ 1631950 h 1647825"/>
                <a:gd name="connsiteX1-143" fmla="*/ 409575 w 1063625"/>
                <a:gd name="connsiteY1-144" fmla="*/ 831850 h 1647825"/>
                <a:gd name="connsiteX2-145" fmla="*/ 0 w 1063625"/>
                <a:gd name="connsiteY2-146" fmla="*/ 682625 h 1647825"/>
                <a:gd name="connsiteX3-147" fmla="*/ 390525 w 1063625"/>
                <a:gd name="connsiteY3-148" fmla="*/ 787400 h 1647825"/>
                <a:gd name="connsiteX4-149" fmla="*/ 292100 w 1063625"/>
                <a:gd name="connsiteY4-150" fmla="*/ 0 h 1647825"/>
                <a:gd name="connsiteX5-151" fmla="*/ 527050 w 1063625"/>
                <a:gd name="connsiteY5-152" fmla="*/ 1127125 h 1647825"/>
                <a:gd name="connsiteX6-153" fmla="*/ 1063625 w 1063625"/>
                <a:gd name="connsiteY6-154" fmla="*/ 669925 h 1647825"/>
                <a:gd name="connsiteX7-155" fmla="*/ 536575 w 1063625"/>
                <a:gd name="connsiteY7-156" fmla="*/ 1187450 h 1647825"/>
                <a:gd name="connsiteX8-157" fmla="*/ 476250 w 1063625"/>
                <a:gd name="connsiteY8-158" fmla="*/ 1647825 h 1647825"/>
                <a:gd name="connsiteX9-159" fmla="*/ 384175 w 1063625"/>
                <a:gd name="connsiteY9-160" fmla="*/ 1631950 h 1647825"/>
                <a:gd name="connsiteX0-161" fmla="*/ 384175 w 1063625"/>
                <a:gd name="connsiteY0-162" fmla="*/ 1631950 h 1647825"/>
                <a:gd name="connsiteX1-163" fmla="*/ 409575 w 1063625"/>
                <a:gd name="connsiteY1-164" fmla="*/ 831850 h 1647825"/>
                <a:gd name="connsiteX2-165" fmla="*/ 0 w 1063625"/>
                <a:gd name="connsiteY2-166" fmla="*/ 682625 h 1647825"/>
                <a:gd name="connsiteX3-167" fmla="*/ 390525 w 1063625"/>
                <a:gd name="connsiteY3-168" fmla="*/ 787400 h 1647825"/>
                <a:gd name="connsiteX4-169" fmla="*/ 292100 w 1063625"/>
                <a:gd name="connsiteY4-170" fmla="*/ 0 h 1647825"/>
                <a:gd name="connsiteX5-171" fmla="*/ 527050 w 1063625"/>
                <a:gd name="connsiteY5-172" fmla="*/ 1127125 h 1647825"/>
                <a:gd name="connsiteX6-173" fmla="*/ 1063625 w 1063625"/>
                <a:gd name="connsiteY6-174" fmla="*/ 669925 h 1647825"/>
                <a:gd name="connsiteX7-175" fmla="*/ 536575 w 1063625"/>
                <a:gd name="connsiteY7-176" fmla="*/ 1187450 h 1647825"/>
                <a:gd name="connsiteX8-177" fmla="*/ 476250 w 1063625"/>
                <a:gd name="connsiteY8-178" fmla="*/ 1647825 h 1647825"/>
                <a:gd name="connsiteX9-179" fmla="*/ 384175 w 1063625"/>
                <a:gd name="connsiteY9-180" fmla="*/ 1631950 h 1647825"/>
                <a:gd name="connsiteX0-181" fmla="*/ 384175 w 1063625"/>
                <a:gd name="connsiteY0-182" fmla="*/ 1631950 h 1647825"/>
                <a:gd name="connsiteX1-183" fmla="*/ 409575 w 1063625"/>
                <a:gd name="connsiteY1-184" fmla="*/ 831850 h 1647825"/>
                <a:gd name="connsiteX2-185" fmla="*/ 0 w 1063625"/>
                <a:gd name="connsiteY2-186" fmla="*/ 682625 h 1647825"/>
                <a:gd name="connsiteX3-187" fmla="*/ 390525 w 1063625"/>
                <a:gd name="connsiteY3-188" fmla="*/ 787400 h 1647825"/>
                <a:gd name="connsiteX4-189" fmla="*/ 292100 w 1063625"/>
                <a:gd name="connsiteY4-190" fmla="*/ 0 h 1647825"/>
                <a:gd name="connsiteX5-191" fmla="*/ 527050 w 1063625"/>
                <a:gd name="connsiteY5-192" fmla="*/ 1127125 h 1647825"/>
                <a:gd name="connsiteX6-193" fmla="*/ 1063625 w 1063625"/>
                <a:gd name="connsiteY6-194" fmla="*/ 669925 h 1647825"/>
                <a:gd name="connsiteX7-195" fmla="*/ 536575 w 1063625"/>
                <a:gd name="connsiteY7-196" fmla="*/ 1187450 h 1647825"/>
                <a:gd name="connsiteX8-197" fmla="*/ 476250 w 1063625"/>
                <a:gd name="connsiteY8-198" fmla="*/ 1647825 h 1647825"/>
                <a:gd name="connsiteX9-199" fmla="*/ 384175 w 1063625"/>
                <a:gd name="connsiteY9-200" fmla="*/ 1631950 h 1647825"/>
                <a:gd name="connsiteX0-201" fmla="*/ 384175 w 1063625"/>
                <a:gd name="connsiteY0-202" fmla="*/ 1631950 h 1647825"/>
                <a:gd name="connsiteX1-203" fmla="*/ 409575 w 1063625"/>
                <a:gd name="connsiteY1-204" fmla="*/ 831850 h 1647825"/>
                <a:gd name="connsiteX2-205" fmla="*/ 0 w 1063625"/>
                <a:gd name="connsiteY2-206" fmla="*/ 682625 h 1647825"/>
                <a:gd name="connsiteX3-207" fmla="*/ 390525 w 1063625"/>
                <a:gd name="connsiteY3-208" fmla="*/ 787400 h 1647825"/>
                <a:gd name="connsiteX4-209" fmla="*/ 292100 w 1063625"/>
                <a:gd name="connsiteY4-210" fmla="*/ 0 h 1647825"/>
                <a:gd name="connsiteX5-211" fmla="*/ 527050 w 1063625"/>
                <a:gd name="connsiteY5-212" fmla="*/ 1127125 h 1647825"/>
                <a:gd name="connsiteX6-213" fmla="*/ 1063625 w 1063625"/>
                <a:gd name="connsiteY6-214" fmla="*/ 669925 h 1647825"/>
                <a:gd name="connsiteX7-215" fmla="*/ 536575 w 1063625"/>
                <a:gd name="connsiteY7-216" fmla="*/ 1187450 h 1647825"/>
                <a:gd name="connsiteX8-217" fmla="*/ 476250 w 1063625"/>
                <a:gd name="connsiteY8-218" fmla="*/ 1647825 h 1647825"/>
                <a:gd name="connsiteX9-219" fmla="*/ 384175 w 1063625"/>
                <a:gd name="connsiteY9-220" fmla="*/ 1631950 h 1647825"/>
                <a:gd name="connsiteX0-221" fmla="*/ 384175 w 1063625"/>
                <a:gd name="connsiteY0-222" fmla="*/ 1631950 h 1647825"/>
                <a:gd name="connsiteX1-223" fmla="*/ 409575 w 1063625"/>
                <a:gd name="connsiteY1-224" fmla="*/ 831850 h 1647825"/>
                <a:gd name="connsiteX2-225" fmla="*/ 0 w 1063625"/>
                <a:gd name="connsiteY2-226" fmla="*/ 682625 h 1647825"/>
                <a:gd name="connsiteX3-227" fmla="*/ 390525 w 1063625"/>
                <a:gd name="connsiteY3-228" fmla="*/ 787400 h 1647825"/>
                <a:gd name="connsiteX4-229" fmla="*/ 292100 w 1063625"/>
                <a:gd name="connsiteY4-230" fmla="*/ 0 h 1647825"/>
                <a:gd name="connsiteX5-231" fmla="*/ 527050 w 1063625"/>
                <a:gd name="connsiteY5-232" fmla="*/ 1127125 h 1647825"/>
                <a:gd name="connsiteX6-233" fmla="*/ 1063625 w 1063625"/>
                <a:gd name="connsiteY6-234" fmla="*/ 669925 h 1647825"/>
                <a:gd name="connsiteX7-235" fmla="*/ 536575 w 1063625"/>
                <a:gd name="connsiteY7-236" fmla="*/ 1187450 h 1647825"/>
                <a:gd name="connsiteX8-237" fmla="*/ 476250 w 1063625"/>
                <a:gd name="connsiteY8-238" fmla="*/ 1647825 h 1647825"/>
                <a:gd name="connsiteX9-239" fmla="*/ 384175 w 1063625"/>
                <a:gd name="connsiteY9-240" fmla="*/ 1631950 h 1647825"/>
                <a:gd name="connsiteX0-241" fmla="*/ 384175 w 1063625"/>
                <a:gd name="connsiteY0-242" fmla="*/ 1631950 h 1647825"/>
                <a:gd name="connsiteX1-243" fmla="*/ 409575 w 1063625"/>
                <a:gd name="connsiteY1-244" fmla="*/ 831850 h 1647825"/>
                <a:gd name="connsiteX2-245" fmla="*/ 0 w 1063625"/>
                <a:gd name="connsiteY2-246" fmla="*/ 682625 h 1647825"/>
                <a:gd name="connsiteX3-247" fmla="*/ 390525 w 1063625"/>
                <a:gd name="connsiteY3-248" fmla="*/ 787400 h 1647825"/>
                <a:gd name="connsiteX4-249" fmla="*/ 292100 w 1063625"/>
                <a:gd name="connsiteY4-250" fmla="*/ 0 h 1647825"/>
                <a:gd name="connsiteX5-251" fmla="*/ 527050 w 1063625"/>
                <a:gd name="connsiteY5-252" fmla="*/ 1127125 h 1647825"/>
                <a:gd name="connsiteX6-253" fmla="*/ 1063625 w 1063625"/>
                <a:gd name="connsiteY6-254" fmla="*/ 669925 h 1647825"/>
                <a:gd name="connsiteX7-255" fmla="*/ 536575 w 1063625"/>
                <a:gd name="connsiteY7-256" fmla="*/ 1187450 h 1647825"/>
                <a:gd name="connsiteX8-257" fmla="*/ 476250 w 1063625"/>
                <a:gd name="connsiteY8-258" fmla="*/ 1647825 h 1647825"/>
                <a:gd name="connsiteX9-259" fmla="*/ 384175 w 1063625"/>
                <a:gd name="connsiteY9-260" fmla="*/ 1631950 h 1647825"/>
                <a:gd name="connsiteX0-261" fmla="*/ 384175 w 1063625"/>
                <a:gd name="connsiteY0-262" fmla="*/ 1631950 h 1647825"/>
                <a:gd name="connsiteX1-263" fmla="*/ 409575 w 1063625"/>
                <a:gd name="connsiteY1-264" fmla="*/ 831850 h 1647825"/>
                <a:gd name="connsiteX2-265" fmla="*/ 0 w 1063625"/>
                <a:gd name="connsiteY2-266" fmla="*/ 682625 h 1647825"/>
                <a:gd name="connsiteX3-267" fmla="*/ 390525 w 1063625"/>
                <a:gd name="connsiteY3-268" fmla="*/ 794543 h 1647825"/>
                <a:gd name="connsiteX4-269" fmla="*/ 292100 w 1063625"/>
                <a:gd name="connsiteY4-270" fmla="*/ 0 h 1647825"/>
                <a:gd name="connsiteX5-271" fmla="*/ 527050 w 1063625"/>
                <a:gd name="connsiteY5-272" fmla="*/ 1127125 h 1647825"/>
                <a:gd name="connsiteX6-273" fmla="*/ 1063625 w 1063625"/>
                <a:gd name="connsiteY6-274" fmla="*/ 669925 h 1647825"/>
                <a:gd name="connsiteX7-275" fmla="*/ 536575 w 1063625"/>
                <a:gd name="connsiteY7-276" fmla="*/ 1187450 h 1647825"/>
                <a:gd name="connsiteX8-277" fmla="*/ 476250 w 1063625"/>
                <a:gd name="connsiteY8-278" fmla="*/ 1647825 h 1647825"/>
                <a:gd name="connsiteX9-279" fmla="*/ 384175 w 1063625"/>
                <a:gd name="connsiteY9-280" fmla="*/ 1631950 h 1647825"/>
                <a:gd name="connsiteX0-281" fmla="*/ 384175 w 1063625"/>
                <a:gd name="connsiteY0-282" fmla="*/ 1631950 h 1647825"/>
                <a:gd name="connsiteX1-283" fmla="*/ 409575 w 1063625"/>
                <a:gd name="connsiteY1-284" fmla="*/ 831850 h 1647825"/>
                <a:gd name="connsiteX2-285" fmla="*/ 0 w 1063625"/>
                <a:gd name="connsiteY2-286" fmla="*/ 682625 h 1647825"/>
                <a:gd name="connsiteX3-287" fmla="*/ 390525 w 1063625"/>
                <a:gd name="connsiteY3-288" fmla="*/ 794543 h 1647825"/>
                <a:gd name="connsiteX4-289" fmla="*/ 292100 w 1063625"/>
                <a:gd name="connsiteY4-290" fmla="*/ 0 h 1647825"/>
                <a:gd name="connsiteX5-291" fmla="*/ 527050 w 1063625"/>
                <a:gd name="connsiteY5-292" fmla="*/ 1127125 h 1647825"/>
                <a:gd name="connsiteX6-293" fmla="*/ 1063625 w 1063625"/>
                <a:gd name="connsiteY6-294" fmla="*/ 669925 h 1647825"/>
                <a:gd name="connsiteX7-295" fmla="*/ 536575 w 1063625"/>
                <a:gd name="connsiteY7-296" fmla="*/ 1187450 h 1647825"/>
                <a:gd name="connsiteX8-297" fmla="*/ 476250 w 1063625"/>
                <a:gd name="connsiteY8-298" fmla="*/ 1647825 h 1647825"/>
                <a:gd name="connsiteX9-299" fmla="*/ 384175 w 1063625"/>
                <a:gd name="connsiteY9-300" fmla="*/ 1631950 h 1647825"/>
                <a:gd name="connsiteX0-301" fmla="*/ 384175 w 1063625"/>
                <a:gd name="connsiteY0-302" fmla="*/ 1631950 h 1647825"/>
                <a:gd name="connsiteX1-303" fmla="*/ 409575 w 1063625"/>
                <a:gd name="connsiteY1-304" fmla="*/ 831850 h 1647825"/>
                <a:gd name="connsiteX2-305" fmla="*/ 0 w 1063625"/>
                <a:gd name="connsiteY2-306" fmla="*/ 682625 h 1647825"/>
                <a:gd name="connsiteX3-307" fmla="*/ 390525 w 1063625"/>
                <a:gd name="connsiteY3-308" fmla="*/ 794543 h 1647825"/>
                <a:gd name="connsiteX4-309" fmla="*/ 292100 w 1063625"/>
                <a:gd name="connsiteY4-310" fmla="*/ 0 h 1647825"/>
                <a:gd name="connsiteX5-311" fmla="*/ 527050 w 1063625"/>
                <a:gd name="connsiteY5-312" fmla="*/ 1127125 h 1647825"/>
                <a:gd name="connsiteX6-313" fmla="*/ 1063625 w 1063625"/>
                <a:gd name="connsiteY6-314" fmla="*/ 669925 h 1647825"/>
                <a:gd name="connsiteX7-315" fmla="*/ 536575 w 1063625"/>
                <a:gd name="connsiteY7-316" fmla="*/ 1187450 h 1647825"/>
                <a:gd name="connsiteX8-317" fmla="*/ 476250 w 1063625"/>
                <a:gd name="connsiteY8-318" fmla="*/ 1647825 h 1647825"/>
                <a:gd name="connsiteX9-319" fmla="*/ 384175 w 1063625"/>
                <a:gd name="connsiteY9-320" fmla="*/ 1631950 h 1647825"/>
                <a:gd name="connsiteX0-321" fmla="*/ 384175 w 1063625"/>
                <a:gd name="connsiteY0-322" fmla="*/ 1631950 h 1647825"/>
                <a:gd name="connsiteX1-323" fmla="*/ 409575 w 1063625"/>
                <a:gd name="connsiteY1-324" fmla="*/ 831850 h 1647825"/>
                <a:gd name="connsiteX2-325" fmla="*/ 0 w 1063625"/>
                <a:gd name="connsiteY2-326" fmla="*/ 682625 h 1647825"/>
                <a:gd name="connsiteX3-327" fmla="*/ 390525 w 1063625"/>
                <a:gd name="connsiteY3-328" fmla="*/ 794543 h 1647825"/>
                <a:gd name="connsiteX4-329" fmla="*/ 292100 w 1063625"/>
                <a:gd name="connsiteY4-330" fmla="*/ 0 h 1647825"/>
                <a:gd name="connsiteX5-331" fmla="*/ 527050 w 1063625"/>
                <a:gd name="connsiteY5-332" fmla="*/ 1127125 h 1647825"/>
                <a:gd name="connsiteX6-333" fmla="*/ 1063625 w 1063625"/>
                <a:gd name="connsiteY6-334" fmla="*/ 669925 h 1647825"/>
                <a:gd name="connsiteX7-335" fmla="*/ 536575 w 1063625"/>
                <a:gd name="connsiteY7-336" fmla="*/ 1187450 h 1647825"/>
                <a:gd name="connsiteX8-337" fmla="*/ 476250 w 1063625"/>
                <a:gd name="connsiteY8-338" fmla="*/ 1647825 h 1647825"/>
                <a:gd name="connsiteX9-339" fmla="*/ 384175 w 1063625"/>
                <a:gd name="connsiteY9-340" fmla="*/ 1631950 h 1647825"/>
                <a:gd name="connsiteX0-341" fmla="*/ 384175 w 1063625"/>
                <a:gd name="connsiteY0-342" fmla="*/ 1631950 h 1647825"/>
                <a:gd name="connsiteX1-343" fmla="*/ 409575 w 1063625"/>
                <a:gd name="connsiteY1-344" fmla="*/ 831850 h 1647825"/>
                <a:gd name="connsiteX2-345" fmla="*/ 0 w 1063625"/>
                <a:gd name="connsiteY2-346" fmla="*/ 682625 h 1647825"/>
                <a:gd name="connsiteX3-347" fmla="*/ 390525 w 1063625"/>
                <a:gd name="connsiteY3-348" fmla="*/ 794543 h 1647825"/>
                <a:gd name="connsiteX4-349" fmla="*/ 292100 w 1063625"/>
                <a:gd name="connsiteY4-350" fmla="*/ 0 h 1647825"/>
                <a:gd name="connsiteX5-351" fmla="*/ 527050 w 1063625"/>
                <a:gd name="connsiteY5-352" fmla="*/ 1127125 h 1647825"/>
                <a:gd name="connsiteX6-353" fmla="*/ 1063625 w 1063625"/>
                <a:gd name="connsiteY6-354" fmla="*/ 669925 h 1647825"/>
                <a:gd name="connsiteX7-355" fmla="*/ 536575 w 1063625"/>
                <a:gd name="connsiteY7-356" fmla="*/ 1187450 h 1647825"/>
                <a:gd name="connsiteX8-357" fmla="*/ 476250 w 1063625"/>
                <a:gd name="connsiteY8-358" fmla="*/ 1647825 h 1647825"/>
                <a:gd name="connsiteX9-359" fmla="*/ 384175 w 1063625"/>
                <a:gd name="connsiteY9-360" fmla="*/ 1631950 h 1647825"/>
                <a:gd name="connsiteX0-361" fmla="*/ 384175 w 1063625"/>
                <a:gd name="connsiteY0-362" fmla="*/ 1631950 h 1647825"/>
                <a:gd name="connsiteX1-363" fmla="*/ 409575 w 1063625"/>
                <a:gd name="connsiteY1-364" fmla="*/ 831850 h 1647825"/>
                <a:gd name="connsiteX2-365" fmla="*/ 0 w 1063625"/>
                <a:gd name="connsiteY2-366" fmla="*/ 682625 h 1647825"/>
                <a:gd name="connsiteX3-367" fmla="*/ 390525 w 1063625"/>
                <a:gd name="connsiteY3-368" fmla="*/ 794543 h 1647825"/>
                <a:gd name="connsiteX4-369" fmla="*/ 292100 w 1063625"/>
                <a:gd name="connsiteY4-370" fmla="*/ 0 h 1647825"/>
                <a:gd name="connsiteX5-371" fmla="*/ 527050 w 1063625"/>
                <a:gd name="connsiteY5-372" fmla="*/ 1127125 h 1647825"/>
                <a:gd name="connsiteX6-373" fmla="*/ 1063625 w 1063625"/>
                <a:gd name="connsiteY6-374" fmla="*/ 669925 h 1647825"/>
                <a:gd name="connsiteX7-375" fmla="*/ 536575 w 1063625"/>
                <a:gd name="connsiteY7-376" fmla="*/ 1187450 h 1647825"/>
                <a:gd name="connsiteX8-377" fmla="*/ 476250 w 1063625"/>
                <a:gd name="connsiteY8-378" fmla="*/ 1647825 h 1647825"/>
                <a:gd name="connsiteX9-379" fmla="*/ 384175 w 1063625"/>
                <a:gd name="connsiteY9-380" fmla="*/ 1631950 h 1647825"/>
                <a:gd name="connsiteX0-381" fmla="*/ 384175 w 1063625"/>
                <a:gd name="connsiteY0-382" fmla="*/ 1631950 h 1647825"/>
                <a:gd name="connsiteX1-383" fmla="*/ 409575 w 1063625"/>
                <a:gd name="connsiteY1-384" fmla="*/ 831850 h 1647825"/>
                <a:gd name="connsiteX2-385" fmla="*/ 0 w 1063625"/>
                <a:gd name="connsiteY2-386" fmla="*/ 682625 h 1647825"/>
                <a:gd name="connsiteX3-387" fmla="*/ 390525 w 1063625"/>
                <a:gd name="connsiteY3-388" fmla="*/ 794543 h 1647825"/>
                <a:gd name="connsiteX4-389" fmla="*/ 292100 w 1063625"/>
                <a:gd name="connsiteY4-390" fmla="*/ 0 h 1647825"/>
                <a:gd name="connsiteX5-391" fmla="*/ 527050 w 1063625"/>
                <a:gd name="connsiteY5-392" fmla="*/ 1127125 h 1647825"/>
                <a:gd name="connsiteX6-393" fmla="*/ 1063625 w 1063625"/>
                <a:gd name="connsiteY6-394" fmla="*/ 669925 h 1647825"/>
                <a:gd name="connsiteX7-395" fmla="*/ 536575 w 1063625"/>
                <a:gd name="connsiteY7-396" fmla="*/ 1187450 h 1647825"/>
                <a:gd name="connsiteX8-397" fmla="*/ 476250 w 1063625"/>
                <a:gd name="connsiteY8-398" fmla="*/ 1647825 h 1647825"/>
                <a:gd name="connsiteX9-399" fmla="*/ 384175 w 1063625"/>
                <a:gd name="connsiteY9-400" fmla="*/ 1631950 h 1647825"/>
                <a:gd name="connsiteX0-401" fmla="*/ 384175 w 1063625"/>
                <a:gd name="connsiteY0-402" fmla="*/ 1631950 h 1647825"/>
                <a:gd name="connsiteX1-403" fmla="*/ 409575 w 1063625"/>
                <a:gd name="connsiteY1-404" fmla="*/ 831850 h 1647825"/>
                <a:gd name="connsiteX2-405" fmla="*/ 0 w 1063625"/>
                <a:gd name="connsiteY2-406" fmla="*/ 682625 h 1647825"/>
                <a:gd name="connsiteX3-407" fmla="*/ 390525 w 1063625"/>
                <a:gd name="connsiteY3-408" fmla="*/ 794543 h 1647825"/>
                <a:gd name="connsiteX4-409" fmla="*/ 292100 w 1063625"/>
                <a:gd name="connsiteY4-410" fmla="*/ 0 h 1647825"/>
                <a:gd name="connsiteX5-411" fmla="*/ 527050 w 1063625"/>
                <a:gd name="connsiteY5-412" fmla="*/ 1127125 h 1647825"/>
                <a:gd name="connsiteX6-413" fmla="*/ 1063625 w 1063625"/>
                <a:gd name="connsiteY6-414" fmla="*/ 669925 h 1647825"/>
                <a:gd name="connsiteX7-415" fmla="*/ 536575 w 1063625"/>
                <a:gd name="connsiteY7-416" fmla="*/ 1187450 h 1647825"/>
                <a:gd name="connsiteX8-417" fmla="*/ 476250 w 1063625"/>
                <a:gd name="connsiteY8-418" fmla="*/ 1647825 h 1647825"/>
                <a:gd name="connsiteX9-419" fmla="*/ 384175 w 1063625"/>
                <a:gd name="connsiteY9-420" fmla="*/ 1631950 h 1647825"/>
                <a:gd name="connsiteX0-421" fmla="*/ 384175 w 1063625"/>
                <a:gd name="connsiteY0-422" fmla="*/ 1631950 h 1647825"/>
                <a:gd name="connsiteX1-423" fmla="*/ 409575 w 1063625"/>
                <a:gd name="connsiteY1-424" fmla="*/ 831850 h 1647825"/>
                <a:gd name="connsiteX2-425" fmla="*/ 0 w 1063625"/>
                <a:gd name="connsiteY2-426" fmla="*/ 682625 h 1647825"/>
                <a:gd name="connsiteX3-427" fmla="*/ 390525 w 1063625"/>
                <a:gd name="connsiteY3-428" fmla="*/ 794543 h 1647825"/>
                <a:gd name="connsiteX4-429" fmla="*/ 292100 w 1063625"/>
                <a:gd name="connsiteY4-430" fmla="*/ 0 h 1647825"/>
                <a:gd name="connsiteX5-431" fmla="*/ 527050 w 1063625"/>
                <a:gd name="connsiteY5-432" fmla="*/ 1127125 h 1647825"/>
                <a:gd name="connsiteX6-433" fmla="*/ 1063625 w 1063625"/>
                <a:gd name="connsiteY6-434" fmla="*/ 669925 h 1647825"/>
                <a:gd name="connsiteX7-435" fmla="*/ 536575 w 1063625"/>
                <a:gd name="connsiteY7-436" fmla="*/ 1187450 h 1647825"/>
                <a:gd name="connsiteX8-437" fmla="*/ 476250 w 1063625"/>
                <a:gd name="connsiteY8-438" fmla="*/ 1647825 h 1647825"/>
                <a:gd name="connsiteX9-439" fmla="*/ 384175 w 1063625"/>
                <a:gd name="connsiteY9-440" fmla="*/ 1631950 h 1647825"/>
                <a:gd name="connsiteX0-441" fmla="*/ 384175 w 1063625"/>
                <a:gd name="connsiteY0-442" fmla="*/ 1631950 h 1647825"/>
                <a:gd name="connsiteX1-443" fmla="*/ 409575 w 1063625"/>
                <a:gd name="connsiteY1-444" fmla="*/ 831850 h 1647825"/>
                <a:gd name="connsiteX2-445" fmla="*/ 0 w 1063625"/>
                <a:gd name="connsiteY2-446" fmla="*/ 682625 h 1647825"/>
                <a:gd name="connsiteX3-447" fmla="*/ 390525 w 1063625"/>
                <a:gd name="connsiteY3-448" fmla="*/ 794543 h 1647825"/>
                <a:gd name="connsiteX4-449" fmla="*/ 292100 w 1063625"/>
                <a:gd name="connsiteY4-450" fmla="*/ 0 h 1647825"/>
                <a:gd name="connsiteX5-451" fmla="*/ 527050 w 1063625"/>
                <a:gd name="connsiteY5-452" fmla="*/ 1127125 h 1647825"/>
                <a:gd name="connsiteX6-453" fmla="*/ 1063625 w 1063625"/>
                <a:gd name="connsiteY6-454" fmla="*/ 669925 h 1647825"/>
                <a:gd name="connsiteX7-455" fmla="*/ 536575 w 1063625"/>
                <a:gd name="connsiteY7-456" fmla="*/ 1187450 h 1647825"/>
                <a:gd name="connsiteX8-457" fmla="*/ 476250 w 1063625"/>
                <a:gd name="connsiteY8-458" fmla="*/ 1647825 h 1647825"/>
                <a:gd name="connsiteX9-459" fmla="*/ 384175 w 1063625"/>
                <a:gd name="connsiteY9-460" fmla="*/ 1631950 h 1647825"/>
                <a:gd name="connsiteX0-461" fmla="*/ 384175 w 1063625"/>
                <a:gd name="connsiteY0-462" fmla="*/ 1631950 h 1647825"/>
                <a:gd name="connsiteX1-463" fmla="*/ 409575 w 1063625"/>
                <a:gd name="connsiteY1-464" fmla="*/ 831850 h 1647825"/>
                <a:gd name="connsiteX2-465" fmla="*/ 0 w 1063625"/>
                <a:gd name="connsiteY2-466" fmla="*/ 682625 h 1647825"/>
                <a:gd name="connsiteX3-467" fmla="*/ 390525 w 1063625"/>
                <a:gd name="connsiteY3-468" fmla="*/ 794543 h 1647825"/>
                <a:gd name="connsiteX4-469" fmla="*/ 292100 w 1063625"/>
                <a:gd name="connsiteY4-470" fmla="*/ 0 h 1647825"/>
                <a:gd name="connsiteX5-471" fmla="*/ 527050 w 1063625"/>
                <a:gd name="connsiteY5-472" fmla="*/ 1127125 h 1647825"/>
                <a:gd name="connsiteX6-473" fmla="*/ 1063625 w 1063625"/>
                <a:gd name="connsiteY6-474" fmla="*/ 669925 h 1647825"/>
                <a:gd name="connsiteX7-475" fmla="*/ 536575 w 1063625"/>
                <a:gd name="connsiteY7-476" fmla="*/ 1187450 h 1647825"/>
                <a:gd name="connsiteX8-477" fmla="*/ 476250 w 1063625"/>
                <a:gd name="connsiteY8-478" fmla="*/ 1647825 h 1647825"/>
                <a:gd name="connsiteX9-479" fmla="*/ 384175 w 1063625"/>
                <a:gd name="connsiteY9-480" fmla="*/ 1631950 h 1647825"/>
                <a:gd name="connsiteX0-481" fmla="*/ 384175 w 1063625"/>
                <a:gd name="connsiteY0-482" fmla="*/ 1631950 h 1647825"/>
                <a:gd name="connsiteX1-483" fmla="*/ 409575 w 1063625"/>
                <a:gd name="connsiteY1-484" fmla="*/ 831850 h 1647825"/>
                <a:gd name="connsiteX2-485" fmla="*/ 0 w 1063625"/>
                <a:gd name="connsiteY2-486" fmla="*/ 682625 h 1647825"/>
                <a:gd name="connsiteX3-487" fmla="*/ 390525 w 1063625"/>
                <a:gd name="connsiteY3-488" fmla="*/ 794543 h 1647825"/>
                <a:gd name="connsiteX4-489" fmla="*/ 292100 w 1063625"/>
                <a:gd name="connsiteY4-490" fmla="*/ 0 h 1647825"/>
                <a:gd name="connsiteX5-491" fmla="*/ 527050 w 1063625"/>
                <a:gd name="connsiteY5-492" fmla="*/ 1127125 h 1647825"/>
                <a:gd name="connsiteX6-493" fmla="*/ 1063625 w 1063625"/>
                <a:gd name="connsiteY6-494" fmla="*/ 669925 h 1647825"/>
                <a:gd name="connsiteX7-495" fmla="*/ 536575 w 1063625"/>
                <a:gd name="connsiteY7-496" fmla="*/ 1187450 h 1647825"/>
                <a:gd name="connsiteX8-497" fmla="*/ 476250 w 1063625"/>
                <a:gd name="connsiteY8-498" fmla="*/ 1647825 h 1647825"/>
                <a:gd name="connsiteX9-499" fmla="*/ 384175 w 1063625"/>
                <a:gd name="connsiteY9-500" fmla="*/ 1631950 h 1647825"/>
                <a:gd name="connsiteX0-501" fmla="*/ 384175 w 1063625"/>
                <a:gd name="connsiteY0-502" fmla="*/ 1631950 h 1647825"/>
                <a:gd name="connsiteX1-503" fmla="*/ 409575 w 1063625"/>
                <a:gd name="connsiteY1-504" fmla="*/ 831850 h 1647825"/>
                <a:gd name="connsiteX2-505" fmla="*/ 0 w 1063625"/>
                <a:gd name="connsiteY2-506" fmla="*/ 682625 h 1647825"/>
                <a:gd name="connsiteX3-507" fmla="*/ 390525 w 1063625"/>
                <a:gd name="connsiteY3-508" fmla="*/ 794543 h 1647825"/>
                <a:gd name="connsiteX4-509" fmla="*/ 292100 w 1063625"/>
                <a:gd name="connsiteY4-510" fmla="*/ 0 h 1647825"/>
                <a:gd name="connsiteX5-511" fmla="*/ 527050 w 1063625"/>
                <a:gd name="connsiteY5-512" fmla="*/ 1127125 h 1647825"/>
                <a:gd name="connsiteX6-513" fmla="*/ 1063625 w 1063625"/>
                <a:gd name="connsiteY6-514" fmla="*/ 669925 h 1647825"/>
                <a:gd name="connsiteX7-515" fmla="*/ 536575 w 1063625"/>
                <a:gd name="connsiteY7-516" fmla="*/ 1187450 h 1647825"/>
                <a:gd name="connsiteX8-517" fmla="*/ 476250 w 1063625"/>
                <a:gd name="connsiteY8-518" fmla="*/ 1647825 h 1647825"/>
                <a:gd name="connsiteX9-519" fmla="*/ 384175 w 1063625"/>
                <a:gd name="connsiteY9-520" fmla="*/ 1631950 h 1647825"/>
                <a:gd name="connsiteX0-521" fmla="*/ 384175 w 1063625"/>
                <a:gd name="connsiteY0-522" fmla="*/ 1631950 h 1647825"/>
                <a:gd name="connsiteX1-523" fmla="*/ 409575 w 1063625"/>
                <a:gd name="connsiteY1-524" fmla="*/ 831850 h 1647825"/>
                <a:gd name="connsiteX2-525" fmla="*/ 0 w 1063625"/>
                <a:gd name="connsiteY2-526" fmla="*/ 682625 h 1647825"/>
                <a:gd name="connsiteX3-527" fmla="*/ 390525 w 1063625"/>
                <a:gd name="connsiteY3-528" fmla="*/ 794543 h 1647825"/>
                <a:gd name="connsiteX4-529" fmla="*/ 292100 w 1063625"/>
                <a:gd name="connsiteY4-530" fmla="*/ 0 h 1647825"/>
                <a:gd name="connsiteX5-531" fmla="*/ 527050 w 1063625"/>
                <a:gd name="connsiteY5-532" fmla="*/ 1127125 h 1647825"/>
                <a:gd name="connsiteX6-533" fmla="*/ 1063625 w 1063625"/>
                <a:gd name="connsiteY6-534" fmla="*/ 669925 h 1647825"/>
                <a:gd name="connsiteX7-535" fmla="*/ 536575 w 1063625"/>
                <a:gd name="connsiteY7-536" fmla="*/ 1187450 h 1647825"/>
                <a:gd name="connsiteX8-537" fmla="*/ 476250 w 1063625"/>
                <a:gd name="connsiteY8-538" fmla="*/ 1647825 h 1647825"/>
                <a:gd name="connsiteX9-539" fmla="*/ 384175 w 1063625"/>
                <a:gd name="connsiteY9-540" fmla="*/ 1631950 h 1647825"/>
                <a:gd name="connsiteX0-541" fmla="*/ 384175 w 1063625"/>
                <a:gd name="connsiteY0-542" fmla="*/ 1631950 h 1647825"/>
                <a:gd name="connsiteX1-543" fmla="*/ 409575 w 1063625"/>
                <a:gd name="connsiteY1-544" fmla="*/ 831850 h 1647825"/>
                <a:gd name="connsiteX2-545" fmla="*/ 0 w 1063625"/>
                <a:gd name="connsiteY2-546" fmla="*/ 682625 h 1647825"/>
                <a:gd name="connsiteX3-547" fmla="*/ 390525 w 1063625"/>
                <a:gd name="connsiteY3-548" fmla="*/ 794543 h 1647825"/>
                <a:gd name="connsiteX4-549" fmla="*/ 292100 w 1063625"/>
                <a:gd name="connsiteY4-550" fmla="*/ 0 h 1647825"/>
                <a:gd name="connsiteX5-551" fmla="*/ 527050 w 1063625"/>
                <a:gd name="connsiteY5-552" fmla="*/ 1127125 h 1647825"/>
                <a:gd name="connsiteX6-553" fmla="*/ 1063625 w 1063625"/>
                <a:gd name="connsiteY6-554" fmla="*/ 669925 h 1647825"/>
                <a:gd name="connsiteX7-555" fmla="*/ 536575 w 1063625"/>
                <a:gd name="connsiteY7-556" fmla="*/ 1187450 h 1647825"/>
                <a:gd name="connsiteX8-557" fmla="*/ 476250 w 1063625"/>
                <a:gd name="connsiteY8-558" fmla="*/ 1647825 h 1647825"/>
                <a:gd name="connsiteX9-559" fmla="*/ 384175 w 1063625"/>
                <a:gd name="connsiteY9-560" fmla="*/ 1631950 h 1647825"/>
                <a:gd name="connsiteX0-561" fmla="*/ 384175 w 1063625"/>
                <a:gd name="connsiteY0-562" fmla="*/ 1631950 h 1647825"/>
                <a:gd name="connsiteX1-563" fmla="*/ 409575 w 1063625"/>
                <a:gd name="connsiteY1-564" fmla="*/ 831850 h 1647825"/>
                <a:gd name="connsiteX2-565" fmla="*/ 0 w 1063625"/>
                <a:gd name="connsiteY2-566" fmla="*/ 682625 h 1647825"/>
                <a:gd name="connsiteX3-567" fmla="*/ 390525 w 1063625"/>
                <a:gd name="connsiteY3-568" fmla="*/ 794543 h 1647825"/>
                <a:gd name="connsiteX4-569" fmla="*/ 292100 w 1063625"/>
                <a:gd name="connsiteY4-570" fmla="*/ 0 h 1647825"/>
                <a:gd name="connsiteX5-571" fmla="*/ 527050 w 1063625"/>
                <a:gd name="connsiteY5-572" fmla="*/ 1127125 h 1647825"/>
                <a:gd name="connsiteX6-573" fmla="*/ 1063625 w 1063625"/>
                <a:gd name="connsiteY6-574" fmla="*/ 669925 h 1647825"/>
                <a:gd name="connsiteX7-575" fmla="*/ 536575 w 1063625"/>
                <a:gd name="connsiteY7-576" fmla="*/ 1187450 h 1647825"/>
                <a:gd name="connsiteX8-577" fmla="*/ 476250 w 1063625"/>
                <a:gd name="connsiteY8-578" fmla="*/ 1647825 h 1647825"/>
                <a:gd name="connsiteX9-579" fmla="*/ 384175 w 1063625"/>
                <a:gd name="connsiteY9-580" fmla="*/ 1631950 h 1647825"/>
                <a:gd name="connsiteX0-581" fmla="*/ 384175 w 1063625"/>
                <a:gd name="connsiteY0-582" fmla="*/ 1631950 h 1647825"/>
                <a:gd name="connsiteX1-583" fmla="*/ 409575 w 1063625"/>
                <a:gd name="connsiteY1-584" fmla="*/ 831850 h 1647825"/>
                <a:gd name="connsiteX2-585" fmla="*/ 0 w 1063625"/>
                <a:gd name="connsiteY2-586" fmla="*/ 682625 h 1647825"/>
                <a:gd name="connsiteX3-587" fmla="*/ 390525 w 1063625"/>
                <a:gd name="connsiteY3-588" fmla="*/ 794543 h 1647825"/>
                <a:gd name="connsiteX4-589" fmla="*/ 292100 w 1063625"/>
                <a:gd name="connsiteY4-590" fmla="*/ 0 h 1647825"/>
                <a:gd name="connsiteX5-591" fmla="*/ 527050 w 1063625"/>
                <a:gd name="connsiteY5-592" fmla="*/ 1127125 h 1647825"/>
                <a:gd name="connsiteX6-593" fmla="*/ 1063625 w 1063625"/>
                <a:gd name="connsiteY6-594" fmla="*/ 669925 h 1647825"/>
                <a:gd name="connsiteX7-595" fmla="*/ 536575 w 1063625"/>
                <a:gd name="connsiteY7-596" fmla="*/ 1187450 h 1647825"/>
                <a:gd name="connsiteX8-597" fmla="*/ 476250 w 1063625"/>
                <a:gd name="connsiteY8-598" fmla="*/ 1647825 h 1647825"/>
                <a:gd name="connsiteX9-599" fmla="*/ 384175 w 1063625"/>
                <a:gd name="connsiteY9-600" fmla="*/ 1631950 h 1647825"/>
                <a:gd name="connsiteX0-601" fmla="*/ 384175 w 1063625"/>
                <a:gd name="connsiteY0-602" fmla="*/ 1631950 h 1647825"/>
                <a:gd name="connsiteX1-603" fmla="*/ 409575 w 1063625"/>
                <a:gd name="connsiteY1-604" fmla="*/ 831850 h 1647825"/>
                <a:gd name="connsiteX2-605" fmla="*/ 0 w 1063625"/>
                <a:gd name="connsiteY2-606" fmla="*/ 682625 h 1647825"/>
                <a:gd name="connsiteX3-607" fmla="*/ 390525 w 1063625"/>
                <a:gd name="connsiteY3-608" fmla="*/ 794543 h 1647825"/>
                <a:gd name="connsiteX4-609" fmla="*/ 292100 w 1063625"/>
                <a:gd name="connsiteY4-610" fmla="*/ 0 h 1647825"/>
                <a:gd name="connsiteX5-611" fmla="*/ 527050 w 1063625"/>
                <a:gd name="connsiteY5-612" fmla="*/ 1127125 h 1647825"/>
                <a:gd name="connsiteX6-613" fmla="*/ 1063625 w 1063625"/>
                <a:gd name="connsiteY6-614" fmla="*/ 669925 h 1647825"/>
                <a:gd name="connsiteX7-615" fmla="*/ 536575 w 1063625"/>
                <a:gd name="connsiteY7-616" fmla="*/ 1187450 h 1647825"/>
                <a:gd name="connsiteX8-617" fmla="*/ 476250 w 1063625"/>
                <a:gd name="connsiteY8-618" fmla="*/ 1647825 h 1647825"/>
                <a:gd name="connsiteX9-619" fmla="*/ 384175 w 1063625"/>
                <a:gd name="connsiteY9-620" fmla="*/ 1631950 h 1647825"/>
                <a:gd name="connsiteX0-621" fmla="*/ 384175 w 1063625"/>
                <a:gd name="connsiteY0-622" fmla="*/ 1631950 h 1647825"/>
                <a:gd name="connsiteX1-623" fmla="*/ 409575 w 1063625"/>
                <a:gd name="connsiteY1-624" fmla="*/ 831850 h 1647825"/>
                <a:gd name="connsiteX2-625" fmla="*/ 0 w 1063625"/>
                <a:gd name="connsiteY2-626" fmla="*/ 682625 h 1647825"/>
                <a:gd name="connsiteX3-627" fmla="*/ 390525 w 1063625"/>
                <a:gd name="connsiteY3-628" fmla="*/ 794543 h 1647825"/>
                <a:gd name="connsiteX4-629" fmla="*/ 292100 w 1063625"/>
                <a:gd name="connsiteY4-630" fmla="*/ 0 h 1647825"/>
                <a:gd name="connsiteX5-631" fmla="*/ 527050 w 1063625"/>
                <a:gd name="connsiteY5-632" fmla="*/ 1127125 h 1647825"/>
                <a:gd name="connsiteX6-633" fmla="*/ 1063625 w 1063625"/>
                <a:gd name="connsiteY6-634" fmla="*/ 669925 h 1647825"/>
                <a:gd name="connsiteX7-635" fmla="*/ 536575 w 1063625"/>
                <a:gd name="connsiteY7-636" fmla="*/ 1187450 h 1647825"/>
                <a:gd name="connsiteX8-637" fmla="*/ 476250 w 1063625"/>
                <a:gd name="connsiteY8-638" fmla="*/ 1647825 h 1647825"/>
                <a:gd name="connsiteX9-639" fmla="*/ 384175 w 1063625"/>
                <a:gd name="connsiteY9-640" fmla="*/ 1631950 h 1647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2" name="组合 31"/>
          <p:cNvGrpSpPr/>
          <p:nvPr/>
        </p:nvGrpSpPr>
        <p:grpSpPr>
          <a:xfrm>
            <a:off x="5337194" y="2031765"/>
            <a:ext cx="5780737" cy="1004022"/>
            <a:chOff x="5337194" y="2031765"/>
            <a:chExt cx="5780737" cy="1004022"/>
          </a:xfrm>
        </p:grpSpPr>
        <p:sp>
          <p:nvSpPr>
            <p:cNvPr id="19" name="椭圆 18"/>
            <p:cNvSpPr>
              <a:spLocks noChangeAspect="1"/>
            </p:cNvSpPr>
            <p:nvPr/>
          </p:nvSpPr>
          <p:spPr>
            <a:xfrm>
              <a:off x="5337194" y="2148747"/>
              <a:ext cx="501571" cy="501571"/>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1</a:t>
              </a:r>
              <a:endParaRPr lang="zh-CN" altLang="en-US" sz="2400" b="1" dirty="0">
                <a:solidFill>
                  <a:schemeClr val="bg1"/>
                </a:solidFill>
              </a:endParaRPr>
            </a:p>
          </p:txBody>
        </p:sp>
        <p:sp>
          <p:nvSpPr>
            <p:cNvPr id="22" name="文本框 8"/>
            <p:cNvSpPr txBox="1"/>
            <p:nvPr/>
          </p:nvSpPr>
          <p:spPr>
            <a:xfrm>
              <a:off x="5890565" y="2031765"/>
              <a:ext cx="3033601" cy="4991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8EC83E"/>
                  </a:solidFill>
                  <a:latin typeface="Arial" panose="020B0604020202020204"/>
                </a:rPr>
                <a:t>家庭环境</a:t>
              </a:r>
            </a:p>
          </p:txBody>
        </p:sp>
        <p:sp>
          <p:nvSpPr>
            <p:cNvPr id="23" name="矩形 22"/>
            <p:cNvSpPr/>
            <p:nvPr/>
          </p:nvSpPr>
          <p:spPr>
            <a:xfrm>
              <a:off x="5890564" y="2463323"/>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p>
          </p:txBody>
        </p:sp>
      </p:grpSp>
      <p:grpSp>
        <p:nvGrpSpPr>
          <p:cNvPr id="34" name="组合 33"/>
          <p:cNvGrpSpPr/>
          <p:nvPr/>
        </p:nvGrpSpPr>
        <p:grpSpPr>
          <a:xfrm>
            <a:off x="5337194" y="3048009"/>
            <a:ext cx="5780738" cy="1004022"/>
            <a:chOff x="5337194" y="3048009"/>
            <a:chExt cx="5780738" cy="1004022"/>
          </a:xfrm>
        </p:grpSpPr>
        <p:sp>
          <p:nvSpPr>
            <p:cNvPr id="20" name="椭圆 19"/>
            <p:cNvSpPr>
              <a:spLocks noChangeAspect="1"/>
            </p:cNvSpPr>
            <p:nvPr/>
          </p:nvSpPr>
          <p:spPr>
            <a:xfrm>
              <a:off x="5337194" y="3103542"/>
              <a:ext cx="501571" cy="501571"/>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2</a:t>
              </a:r>
              <a:endParaRPr lang="zh-CN" altLang="en-US" sz="2400" b="1" dirty="0">
                <a:solidFill>
                  <a:schemeClr val="bg1"/>
                </a:solidFill>
              </a:endParaRPr>
            </a:p>
          </p:txBody>
        </p:sp>
        <p:sp>
          <p:nvSpPr>
            <p:cNvPr id="24" name="文本框 8"/>
            <p:cNvSpPr txBox="1"/>
            <p:nvPr/>
          </p:nvSpPr>
          <p:spPr>
            <a:xfrm>
              <a:off x="5890566" y="3048009"/>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30B9EC"/>
                  </a:solidFill>
                  <a:latin typeface="Arial" panose="020B0604020202020204"/>
                </a:rPr>
                <a:t>学校环境</a:t>
              </a:r>
            </a:p>
          </p:txBody>
        </p:sp>
        <p:sp>
          <p:nvSpPr>
            <p:cNvPr id="25" name="矩形 24"/>
            <p:cNvSpPr/>
            <p:nvPr/>
          </p:nvSpPr>
          <p:spPr>
            <a:xfrm>
              <a:off x="5890565" y="3479567"/>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p>
          </p:txBody>
        </p:sp>
      </p:grpSp>
      <p:grpSp>
        <p:nvGrpSpPr>
          <p:cNvPr id="35" name="组合 34"/>
          <p:cNvGrpSpPr/>
          <p:nvPr/>
        </p:nvGrpSpPr>
        <p:grpSpPr>
          <a:xfrm>
            <a:off x="5337194" y="3984098"/>
            <a:ext cx="5780740" cy="1004022"/>
            <a:chOff x="5337194" y="3984098"/>
            <a:chExt cx="5780740" cy="1004022"/>
          </a:xfrm>
        </p:grpSpPr>
        <p:sp>
          <p:nvSpPr>
            <p:cNvPr id="21" name="椭圆 20"/>
            <p:cNvSpPr>
              <a:spLocks noChangeAspect="1"/>
            </p:cNvSpPr>
            <p:nvPr/>
          </p:nvSpPr>
          <p:spPr>
            <a:xfrm>
              <a:off x="5337194" y="4058337"/>
              <a:ext cx="501571" cy="50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3</a:t>
              </a:r>
              <a:endParaRPr lang="zh-CN" altLang="en-US" sz="2400" b="1" dirty="0">
                <a:solidFill>
                  <a:schemeClr val="bg1"/>
                </a:solidFill>
              </a:endParaRPr>
            </a:p>
          </p:txBody>
        </p:sp>
        <p:sp>
          <p:nvSpPr>
            <p:cNvPr id="26" name="文本框 8"/>
            <p:cNvSpPr txBox="1"/>
            <p:nvPr/>
          </p:nvSpPr>
          <p:spPr>
            <a:xfrm>
              <a:off x="5890568" y="3984098"/>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FFC000"/>
                  </a:solidFill>
                  <a:latin typeface="Arial" panose="020B0604020202020204"/>
                </a:rPr>
                <a:t>社会环境</a:t>
              </a:r>
            </a:p>
          </p:txBody>
        </p:sp>
        <p:sp>
          <p:nvSpPr>
            <p:cNvPr id="27" name="矩形 26"/>
            <p:cNvSpPr/>
            <p:nvPr/>
          </p:nvSpPr>
          <p:spPr>
            <a:xfrm>
              <a:off x="5890567" y="4415656"/>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p>
          </p:txBody>
        </p:sp>
      </p:grpSp>
      <p:grpSp>
        <p:nvGrpSpPr>
          <p:cNvPr id="36" name="组合 35"/>
          <p:cNvGrpSpPr/>
          <p:nvPr/>
        </p:nvGrpSpPr>
        <p:grpSpPr>
          <a:xfrm>
            <a:off x="5337194" y="4911956"/>
            <a:ext cx="5780740" cy="1004022"/>
            <a:chOff x="5337194" y="4911956"/>
            <a:chExt cx="5780740" cy="1004022"/>
          </a:xfrm>
        </p:grpSpPr>
        <p:sp>
          <p:nvSpPr>
            <p:cNvPr id="28" name="椭圆 27"/>
            <p:cNvSpPr>
              <a:spLocks noChangeAspect="1"/>
            </p:cNvSpPr>
            <p:nvPr/>
          </p:nvSpPr>
          <p:spPr>
            <a:xfrm>
              <a:off x="5337194" y="4986194"/>
              <a:ext cx="501571" cy="501571"/>
            </a:xfrm>
            <a:prstGeom prst="ellipse">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4</a:t>
              </a:r>
              <a:endParaRPr lang="zh-CN" altLang="en-US" sz="2400" b="1" dirty="0">
                <a:solidFill>
                  <a:schemeClr val="bg1"/>
                </a:solidFill>
              </a:endParaRPr>
            </a:p>
          </p:txBody>
        </p:sp>
        <p:sp>
          <p:nvSpPr>
            <p:cNvPr id="29" name="文本框 8"/>
            <p:cNvSpPr txBox="1"/>
            <p:nvPr/>
          </p:nvSpPr>
          <p:spPr>
            <a:xfrm>
              <a:off x="5890568" y="4911956"/>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ED5D6E"/>
                  </a:solidFill>
                  <a:latin typeface="Arial" panose="020B0604020202020204"/>
                </a:rPr>
                <a:t>职业环境</a:t>
              </a:r>
            </a:p>
          </p:txBody>
        </p:sp>
        <p:sp>
          <p:nvSpPr>
            <p:cNvPr id="30" name="矩形 29"/>
            <p:cNvSpPr/>
            <p:nvPr/>
          </p:nvSpPr>
          <p:spPr>
            <a:xfrm>
              <a:off x="5890567" y="5343514"/>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p>
          </p:txBody>
        </p:sp>
      </p:grpSp>
      <p:sp>
        <p:nvSpPr>
          <p:cNvPr id="33" name="文本框 10"/>
          <p:cNvSpPr txBox="1"/>
          <p:nvPr/>
        </p:nvSpPr>
        <p:spPr>
          <a:xfrm>
            <a:off x="5337195" y="669496"/>
            <a:ext cx="615539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环境分析</a:t>
            </a:r>
          </a:p>
        </p:txBody>
      </p:sp>
      <p:sp>
        <p:nvSpPr>
          <p:cNvPr id="3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14:presetBounceEnd="52000">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14:bounceEnd="52000">
                                          <p:cBhvr additive="base">
                                            <p:cTn id="12" dur="500" fill="hold"/>
                                            <p:tgtEl>
                                              <p:spTgt spid="33"/>
                                            </p:tgtEl>
                                            <p:attrNameLst>
                                              <p:attrName>ppt_x</p:attrName>
                                            </p:attrNameLst>
                                          </p:cBhvr>
                                          <p:tavLst>
                                            <p:tav tm="0">
                                              <p:val>
                                                <p:strVal val="1+#ppt_w/2"/>
                                              </p:val>
                                            </p:tav>
                                            <p:tav tm="100000">
                                              <p:val>
                                                <p:strVal val="#ppt_x"/>
                                              </p:val>
                                            </p:tav>
                                          </p:tavLst>
                                        </p:anim>
                                        <p:anim calcmode="lin" valueType="num" p14:bounceEnd="52000">
                                          <p:cBhvr additive="base">
                                            <p:cTn id="13" dur="5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52000">
                                      <p:stCondLst>
                                        <p:cond delay="750"/>
                                      </p:stCondLst>
                                      <p:childTnLst>
                                        <p:set>
                                          <p:cBhvr>
                                            <p:cTn id="15" dur="1" fill="hold">
                                              <p:stCondLst>
                                                <p:cond delay="0"/>
                                              </p:stCondLst>
                                            </p:cTn>
                                            <p:tgtEl>
                                              <p:spTgt spid="32"/>
                                            </p:tgtEl>
                                            <p:attrNameLst>
                                              <p:attrName>style.visibility</p:attrName>
                                            </p:attrNameLst>
                                          </p:cBhvr>
                                          <p:to>
                                            <p:strVal val="visible"/>
                                          </p:to>
                                        </p:set>
                                        <p:anim calcmode="lin" valueType="num" p14:bounceEnd="52000">
                                          <p:cBhvr additive="base">
                                            <p:cTn id="16" dur="500" fill="hold"/>
                                            <p:tgtEl>
                                              <p:spTgt spid="32"/>
                                            </p:tgtEl>
                                            <p:attrNameLst>
                                              <p:attrName>ppt_x</p:attrName>
                                            </p:attrNameLst>
                                          </p:cBhvr>
                                          <p:tavLst>
                                            <p:tav tm="0">
                                              <p:val>
                                                <p:strVal val="1+#ppt_w/2"/>
                                              </p:val>
                                            </p:tav>
                                            <p:tav tm="100000">
                                              <p:val>
                                                <p:strVal val="#ppt_x"/>
                                              </p:val>
                                            </p:tav>
                                          </p:tavLst>
                                        </p:anim>
                                        <p:anim calcmode="lin" valueType="num" p14:bounceEnd="52000">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52000">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14:bounceEnd="52000">
                                          <p:cBhvr additive="base">
                                            <p:cTn id="20" dur="500" fill="hold"/>
                                            <p:tgtEl>
                                              <p:spTgt spid="34"/>
                                            </p:tgtEl>
                                            <p:attrNameLst>
                                              <p:attrName>ppt_x</p:attrName>
                                            </p:attrNameLst>
                                          </p:cBhvr>
                                          <p:tavLst>
                                            <p:tav tm="0">
                                              <p:val>
                                                <p:strVal val="1+#ppt_w/2"/>
                                              </p:val>
                                            </p:tav>
                                            <p:tav tm="100000">
                                              <p:val>
                                                <p:strVal val="#ppt_x"/>
                                              </p:val>
                                            </p:tav>
                                          </p:tavLst>
                                        </p:anim>
                                        <p:anim calcmode="lin" valueType="num" p14:bounceEnd="52000">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52000">
                                      <p:stCondLst>
                                        <p:cond delay="1250"/>
                                      </p:stCondLst>
                                      <p:childTnLst>
                                        <p:set>
                                          <p:cBhvr>
                                            <p:cTn id="23" dur="1" fill="hold">
                                              <p:stCondLst>
                                                <p:cond delay="0"/>
                                              </p:stCondLst>
                                            </p:cTn>
                                            <p:tgtEl>
                                              <p:spTgt spid="35"/>
                                            </p:tgtEl>
                                            <p:attrNameLst>
                                              <p:attrName>style.visibility</p:attrName>
                                            </p:attrNameLst>
                                          </p:cBhvr>
                                          <p:to>
                                            <p:strVal val="visible"/>
                                          </p:to>
                                        </p:set>
                                        <p:anim calcmode="lin" valueType="num" p14:bounceEnd="52000">
                                          <p:cBhvr additive="base">
                                            <p:cTn id="24" dur="500" fill="hold"/>
                                            <p:tgtEl>
                                              <p:spTgt spid="35"/>
                                            </p:tgtEl>
                                            <p:attrNameLst>
                                              <p:attrName>ppt_x</p:attrName>
                                            </p:attrNameLst>
                                          </p:cBhvr>
                                          <p:tavLst>
                                            <p:tav tm="0">
                                              <p:val>
                                                <p:strVal val="1+#ppt_w/2"/>
                                              </p:val>
                                            </p:tav>
                                            <p:tav tm="100000">
                                              <p:val>
                                                <p:strVal val="#ppt_x"/>
                                              </p:val>
                                            </p:tav>
                                          </p:tavLst>
                                        </p:anim>
                                        <p:anim calcmode="lin" valueType="num" p14:bounceEnd="52000">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1500"/>
                                      </p:stCondLst>
                                      <p:childTnLst>
                                        <p:set>
                                          <p:cBhvr>
                                            <p:cTn id="27" dur="1" fill="hold">
                                              <p:stCondLst>
                                                <p:cond delay="0"/>
                                              </p:stCondLst>
                                            </p:cTn>
                                            <p:tgtEl>
                                              <p:spTgt spid="36"/>
                                            </p:tgtEl>
                                            <p:attrNameLst>
                                              <p:attrName>style.visibility</p:attrName>
                                            </p:attrNameLst>
                                          </p:cBhvr>
                                          <p:to>
                                            <p:strVal val="visible"/>
                                          </p:to>
                                        </p:set>
                                        <p:anim calcmode="lin" valueType="num" p14:bounceEnd="52000">
                                          <p:cBhvr additive="base">
                                            <p:cTn id="28" dur="500" fill="hold"/>
                                            <p:tgtEl>
                                              <p:spTgt spid="36"/>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75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25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5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1+#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4506"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8EC83E"/>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smtClean="0">
                <a:solidFill>
                  <a:schemeClr val="bg1"/>
                </a:solidFill>
              </a:rPr>
              <a:t>家庭</a:t>
            </a:r>
            <a:endParaRPr lang="en-US" altLang="zh-CN" sz="5000" dirty="0" smtClean="0">
              <a:solidFill>
                <a:schemeClr val="bg1"/>
              </a:solidFill>
            </a:endParaRPr>
          </a:p>
          <a:p>
            <a:pPr algn="ctr" defTabSz="1422400">
              <a:spcBef>
                <a:spcPct val="0"/>
              </a:spcBef>
            </a:pPr>
            <a:r>
              <a:rPr lang="zh-CN" altLang="en-US" sz="5000" dirty="0" smtClean="0">
                <a:solidFill>
                  <a:schemeClr val="bg1"/>
                </a:solidFill>
              </a:rPr>
              <a:t>经济</a:t>
            </a:r>
            <a:endParaRPr lang="zh-CN" altLang="en-US" sz="5000" dirty="0">
              <a:solidFill>
                <a:schemeClr val="bg1"/>
              </a:solidFill>
            </a:endParaRPr>
          </a:p>
        </p:txBody>
      </p:sp>
      <p:sp>
        <p:nvSpPr>
          <p:cNvPr id="3" name="任意多边形 2"/>
          <p:cNvSpPr/>
          <p:nvPr/>
        </p:nvSpPr>
        <p:spPr>
          <a:xfrm>
            <a:off x="3436955"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30B9EC"/>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smtClean="0">
                <a:solidFill>
                  <a:schemeClr val="bg1"/>
                </a:solidFill>
              </a:rPr>
              <a:t>家庭</a:t>
            </a:r>
            <a:endParaRPr lang="en-US" altLang="zh-CN" sz="5000" dirty="0" smtClean="0">
              <a:solidFill>
                <a:schemeClr val="bg1"/>
              </a:solidFill>
            </a:endParaRPr>
          </a:p>
          <a:p>
            <a:pPr algn="ctr" defTabSz="1422400">
              <a:spcBef>
                <a:spcPct val="0"/>
              </a:spcBef>
            </a:pPr>
            <a:r>
              <a:rPr lang="zh-CN" altLang="en-US" sz="5000" dirty="0" smtClean="0">
                <a:solidFill>
                  <a:schemeClr val="bg1"/>
                </a:solidFill>
              </a:rPr>
              <a:t>影响</a:t>
            </a:r>
            <a:endParaRPr lang="zh-CN" altLang="en-US" sz="5000" dirty="0">
              <a:solidFill>
                <a:schemeClr val="bg1"/>
              </a:solidFill>
            </a:endParaRPr>
          </a:p>
        </p:txBody>
      </p:sp>
      <p:sp>
        <p:nvSpPr>
          <p:cNvPr id="4" name="任意多边形 3"/>
          <p:cNvSpPr/>
          <p:nvPr/>
        </p:nvSpPr>
        <p:spPr>
          <a:xfrm>
            <a:off x="5989403"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FFC000"/>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smtClean="0">
                <a:solidFill>
                  <a:schemeClr val="bg1"/>
                </a:solidFill>
              </a:rPr>
              <a:t>家庭</a:t>
            </a:r>
            <a:endParaRPr lang="en-US" altLang="zh-CN" sz="5000" dirty="0" smtClean="0">
              <a:solidFill>
                <a:schemeClr val="bg1"/>
              </a:solidFill>
            </a:endParaRPr>
          </a:p>
          <a:p>
            <a:pPr algn="ctr" defTabSz="1422400">
              <a:spcBef>
                <a:spcPct val="0"/>
              </a:spcBef>
            </a:pPr>
            <a:r>
              <a:rPr lang="zh-CN" altLang="en-US" sz="5000" dirty="0" smtClean="0">
                <a:solidFill>
                  <a:schemeClr val="bg1"/>
                </a:solidFill>
              </a:rPr>
              <a:t>关系</a:t>
            </a:r>
            <a:endParaRPr lang="zh-CN" altLang="en-US" sz="5000" dirty="0">
              <a:solidFill>
                <a:schemeClr val="bg1"/>
              </a:solidFill>
            </a:endParaRPr>
          </a:p>
        </p:txBody>
      </p:sp>
      <p:sp>
        <p:nvSpPr>
          <p:cNvPr id="5" name="任意多边形 4"/>
          <p:cNvSpPr/>
          <p:nvPr/>
        </p:nvSpPr>
        <p:spPr>
          <a:xfrm>
            <a:off x="8541853"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ED5D6E"/>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smtClean="0">
                <a:solidFill>
                  <a:schemeClr val="bg1"/>
                </a:solidFill>
              </a:rPr>
              <a:t>家庭</a:t>
            </a:r>
            <a:endParaRPr lang="en-US" altLang="zh-CN" sz="5000" dirty="0" smtClean="0">
              <a:solidFill>
                <a:schemeClr val="bg1"/>
              </a:solidFill>
            </a:endParaRPr>
          </a:p>
          <a:p>
            <a:pPr algn="ctr" defTabSz="1422400">
              <a:spcBef>
                <a:spcPct val="0"/>
              </a:spcBef>
            </a:pPr>
            <a:r>
              <a:rPr lang="zh-CN" altLang="en-US" sz="5000" dirty="0" smtClean="0">
                <a:solidFill>
                  <a:schemeClr val="bg1"/>
                </a:solidFill>
              </a:rPr>
              <a:t>期望</a:t>
            </a:r>
            <a:endParaRPr lang="zh-CN" altLang="en-US" sz="5000" dirty="0">
              <a:solidFill>
                <a:schemeClr val="bg1"/>
              </a:solidFill>
            </a:endParaRPr>
          </a:p>
        </p:txBody>
      </p:sp>
      <p:sp>
        <p:nvSpPr>
          <p:cNvPr id="6" name="文本框 33"/>
          <p:cNvSpPr txBox="1"/>
          <p:nvPr/>
        </p:nvSpPr>
        <p:spPr>
          <a:xfrm>
            <a:off x="1156832"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7" name="文本框 34"/>
          <p:cNvSpPr txBox="1"/>
          <p:nvPr/>
        </p:nvSpPr>
        <p:spPr>
          <a:xfrm>
            <a:off x="3781499"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8" name="文本框 35"/>
          <p:cNvSpPr txBox="1"/>
          <p:nvPr/>
        </p:nvSpPr>
        <p:spPr>
          <a:xfrm>
            <a:off x="6406166"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9" name="文本框 36"/>
          <p:cNvSpPr txBox="1"/>
          <p:nvPr/>
        </p:nvSpPr>
        <p:spPr>
          <a:xfrm>
            <a:off x="9030832"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11" name="文本框 10"/>
          <p:cNvSpPr txBox="1"/>
          <p:nvPr/>
        </p:nvSpPr>
        <p:spPr>
          <a:xfrm>
            <a:off x="1019175" y="450421"/>
            <a:ext cx="97440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家庭</a:t>
            </a: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环境分析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1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8" presetClass="emph" presetSubtype="0" fill="hold" grpId="1" nodeType="withEffect">
                                  <p:stCondLst>
                                    <p:cond delay="250"/>
                                  </p:stCondLst>
                                  <p:childTnLst>
                                    <p:animRot by="21600000">
                                      <p:cBhvr>
                                        <p:cTn id="16" dur="1000" fill="hold"/>
                                        <p:tgtEl>
                                          <p:spTgt spid="2"/>
                                        </p:tgtEl>
                                        <p:attrNameLst>
                                          <p:attrName>r</p:attrName>
                                        </p:attrNameLst>
                                      </p:cBhvr>
                                    </p:animRot>
                                  </p:childTnLst>
                                </p:cTn>
                              </p:par>
                              <p:par>
                                <p:cTn id="17" presetID="53" presetClass="entr" presetSubtype="16"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8" presetClass="emph" presetSubtype="0" fill="hold" grpId="1" nodeType="withEffect">
                                  <p:stCondLst>
                                    <p:cond delay="750"/>
                                  </p:stCondLst>
                                  <p:childTnLst>
                                    <p:animRot by="21600000">
                                      <p:cBhvr>
                                        <p:cTn id="23" dur="1000" fill="hold"/>
                                        <p:tgtEl>
                                          <p:spTgt spid="3"/>
                                        </p:tgtEl>
                                        <p:attrNameLst>
                                          <p:attrName>r</p:attrName>
                                        </p:attrNameLst>
                                      </p:cBhvr>
                                    </p:animRot>
                                  </p:childTnLst>
                                </p:cTn>
                              </p:par>
                              <p:par>
                                <p:cTn id="24" presetID="53" presetClass="entr" presetSubtype="16" fill="hold" grpId="0" nodeType="withEffect">
                                  <p:stCondLst>
                                    <p:cond delay="125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8" presetClass="emph" presetSubtype="0" fill="hold" grpId="1" nodeType="withEffect">
                                  <p:stCondLst>
                                    <p:cond delay="1250"/>
                                  </p:stCondLst>
                                  <p:childTnLst>
                                    <p:animRot by="21600000">
                                      <p:cBhvr>
                                        <p:cTn id="30" dur="1000" fill="hold"/>
                                        <p:tgtEl>
                                          <p:spTgt spid="4"/>
                                        </p:tgtEl>
                                        <p:attrNameLst>
                                          <p:attrName>r</p:attrName>
                                        </p:attrNameLst>
                                      </p:cBhvr>
                                    </p:animRot>
                                  </p:childTnLst>
                                </p:cTn>
                              </p:par>
                              <p:par>
                                <p:cTn id="31" presetID="53" presetClass="entr" presetSubtype="16" fill="hold" grpId="0" nodeType="withEffect">
                                  <p:stCondLst>
                                    <p:cond delay="175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par>
                                <p:cTn id="36" presetID="8" presetClass="emph" presetSubtype="0" fill="hold" grpId="1" nodeType="withEffect">
                                  <p:stCondLst>
                                    <p:cond delay="1750"/>
                                  </p:stCondLst>
                                  <p:childTnLst>
                                    <p:animRot by="21600000">
                                      <p:cBhvr>
                                        <p:cTn id="37" dur="1000" fill="hold"/>
                                        <p:tgtEl>
                                          <p:spTgt spid="5"/>
                                        </p:tgtEl>
                                        <p:attrNameLst>
                                          <p:attrName>r</p:attrName>
                                        </p:attrNameLst>
                                      </p:cBhvr>
                                    </p:animRot>
                                  </p:childTnLst>
                                </p:cTn>
                              </p:par>
                              <p:par>
                                <p:cTn id="38" presetID="47" presetClass="entr" presetSubtype="0" fill="hold" grpId="0" nodeType="withEffect">
                                  <p:stCondLst>
                                    <p:cond delay="225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5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75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30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p:bldP spid="7" grpId="0"/>
      <p:bldP spid="8" grpId="0"/>
      <p:bldP spid="9"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019175" y="450421"/>
            <a:ext cx="97440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学校环境分析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614997" y="1965064"/>
            <a:ext cx="2404520" cy="3978340"/>
            <a:chOff x="614997" y="1965064"/>
            <a:chExt cx="2404520" cy="3978340"/>
          </a:xfrm>
        </p:grpSpPr>
        <p:sp>
          <p:nvSpPr>
            <p:cNvPr id="89" name="饼图 52"/>
            <p:cNvSpPr/>
            <p:nvPr/>
          </p:nvSpPr>
          <p:spPr>
            <a:xfrm flipH="1" flipV="1">
              <a:off x="137034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90" name="弧形 76"/>
            <p:cNvSpPr/>
            <p:nvPr/>
          </p:nvSpPr>
          <p:spPr>
            <a:xfrm rot="5400000">
              <a:off x="1185098" y="4108984"/>
              <a:ext cx="1264320" cy="1264320"/>
            </a:xfrm>
            <a:prstGeom prst="arc">
              <a:avLst>
                <a:gd name="adj1" fmla="val 5413643"/>
                <a:gd name="adj2" fmla="val 10692473"/>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弧形 76"/>
            <p:cNvSpPr/>
            <p:nvPr/>
          </p:nvSpPr>
          <p:spPr>
            <a:xfrm rot="5400000">
              <a:off x="900049" y="3823936"/>
              <a:ext cx="1834420" cy="1834420"/>
            </a:xfrm>
            <a:prstGeom prst="arc">
              <a:avLst>
                <a:gd name="adj1" fmla="val 5355792"/>
                <a:gd name="adj2" fmla="val 13073989"/>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弧形 76"/>
            <p:cNvSpPr/>
            <p:nvPr/>
          </p:nvSpPr>
          <p:spPr>
            <a:xfrm rot="5400000">
              <a:off x="614997" y="3538884"/>
              <a:ext cx="2404520" cy="2404520"/>
            </a:xfrm>
            <a:prstGeom prst="arc">
              <a:avLst>
                <a:gd name="adj1" fmla="val 6741795"/>
                <a:gd name="adj2" fmla="val 16161795"/>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三角形 56"/>
            <p:cNvSpPr/>
            <p:nvPr/>
          </p:nvSpPr>
          <p:spPr>
            <a:xfrm flipV="1">
              <a:off x="1645549" y="3059923"/>
              <a:ext cx="343415" cy="257561"/>
            </a:xfrm>
            <a:prstGeom prst="triangle">
              <a:avLst/>
            </a:prstGeom>
            <a:solidFill>
              <a:srgbClr val="8EC8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94" name="文本框 57"/>
            <p:cNvSpPr txBox="1"/>
            <p:nvPr/>
          </p:nvSpPr>
          <p:spPr>
            <a:xfrm>
              <a:off x="1337798" y="2670528"/>
              <a:ext cx="958916" cy="400110"/>
            </a:xfrm>
            <a:prstGeom prst="rect">
              <a:avLst/>
            </a:prstGeom>
            <a:noFill/>
          </p:spPr>
          <p:txBody>
            <a:bodyPr wrap="none" rtlCol="0">
              <a:spAutoFit/>
            </a:bodyPr>
            <a:lstStyle/>
            <a:p>
              <a:pPr algn="ctr" defTabSz="914400"/>
              <a:r>
                <a:rPr lang="zh-CN" altLang="en-US" sz="2000" dirty="0" smtClean="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95" name="文本框 58"/>
            <p:cNvSpPr txBox="1"/>
            <p:nvPr/>
          </p:nvSpPr>
          <p:spPr>
            <a:xfrm>
              <a:off x="1051662" y="1965064"/>
              <a:ext cx="1531188" cy="861774"/>
            </a:xfrm>
            <a:prstGeom prst="rect">
              <a:avLst/>
            </a:prstGeom>
            <a:noFill/>
          </p:spPr>
          <p:txBody>
            <a:bodyPr wrap="none" rtlCol="0">
              <a:spAutoFit/>
            </a:bodyPr>
            <a:lstStyle/>
            <a:p>
              <a:pPr algn="ctr" defTabSz="914400"/>
              <a:r>
                <a:rPr lang="en-US" altLang="zh-CN" sz="5000" spc="-150" dirty="0" smtClean="0">
                  <a:solidFill>
                    <a:schemeClr val="tx1">
                      <a:lumMod val="75000"/>
                      <a:lumOff val="25000"/>
                    </a:schemeClr>
                  </a:solidFill>
                  <a:latin typeface="+mj-lt"/>
                  <a:ea typeface="宋体" panose="02010600030101010101" pitchFamily="2" charset="-122"/>
                  <a:cs typeface="Arial" panose="020B0604020202020204" pitchFamily="34" charset="0"/>
                </a:rPr>
                <a:t>2011</a:t>
              </a:r>
              <a:endPar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endParaRPr>
            </a:p>
          </p:txBody>
        </p:sp>
        <p:sp>
          <p:nvSpPr>
            <p:cNvPr id="96" name="矩形 95"/>
            <p:cNvSpPr/>
            <p:nvPr/>
          </p:nvSpPr>
          <p:spPr>
            <a:xfrm>
              <a:off x="69617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4" name="组合 3"/>
          <p:cNvGrpSpPr/>
          <p:nvPr/>
        </p:nvGrpSpPr>
        <p:grpSpPr>
          <a:xfrm>
            <a:off x="3453777" y="1965064"/>
            <a:ext cx="2404520" cy="3978340"/>
            <a:chOff x="3453777" y="1965064"/>
            <a:chExt cx="2404520" cy="3978340"/>
          </a:xfrm>
        </p:grpSpPr>
        <p:sp>
          <p:nvSpPr>
            <p:cNvPr id="97" name="饼图 61"/>
            <p:cNvSpPr/>
            <p:nvPr/>
          </p:nvSpPr>
          <p:spPr>
            <a:xfrm flipH="1" flipV="1">
              <a:off x="420912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98" name="弧形 76"/>
            <p:cNvSpPr/>
            <p:nvPr/>
          </p:nvSpPr>
          <p:spPr>
            <a:xfrm rot="5400000">
              <a:off x="4023878" y="4108984"/>
              <a:ext cx="1264320" cy="1264320"/>
            </a:xfrm>
            <a:prstGeom prst="arc">
              <a:avLst>
                <a:gd name="adj1" fmla="val 5412372"/>
                <a:gd name="adj2" fmla="val 14046448"/>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弧形 76"/>
            <p:cNvSpPr/>
            <p:nvPr/>
          </p:nvSpPr>
          <p:spPr>
            <a:xfrm rot="5400000">
              <a:off x="3738829" y="3823936"/>
              <a:ext cx="1834420" cy="1834420"/>
            </a:xfrm>
            <a:prstGeom prst="arc">
              <a:avLst>
                <a:gd name="adj1" fmla="val 5355792"/>
                <a:gd name="adj2" fmla="val 11287481"/>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弧形 76"/>
            <p:cNvSpPr/>
            <p:nvPr/>
          </p:nvSpPr>
          <p:spPr>
            <a:xfrm rot="5400000">
              <a:off x="3453777" y="3538884"/>
              <a:ext cx="2404520" cy="2404520"/>
            </a:xfrm>
            <a:prstGeom prst="arc">
              <a:avLst>
                <a:gd name="adj1" fmla="val 8021573"/>
                <a:gd name="adj2" fmla="val 16161795"/>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三角形 65"/>
            <p:cNvSpPr/>
            <p:nvPr/>
          </p:nvSpPr>
          <p:spPr>
            <a:xfrm flipV="1">
              <a:off x="4484329" y="3059923"/>
              <a:ext cx="343415" cy="257561"/>
            </a:xfrm>
            <a:prstGeom prst="triangle">
              <a:avLst/>
            </a:prstGeom>
            <a:solidFill>
              <a:srgbClr val="30B9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02" name="文本框 66"/>
            <p:cNvSpPr txBox="1"/>
            <p:nvPr/>
          </p:nvSpPr>
          <p:spPr>
            <a:xfrm>
              <a:off x="4176578" y="2670528"/>
              <a:ext cx="958916" cy="400110"/>
            </a:xfrm>
            <a:prstGeom prst="rect">
              <a:avLst/>
            </a:prstGeom>
            <a:noFill/>
          </p:spPr>
          <p:txBody>
            <a:bodyPr wrap="none" rtlCol="0">
              <a:spAutoFit/>
            </a:bodyPr>
            <a:lstStyle/>
            <a:p>
              <a:pPr algn="ctr" defTabSz="914400"/>
              <a:r>
                <a:rPr lang="zh-CN" altLang="en-US" sz="2000" dirty="0" smtClean="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03" name="文本框 67"/>
            <p:cNvSpPr txBox="1"/>
            <p:nvPr/>
          </p:nvSpPr>
          <p:spPr>
            <a:xfrm>
              <a:off x="3890442" y="1965064"/>
              <a:ext cx="1531188" cy="861774"/>
            </a:xfrm>
            <a:prstGeom prst="rect">
              <a:avLst/>
            </a:prstGeom>
            <a:noFill/>
          </p:spPr>
          <p:txBody>
            <a:bodyPr wrap="none" rtlCol="0">
              <a:spAutoFit/>
            </a:bodyPr>
            <a:lstStyle/>
            <a:p>
              <a:pPr algn="ctr" defTabSz="914400"/>
              <a:r>
                <a:rPr lang="en-US" altLang="zh-CN" sz="5000" spc="-150" dirty="0" smtClean="0">
                  <a:solidFill>
                    <a:schemeClr val="tx1">
                      <a:lumMod val="75000"/>
                      <a:lumOff val="25000"/>
                    </a:schemeClr>
                  </a:solidFill>
                  <a:latin typeface="+mj-lt"/>
                  <a:ea typeface="宋体" panose="02010600030101010101" pitchFamily="2" charset="-122"/>
                  <a:cs typeface="Arial" panose="020B0604020202020204" pitchFamily="34" charset="0"/>
                </a:rPr>
                <a:t>2012</a:t>
              </a:r>
              <a:endPar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endParaRPr>
            </a:p>
          </p:txBody>
        </p:sp>
        <p:sp>
          <p:nvSpPr>
            <p:cNvPr id="104" name="矩形 103"/>
            <p:cNvSpPr/>
            <p:nvPr/>
          </p:nvSpPr>
          <p:spPr>
            <a:xfrm>
              <a:off x="353495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5" name="组合 4"/>
          <p:cNvGrpSpPr/>
          <p:nvPr/>
        </p:nvGrpSpPr>
        <p:grpSpPr>
          <a:xfrm>
            <a:off x="6292557" y="1965064"/>
            <a:ext cx="2404520" cy="3978340"/>
            <a:chOff x="6292557" y="1965064"/>
            <a:chExt cx="2404520" cy="3978340"/>
          </a:xfrm>
        </p:grpSpPr>
        <p:sp>
          <p:nvSpPr>
            <p:cNvPr id="105" name="饼图 70"/>
            <p:cNvSpPr/>
            <p:nvPr/>
          </p:nvSpPr>
          <p:spPr>
            <a:xfrm flipH="1" flipV="1">
              <a:off x="704790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106" name="弧形 76"/>
            <p:cNvSpPr/>
            <p:nvPr/>
          </p:nvSpPr>
          <p:spPr>
            <a:xfrm rot="5400000">
              <a:off x="6862658" y="4108984"/>
              <a:ext cx="1264320" cy="1264320"/>
            </a:xfrm>
            <a:prstGeom prst="arc">
              <a:avLst>
                <a:gd name="adj1" fmla="val 5499358"/>
                <a:gd name="adj2" fmla="val 16161795"/>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弧形 76"/>
            <p:cNvSpPr/>
            <p:nvPr/>
          </p:nvSpPr>
          <p:spPr>
            <a:xfrm rot="5400000">
              <a:off x="6577609" y="3823936"/>
              <a:ext cx="1834420" cy="1834420"/>
            </a:xfrm>
            <a:prstGeom prst="arc">
              <a:avLst>
                <a:gd name="adj1" fmla="val 5355792"/>
                <a:gd name="adj2" fmla="val 14832637"/>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弧形 76"/>
            <p:cNvSpPr/>
            <p:nvPr/>
          </p:nvSpPr>
          <p:spPr>
            <a:xfrm rot="5400000">
              <a:off x="6292557" y="3538884"/>
              <a:ext cx="2404520" cy="2404520"/>
            </a:xfrm>
            <a:prstGeom prst="arc">
              <a:avLst>
                <a:gd name="adj1" fmla="val 10609056"/>
                <a:gd name="adj2" fmla="val 16161795"/>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三角形 74"/>
            <p:cNvSpPr/>
            <p:nvPr/>
          </p:nvSpPr>
          <p:spPr>
            <a:xfrm flipV="1">
              <a:off x="7323109" y="3059923"/>
              <a:ext cx="343415" cy="257561"/>
            </a:xfrm>
            <a:prstGeom prst="triangle">
              <a:avLst/>
            </a:prstGeom>
            <a:solidFill>
              <a:srgbClr val="00A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10" name="文本框 75"/>
            <p:cNvSpPr txBox="1"/>
            <p:nvPr/>
          </p:nvSpPr>
          <p:spPr>
            <a:xfrm>
              <a:off x="7015358" y="2670528"/>
              <a:ext cx="958916" cy="400110"/>
            </a:xfrm>
            <a:prstGeom prst="rect">
              <a:avLst/>
            </a:prstGeom>
            <a:noFill/>
          </p:spPr>
          <p:txBody>
            <a:bodyPr wrap="none" rtlCol="0">
              <a:spAutoFit/>
            </a:bodyPr>
            <a:lstStyle/>
            <a:p>
              <a:pPr algn="ctr" defTabSz="914400"/>
              <a:r>
                <a:rPr lang="zh-CN" altLang="en-US" sz="2000" dirty="0" smtClean="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11" name="文本框 76"/>
            <p:cNvSpPr txBox="1"/>
            <p:nvPr/>
          </p:nvSpPr>
          <p:spPr>
            <a:xfrm>
              <a:off x="6729222" y="1965064"/>
              <a:ext cx="1531188" cy="861774"/>
            </a:xfrm>
            <a:prstGeom prst="rect">
              <a:avLst/>
            </a:prstGeom>
            <a:noFill/>
          </p:spPr>
          <p:txBody>
            <a:bodyPr wrap="none" rtlCol="0">
              <a:spAutoFit/>
            </a:bodyPr>
            <a:lstStyle/>
            <a:p>
              <a:pPr algn="ctr" defTabSz="914400"/>
              <a:r>
                <a:rPr lang="en-US" altLang="zh-CN" sz="5000" spc="-150" dirty="0" smtClean="0">
                  <a:solidFill>
                    <a:schemeClr val="tx1">
                      <a:lumMod val="75000"/>
                      <a:lumOff val="25000"/>
                    </a:schemeClr>
                  </a:solidFill>
                  <a:latin typeface="+mj-lt"/>
                  <a:ea typeface="宋体" panose="02010600030101010101" pitchFamily="2" charset="-122"/>
                  <a:cs typeface="Arial" panose="020B0604020202020204" pitchFamily="34" charset="0"/>
                </a:rPr>
                <a:t>2013</a:t>
              </a:r>
              <a:endPar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endParaRPr>
            </a:p>
          </p:txBody>
        </p:sp>
        <p:sp>
          <p:nvSpPr>
            <p:cNvPr id="112" name="矩形 111"/>
            <p:cNvSpPr/>
            <p:nvPr/>
          </p:nvSpPr>
          <p:spPr>
            <a:xfrm>
              <a:off x="637373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6" name="组合 5"/>
          <p:cNvGrpSpPr/>
          <p:nvPr/>
        </p:nvGrpSpPr>
        <p:grpSpPr>
          <a:xfrm>
            <a:off x="9131335" y="1965064"/>
            <a:ext cx="2404520" cy="3978340"/>
            <a:chOff x="9131335" y="1965064"/>
            <a:chExt cx="2404520" cy="3978340"/>
          </a:xfrm>
        </p:grpSpPr>
        <p:sp>
          <p:nvSpPr>
            <p:cNvPr id="113" name="饼图 79"/>
            <p:cNvSpPr/>
            <p:nvPr/>
          </p:nvSpPr>
          <p:spPr>
            <a:xfrm flipH="1" flipV="1">
              <a:off x="9886682"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114" name="弧形 76"/>
            <p:cNvSpPr/>
            <p:nvPr/>
          </p:nvSpPr>
          <p:spPr>
            <a:xfrm rot="5400000">
              <a:off x="9701437" y="4108984"/>
              <a:ext cx="1264320" cy="1264320"/>
            </a:xfrm>
            <a:prstGeom prst="arc">
              <a:avLst>
                <a:gd name="adj1" fmla="val 5499358"/>
                <a:gd name="adj2" fmla="val 16161795"/>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5" name="弧形 76"/>
            <p:cNvSpPr/>
            <p:nvPr/>
          </p:nvSpPr>
          <p:spPr>
            <a:xfrm rot="5400000">
              <a:off x="9416388" y="3823936"/>
              <a:ext cx="1834420" cy="1834420"/>
            </a:xfrm>
            <a:prstGeom prst="arc">
              <a:avLst>
                <a:gd name="adj1" fmla="val 5355792"/>
                <a:gd name="adj2" fmla="val 14832637"/>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6" name="弧形 76"/>
            <p:cNvSpPr/>
            <p:nvPr/>
          </p:nvSpPr>
          <p:spPr>
            <a:xfrm rot="5400000">
              <a:off x="9131335" y="3538884"/>
              <a:ext cx="2404520" cy="2404520"/>
            </a:xfrm>
            <a:prstGeom prst="arc">
              <a:avLst>
                <a:gd name="adj1" fmla="val 10609056"/>
                <a:gd name="adj2" fmla="val 16161795"/>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7" name="三角形 83"/>
            <p:cNvSpPr/>
            <p:nvPr/>
          </p:nvSpPr>
          <p:spPr>
            <a:xfrm flipV="1">
              <a:off x="10161888" y="3059923"/>
              <a:ext cx="343415" cy="257561"/>
            </a:xfrm>
            <a:prstGeom prst="triangle">
              <a:avLst/>
            </a:prstGeom>
            <a:solidFill>
              <a:srgbClr val="EB47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18" name="文本框 84"/>
            <p:cNvSpPr txBox="1"/>
            <p:nvPr/>
          </p:nvSpPr>
          <p:spPr>
            <a:xfrm>
              <a:off x="9854137" y="2670528"/>
              <a:ext cx="958916" cy="400110"/>
            </a:xfrm>
            <a:prstGeom prst="rect">
              <a:avLst/>
            </a:prstGeom>
            <a:noFill/>
          </p:spPr>
          <p:txBody>
            <a:bodyPr wrap="none" rtlCol="0">
              <a:spAutoFit/>
            </a:bodyPr>
            <a:lstStyle/>
            <a:p>
              <a:pPr algn="ctr" defTabSz="914400"/>
              <a:r>
                <a:rPr lang="zh-CN" altLang="en-US" sz="2000" dirty="0" smtClean="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19" name="文本框 85"/>
            <p:cNvSpPr txBox="1"/>
            <p:nvPr/>
          </p:nvSpPr>
          <p:spPr>
            <a:xfrm>
              <a:off x="9568001" y="1965064"/>
              <a:ext cx="1531188" cy="861774"/>
            </a:xfrm>
            <a:prstGeom prst="rect">
              <a:avLst/>
            </a:prstGeom>
            <a:noFill/>
          </p:spPr>
          <p:txBody>
            <a:bodyPr wrap="none" rtlCol="0">
              <a:spAutoFit/>
            </a:bodyPr>
            <a:lstStyle/>
            <a:p>
              <a:pPr algn="ctr" defTabSz="914400"/>
              <a:r>
                <a:rPr lang="en-US" altLang="zh-CN" sz="5000" spc="-150" dirty="0" smtClean="0">
                  <a:solidFill>
                    <a:schemeClr val="tx1">
                      <a:lumMod val="75000"/>
                      <a:lumOff val="25000"/>
                    </a:schemeClr>
                  </a:solidFill>
                  <a:latin typeface="+mj-lt"/>
                  <a:ea typeface="宋体" panose="02010600030101010101" pitchFamily="2" charset="-122"/>
                  <a:cs typeface="Arial" panose="020B0604020202020204" pitchFamily="34" charset="0"/>
                </a:rPr>
                <a:t>2014</a:t>
              </a:r>
              <a:endPar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endParaRPr>
            </a:p>
          </p:txBody>
        </p:sp>
        <p:sp>
          <p:nvSpPr>
            <p:cNvPr id="120" name="矩形 119"/>
            <p:cNvSpPr/>
            <p:nvPr/>
          </p:nvSpPr>
          <p:spPr>
            <a:xfrm>
              <a:off x="9212509"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sp>
        <p:nvSpPr>
          <p:cNvPr id="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decel="10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272021" y="450421"/>
            <a:ext cx="97440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社会环境分析</a:t>
            </a:r>
          </a:p>
        </p:txBody>
      </p:sp>
      <p:grpSp>
        <p:nvGrpSpPr>
          <p:cNvPr id="15" name="组合 14"/>
          <p:cNvGrpSpPr/>
          <p:nvPr/>
        </p:nvGrpSpPr>
        <p:grpSpPr>
          <a:xfrm>
            <a:off x="1027083" y="4202478"/>
            <a:ext cx="3107318" cy="1709805"/>
            <a:chOff x="1027083" y="4202478"/>
            <a:chExt cx="3107318" cy="1709805"/>
          </a:xfrm>
        </p:grpSpPr>
        <p:sp>
          <p:nvSpPr>
            <p:cNvPr id="3" name="矩形 2"/>
            <p:cNvSpPr/>
            <p:nvPr/>
          </p:nvSpPr>
          <p:spPr>
            <a:xfrm>
              <a:off x="1027083"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p>
          </p:txBody>
        </p:sp>
        <p:sp>
          <p:nvSpPr>
            <p:cNvPr id="5" name="椭圆 4"/>
            <p:cNvSpPr/>
            <p:nvPr/>
          </p:nvSpPr>
          <p:spPr>
            <a:xfrm>
              <a:off x="1085339" y="4230957"/>
              <a:ext cx="466263" cy="466263"/>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1</a:t>
              </a:r>
              <a:endParaRPr lang="zh-CN" altLang="en-US" sz="2400" b="1" dirty="0">
                <a:solidFill>
                  <a:srgbClr val="FFFFFF"/>
                </a:solidFill>
              </a:endParaRPr>
            </a:p>
          </p:txBody>
        </p:sp>
        <p:sp>
          <p:nvSpPr>
            <p:cNvPr id="6" name="文本框 11"/>
            <p:cNvSpPr txBox="1"/>
            <p:nvPr/>
          </p:nvSpPr>
          <p:spPr>
            <a:xfrm>
              <a:off x="1596527" y="4202478"/>
              <a:ext cx="2537874" cy="523220"/>
            </a:xfrm>
            <a:prstGeom prst="rect">
              <a:avLst/>
            </a:prstGeom>
            <a:noFill/>
          </p:spPr>
          <p:txBody>
            <a:bodyPr wrap="none" rtlCol="0">
              <a:spAutoFit/>
            </a:bodyPr>
            <a:lstStyle/>
            <a:p>
              <a:r>
                <a:rPr lang="zh-CN" altLang="en-US" sz="2800" dirty="0" smtClean="0">
                  <a:solidFill>
                    <a:srgbClr val="EB475B"/>
                  </a:solidFill>
                </a:rPr>
                <a:t>投资</a:t>
              </a:r>
              <a:r>
                <a:rPr lang="zh-CN" altLang="en-US" sz="2800" dirty="0">
                  <a:solidFill>
                    <a:srgbClr val="EB475B"/>
                  </a:solidFill>
                </a:rPr>
                <a:t>超过</a:t>
              </a:r>
              <a:r>
                <a:rPr lang="en-US" altLang="zh-CN" sz="2800" dirty="0">
                  <a:solidFill>
                    <a:srgbClr val="EB475B"/>
                  </a:solidFill>
                </a:rPr>
                <a:t>2</a:t>
              </a:r>
              <a:r>
                <a:rPr lang="zh-CN" altLang="en-US" sz="2800" dirty="0">
                  <a:solidFill>
                    <a:srgbClr val="EB475B"/>
                  </a:solidFill>
                </a:rPr>
                <a:t>万亿</a:t>
              </a:r>
            </a:p>
          </p:txBody>
        </p:sp>
      </p:grpSp>
      <p:grpSp>
        <p:nvGrpSpPr>
          <p:cNvPr id="17" name="组合 16"/>
          <p:cNvGrpSpPr/>
          <p:nvPr/>
        </p:nvGrpSpPr>
        <p:grpSpPr>
          <a:xfrm>
            <a:off x="4553745" y="4202478"/>
            <a:ext cx="3034636" cy="1709805"/>
            <a:chOff x="4553745" y="4202478"/>
            <a:chExt cx="3034636" cy="1709805"/>
          </a:xfrm>
        </p:grpSpPr>
        <p:sp>
          <p:nvSpPr>
            <p:cNvPr id="4" name="矩形 3"/>
            <p:cNvSpPr/>
            <p:nvPr/>
          </p:nvSpPr>
          <p:spPr>
            <a:xfrm>
              <a:off x="4553745"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p>
          </p:txBody>
        </p:sp>
        <p:sp>
          <p:nvSpPr>
            <p:cNvPr id="7" name="椭圆 6"/>
            <p:cNvSpPr/>
            <p:nvPr/>
          </p:nvSpPr>
          <p:spPr>
            <a:xfrm>
              <a:off x="4612003" y="4230957"/>
              <a:ext cx="466263" cy="466263"/>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2</a:t>
              </a:r>
              <a:endParaRPr lang="zh-CN" altLang="en-US" sz="2400" b="1" dirty="0">
                <a:solidFill>
                  <a:srgbClr val="FFFFFF"/>
                </a:solidFill>
              </a:endParaRPr>
            </a:p>
          </p:txBody>
        </p:sp>
        <p:sp>
          <p:nvSpPr>
            <p:cNvPr id="8" name="文本框 13"/>
            <p:cNvSpPr txBox="1"/>
            <p:nvPr/>
          </p:nvSpPr>
          <p:spPr>
            <a:xfrm>
              <a:off x="5123191" y="4202478"/>
              <a:ext cx="2339102" cy="523220"/>
            </a:xfrm>
            <a:prstGeom prst="rect">
              <a:avLst/>
            </a:prstGeom>
            <a:noFill/>
          </p:spPr>
          <p:txBody>
            <a:bodyPr wrap="none" rtlCol="0">
              <a:spAutoFit/>
            </a:bodyPr>
            <a:lstStyle/>
            <a:p>
              <a:r>
                <a:rPr lang="zh-CN" altLang="en-US" sz="2800" dirty="0">
                  <a:solidFill>
                    <a:srgbClr val="00AA8C"/>
                  </a:solidFill>
                </a:rPr>
                <a:t>国家扩大内需</a:t>
              </a:r>
            </a:p>
          </p:txBody>
        </p:sp>
      </p:grpSp>
      <p:grpSp>
        <p:nvGrpSpPr>
          <p:cNvPr id="18" name="组合 17"/>
          <p:cNvGrpSpPr/>
          <p:nvPr/>
        </p:nvGrpSpPr>
        <p:grpSpPr>
          <a:xfrm>
            <a:off x="8136451" y="4202478"/>
            <a:ext cx="3267621" cy="1709805"/>
            <a:chOff x="8136451" y="4202478"/>
            <a:chExt cx="3267621" cy="1709805"/>
          </a:xfrm>
        </p:grpSpPr>
        <p:sp>
          <p:nvSpPr>
            <p:cNvPr id="9" name="椭圆 8"/>
            <p:cNvSpPr/>
            <p:nvPr/>
          </p:nvSpPr>
          <p:spPr>
            <a:xfrm>
              <a:off x="8194709" y="4230957"/>
              <a:ext cx="466263" cy="466263"/>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3</a:t>
              </a:r>
              <a:endParaRPr lang="zh-CN" altLang="en-US" sz="2400" b="1" dirty="0">
                <a:solidFill>
                  <a:srgbClr val="FFFFFF"/>
                </a:solidFill>
              </a:endParaRPr>
            </a:p>
          </p:txBody>
        </p:sp>
        <p:sp>
          <p:nvSpPr>
            <p:cNvPr id="10" name="文本框 15"/>
            <p:cNvSpPr txBox="1"/>
            <p:nvPr/>
          </p:nvSpPr>
          <p:spPr>
            <a:xfrm>
              <a:off x="8705897" y="4202478"/>
              <a:ext cx="2698175" cy="523220"/>
            </a:xfrm>
            <a:prstGeom prst="rect">
              <a:avLst/>
            </a:prstGeom>
            <a:noFill/>
          </p:spPr>
          <p:txBody>
            <a:bodyPr wrap="none" rtlCol="0">
              <a:spAutoFit/>
            </a:bodyPr>
            <a:lstStyle/>
            <a:p>
              <a:r>
                <a:rPr lang="zh-CN" altLang="en-US" sz="2800" dirty="0">
                  <a:solidFill>
                    <a:srgbClr val="30B9EC"/>
                  </a:solidFill>
                </a:rPr>
                <a:t>大学生人数逐增</a:t>
              </a:r>
            </a:p>
          </p:txBody>
        </p:sp>
        <p:sp>
          <p:nvSpPr>
            <p:cNvPr id="11" name="矩形 10"/>
            <p:cNvSpPr/>
            <p:nvPr/>
          </p:nvSpPr>
          <p:spPr>
            <a:xfrm>
              <a:off x="8136451"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p>
          </p:txBody>
        </p:sp>
      </p:grpSp>
      <p:sp>
        <p:nvSpPr>
          <p:cNvPr id="12" name="矩形 11"/>
          <p:cNvSpPr/>
          <p:nvPr/>
        </p:nvSpPr>
        <p:spPr>
          <a:xfrm>
            <a:off x="1104390" y="2197509"/>
            <a:ext cx="3028137" cy="1641684"/>
          </a:xfrm>
          <a:prstGeom prst="rect">
            <a:avLst/>
          </a:prstGeom>
          <a:blipFill rotWithShape="1">
            <a:blip r:embed="rId3"/>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3" name="矩形 12"/>
          <p:cNvSpPr/>
          <p:nvPr/>
        </p:nvSpPr>
        <p:spPr>
          <a:xfrm>
            <a:off x="4631054" y="2197509"/>
            <a:ext cx="3028137" cy="1641684"/>
          </a:xfrm>
          <a:prstGeom prst="rect">
            <a:avLst/>
          </a:prstGeom>
          <a:blipFill rotWithShape="1">
            <a:blip r:embed="rId4"/>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4" name="矩形 13"/>
          <p:cNvSpPr/>
          <p:nvPr/>
        </p:nvSpPr>
        <p:spPr>
          <a:xfrm>
            <a:off x="8213760" y="2197509"/>
            <a:ext cx="3028137" cy="1641684"/>
          </a:xfrm>
          <a:prstGeom prst="rect">
            <a:avLst/>
          </a:prstGeom>
          <a:blipFill rotWithShape="1">
            <a:blip r:embed="rId5"/>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6" name="文本框 10"/>
          <p:cNvSpPr txBox="1"/>
          <p:nvPr/>
        </p:nvSpPr>
        <p:spPr>
          <a:xfrm>
            <a:off x="1272021" y="1376811"/>
            <a:ext cx="9744076" cy="400110"/>
          </a:xfrm>
          <a:prstGeom prst="rect">
            <a:avLst/>
          </a:prstGeom>
          <a:noFill/>
        </p:spPr>
        <p:txBody>
          <a:bodyPr wrap="square" rtlCol="0">
            <a:spAutoFit/>
          </a:bodyPr>
          <a:lstStyle/>
          <a:p>
            <a:pPr algn="ctr"/>
            <a:r>
              <a:rPr lang="zh-CN" altLang="en-US" sz="2000" dirty="0" smtClean="0">
                <a:solidFill>
                  <a:schemeClr val="tx1">
                    <a:lumMod val="75000"/>
                    <a:lumOff val="25000"/>
                  </a:schemeClr>
                </a:solidFill>
                <a:latin typeface="微软雅黑" panose="020B0503020204020204" charset="-122"/>
                <a:ea typeface="微软雅黑" panose="020B0503020204020204" charset="-122"/>
              </a:rPr>
              <a:t>需求未饱和</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1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6"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0"/>
          <p:cNvSpPr txBox="1"/>
          <p:nvPr/>
        </p:nvSpPr>
        <p:spPr>
          <a:xfrm>
            <a:off x="6058333" y="577421"/>
            <a:ext cx="5895976"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职业环境分析</a:t>
            </a:r>
          </a:p>
        </p:txBody>
      </p:sp>
      <p:grpSp>
        <p:nvGrpSpPr>
          <p:cNvPr id="4" name="组合 3"/>
          <p:cNvGrpSpPr/>
          <p:nvPr/>
        </p:nvGrpSpPr>
        <p:grpSpPr>
          <a:xfrm>
            <a:off x="1202734" y="1195135"/>
            <a:ext cx="4927906" cy="4927906"/>
            <a:chOff x="1202734" y="1195135"/>
            <a:chExt cx="4927906" cy="4927906"/>
          </a:xfrm>
        </p:grpSpPr>
        <p:sp>
          <p:nvSpPr>
            <p:cNvPr id="14" name="椭圆 13"/>
            <p:cNvSpPr/>
            <p:nvPr/>
          </p:nvSpPr>
          <p:spPr>
            <a:xfrm>
              <a:off x="1202734" y="1195135"/>
              <a:ext cx="4927906" cy="4927906"/>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7"/>
            <p:cNvSpPr txBox="1"/>
            <p:nvPr/>
          </p:nvSpPr>
          <p:spPr>
            <a:xfrm>
              <a:off x="2489686" y="1726961"/>
              <a:ext cx="2266950" cy="1169551"/>
            </a:xfrm>
            <a:prstGeom prst="rect">
              <a:avLst/>
            </a:prstGeom>
            <a:noFill/>
          </p:spPr>
          <p:txBody>
            <a:bodyPr wrap="square" rtlCol="0">
              <a:spAutoFit/>
            </a:bodyPr>
            <a:lstStyle/>
            <a:p>
              <a:pPr algn="ctr"/>
              <a:r>
                <a:rPr lang="zh-CN" altLang="en-US" sz="7000" dirty="0" smtClean="0">
                  <a:solidFill>
                    <a:schemeClr val="bg1"/>
                  </a:solidFill>
                </a:rPr>
                <a:t>拼</a:t>
              </a:r>
              <a:endParaRPr lang="zh-CN" altLang="en-US" sz="7000" dirty="0">
                <a:solidFill>
                  <a:schemeClr val="bg1"/>
                </a:solidFill>
              </a:endParaRPr>
            </a:p>
          </p:txBody>
        </p:sp>
        <p:cxnSp>
          <p:nvCxnSpPr>
            <p:cNvPr id="8" name="直接连接符 7"/>
            <p:cNvCxnSpPr/>
            <p:nvPr/>
          </p:nvCxnSpPr>
          <p:spPr>
            <a:xfrm>
              <a:off x="2057400" y="3079392"/>
              <a:ext cx="31315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219222" y="4134931"/>
              <a:ext cx="2807878" cy="1006107"/>
            </a:xfrm>
            <a:prstGeom prst="rect">
              <a:avLst/>
            </a:prstGeom>
          </p:spPr>
          <p:txBody>
            <a:bodyPr wrap="square" lIns="68570" tIns="34289" rIns="68570" bIns="34289">
              <a:spAutoFit/>
            </a:bodyPr>
            <a:lstStyle/>
            <a:p>
              <a:pPr algn="ctr" defTabSz="685800">
                <a:lnSpc>
                  <a:spcPct val="130000"/>
                </a:lnSpc>
              </a:pPr>
              <a:r>
                <a:rPr lang="zh-CN" altLang="en-US" sz="12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lang="en-US" altLang="zh-CN" sz="1200" dirty="0" smtClean="0">
                  <a:solidFill>
                    <a:schemeClr val="bg1"/>
                  </a:solidFill>
                  <a:latin typeface="微软雅黑" panose="020B0503020204020204" charset="-122"/>
                  <a:ea typeface="微软雅黑" panose="020B0503020204020204" charset="-122"/>
                </a:rPr>
                <a:t>12</a:t>
              </a:r>
              <a:r>
                <a:rPr lang="zh-CN" altLang="en-US" sz="1200" dirty="0" smtClean="0">
                  <a:solidFill>
                    <a:schemeClr val="bg1"/>
                  </a:solidFill>
                  <a:latin typeface="微软雅黑" panose="020B0503020204020204" charset="-122"/>
                  <a:ea typeface="微软雅黑" panose="020B0503020204020204" charset="-122"/>
                </a:rPr>
                <a:t>号字，</a:t>
              </a:r>
              <a:r>
                <a:rPr lang="en-US" altLang="zh-CN" sz="1200" dirty="0" smtClean="0">
                  <a:solidFill>
                    <a:schemeClr val="bg1"/>
                  </a:solidFill>
                  <a:latin typeface="微软雅黑" panose="020B0503020204020204" charset="-122"/>
                  <a:ea typeface="微软雅黑" panose="020B0503020204020204" charset="-122"/>
                </a:rPr>
                <a:t>1.3</a:t>
              </a:r>
              <a:r>
                <a:rPr lang="zh-CN" altLang="en-US" sz="1200" dirty="0" smtClean="0">
                  <a:solidFill>
                    <a:schemeClr val="bg1"/>
                  </a:solidFill>
                  <a:latin typeface="微软雅黑" panose="020B0503020204020204" charset="-122"/>
                  <a:ea typeface="微软雅黑" panose="020B0503020204020204" charset="-122"/>
                </a:rPr>
                <a:t>倍字间距。</a:t>
              </a:r>
              <a:endParaRPr lang="zh-CN" altLang="en-US" sz="1200" dirty="0">
                <a:solidFill>
                  <a:schemeClr val="bg1"/>
                </a:solidFill>
                <a:latin typeface="微软雅黑" panose="020B0503020204020204" charset="-122"/>
                <a:ea typeface="微软雅黑" panose="020B0503020204020204" charset="-122"/>
              </a:endParaRPr>
            </a:p>
          </p:txBody>
        </p:sp>
        <p:sp>
          <p:nvSpPr>
            <p:cNvPr id="23" name="TextBox 22"/>
            <p:cNvSpPr txBox="1"/>
            <p:nvPr/>
          </p:nvSpPr>
          <p:spPr>
            <a:xfrm>
              <a:off x="2248426" y="3135207"/>
              <a:ext cx="2749471" cy="861774"/>
            </a:xfrm>
            <a:prstGeom prst="rect">
              <a:avLst/>
            </a:prstGeom>
            <a:noFill/>
          </p:spPr>
          <p:txBody>
            <a:bodyPr wrap="none" rtlCol="0">
              <a:spAutoFit/>
            </a:bodyPr>
            <a:lstStyle/>
            <a:p>
              <a:pPr algn="ctr"/>
              <a:r>
                <a:rPr lang="zh-CN" altLang="en-US" sz="5000" dirty="0" smtClean="0">
                  <a:solidFill>
                    <a:schemeClr val="bg1"/>
                  </a:solidFill>
                </a:rPr>
                <a:t>努力拼博</a:t>
              </a:r>
              <a:endParaRPr lang="zh-CN" altLang="en-US" sz="5000" dirty="0">
                <a:solidFill>
                  <a:schemeClr val="bg1"/>
                </a:solidFill>
              </a:endParaRPr>
            </a:p>
          </p:txBody>
        </p:sp>
      </p:grpSp>
      <p:grpSp>
        <p:nvGrpSpPr>
          <p:cNvPr id="5" name="组合 4"/>
          <p:cNvGrpSpPr/>
          <p:nvPr/>
        </p:nvGrpSpPr>
        <p:grpSpPr>
          <a:xfrm>
            <a:off x="5120121" y="2747883"/>
            <a:ext cx="3886200" cy="3886200"/>
            <a:chOff x="5120121" y="2747883"/>
            <a:chExt cx="3886200" cy="3886200"/>
          </a:xfrm>
        </p:grpSpPr>
        <p:sp>
          <p:nvSpPr>
            <p:cNvPr id="6" name="椭圆 5"/>
            <p:cNvSpPr/>
            <p:nvPr/>
          </p:nvSpPr>
          <p:spPr>
            <a:xfrm>
              <a:off x="5120121" y="2747883"/>
              <a:ext cx="3886200" cy="3886200"/>
            </a:xfrm>
            <a:prstGeom prst="ellipse">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3"/>
            <p:cNvSpPr txBox="1"/>
            <p:nvPr/>
          </p:nvSpPr>
          <p:spPr>
            <a:xfrm>
              <a:off x="6241739" y="3151257"/>
              <a:ext cx="1628775" cy="1015663"/>
            </a:xfrm>
            <a:prstGeom prst="rect">
              <a:avLst/>
            </a:prstGeom>
            <a:noFill/>
          </p:spPr>
          <p:txBody>
            <a:bodyPr wrap="square" rtlCol="0">
              <a:spAutoFit/>
            </a:bodyPr>
            <a:lstStyle/>
            <a:p>
              <a:pPr algn="ctr"/>
              <a:r>
                <a:rPr lang="zh-CN" altLang="en-US" sz="6000" dirty="0" smtClean="0">
                  <a:solidFill>
                    <a:schemeClr val="bg1"/>
                  </a:solidFill>
                </a:rPr>
                <a:t>苦</a:t>
              </a:r>
              <a:endParaRPr lang="zh-CN" altLang="en-US" sz="6000" dirty="0">
                <a:solidFill>
                  <a:schemeClr val="bg1"/>
                </a:solidFill>
              </a:endParaRPr>
            </a:p>
          </p:txBody>
        </p:sp>
        <p:cxnSp>
          <p:nvCxnSpPr>
            <p:cNvPr id="18" name="直接连接符 17"/>
            <p:cNvCxnSpPr/>
            <p:nvPr/>
          </p:nvCxnSpPr>
          <p:spPr>
            <a:xfrm>
              <a:off x="5829554" y="4240133"/>
              <a:ext cx="266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058333" y="5034052"/>
              <a:ext cx="2229416" cy="789445"/>
            </a:xfrm>
            <a:prstGeom prst="rect">
              <a:avLst/>
            </a:prstGeom>
          </p:spPr>
          <p:txBody>
            <a:bodyPr wrap="square" lIns="68570" tIns="34289" rIns="68570" bIns="34289">
              <a:spAutoFit/>
            </a:bodyPr>
            <a:lstStyle/>
            <a:p>
              <a:pPr defTabSz="685800">
                <a:lnSpc>
                  <a:spcPct val="130000"/>
                </a:lnSpc>
              </a:pPr>
              <a:r>
                <a:rPr lang="zh-CN" altLang="en-US" sz="9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lang="en-US" altLang="zh-CN" sz="900" dirty="0" smtClean="0">
                  <a:solidFill>
                    <a:schemeClr val="bg1"/>
                  </a:solidFill>
                  <a:latin typeface="微软雅黑" panose="020B0503020204020204" charset="-122"/>
                  <a:ea typeface="微软雅黑" panose="020B0503020204020204" charset="-122"/>
                </a:rPr>
                <a:t>12</a:t>
              </a:r>
              <a:r>
                <a:rPr lang="zh-CN" altLang="en-US" sz="900" dirty="0" smtClean="0">
                  <a:solidFill>
                    <a:schemeClr val="bg1"/>
                  </a:solidFill>
                  <a:latin typeface="微软雅黑" panose="020B0503020204020204" charset="-122"/>
                  <a:ea typeface="微软雅黑" panose="020B0503020204020204" charset="-122"/>
                </a:rPr>
                <a:t>号字，</a:t>
              </a:r>
              <a:r>
                <a:rPr lang="en-US" altLang="zh-CN" sz="900" dirty="0" smtClean="0">
                  <a:solidFill>
                    <a:schemeClr val="bg1"/>
                  </a:solidFill>
                  <a:latin typeface="微软雅黑" panose="020B0503020204020204" charset="-122"/>
                  <a:ea typeface="微软雅黑" panose="020B0503020204020204" charset="-122"/>
                </a:rPr>
                <a:t>1.3</a:t>
              </a:r>
              <a:r>
                <a:rPr lang="zh-CN" altLang="en-US" sz="900" dirty="0" smtClean="0">
                  <a:solidFill>
                    <a:schemeClr val="bg1"/>
                  </a:solidFill>
                  <a:latin typeface="微软雅黑" panose="020B0503020204020204" charset="-122"/>
                  <a:ea typeface="微软雅黑" panose="020B0503020204020204" charset="-122"/>
                </a:rPr>
                <a:t>倍字间距。</a:t>
              </a:r>
              <a:endParaRPr lang="zh-CN" altLang="en-US" sz="900" dirty="0">
                <a:solidFill>
                  <a:schemeClr val="bg1"/>
                </a:solidFill>
                <a:latin typeface="微软雅黑" panose="020B0503020204020204" charset="-122"/>
                <a:ea typeface="微软雅黑" panose="020B0503020204020204" charset="-122"/>
              </a:endParaRPr>
            </a:p>
          </p:txBody>
        </p:sp>
        <p:sp>
          <p:nvSpPr>
            <p:cNvPr id="24" name="TextBox 23"/>
            <p:cNvSpPr txBox="1"/>
            <p:nvPr/>
          </p:nvSpPr>
          <p:spPr>
            <a:xfrm>
              <a:off x="6051239" y="4337784"/>
              <a:ext cx="2236510" cy="707886"/>
            </a:xfrm>
            <a:prstGeom prst="rect">
              <a:avLst/>
            </a:prstGeom>
            <a:noFill/>
          </p:spPr>
          <p:txBody>
            <a:bodyPr wrap="none" rtlCol="0">
              <a:spAutoFit/>
            </a:bodyPr>
            <a:lstStyle/>
            <a:p>
              <a:r>
                <a:rPr lang="zh-CN" altLang="en-US" sz="4000" dirty="0" smtClean="0">
                  <a:solidFill>
                    <a:schemeClr val="bg1"/>
                  </a:solidFill>
                </a:rPr>
                <a:t>先苦后甜</a:t>
              </a:r>
              <a:endParaRPr lang="zh-CN" altLang="en-US" sz="4000" dirty="0">
                <a:solidFill>
                  <a:schemeClr val="bg1"/>
                </a:solidFill>
              </a:endParaRPr>
            </a:p>
          </p:txBody>
        </p:sp>
      </p:grpSp>
      <p:sp>
        <p:nvSpPr>
          <p:cNvPr id="2" name="椭圆 1"/>
          <p:cNvSpPr/>
          <p:nvPr/>
        </p:nvSpPr>
        <p:spPr>
          <a:xfrm>
            <a:off x="8439374" y="2395259"/>
            <a:ext cx="2033895" cy="2033895"/>
          </a:xfrm>
          <a:prstGeom prst="ellipse">
            <a:avLst/>
          </a:prstGeom>
          <a:blipFill rotWithShape="1">
            <a:blip r:embed="rId3" cstate="screen"/>
            <a:stretch>
              <a:fillRect/>
            </a:stretch>
          </a:blip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8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8000">
                                          <p:cBhvr additive="base">
                                            <p:cTn id="7" dur="5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8" presetClass="emph" presetSubtype="0" fill="hold" nodeType="withEffect">
                                      <p:stCondLst>
                                        <p:cond delay="0"/>
                                      </p:stCondLst>
                                      <p:childTnLst>
                                        <p:animRot by="21600000">
                                          <p:cBhvr>
                                            <p:cTn id="16" dur="1000" fill="hold"/>
                                            <p:tgtEl>
                                              <p:spTgt spid="4"/>
                                            </p:tgtEl>
                                            <p:attrNameLst>
                                              <p:attrName>r</p:attrName>
                                            </p:attrNameLst>
                                          </p:cBhvr>
                                        </p:animRo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8" presetClass="emph" presetSubtype="0" fill="hold" nodeType="withEffect">
                                      <p:stCondLst>
                                        <p:cond delay="0"/>
                                      </p:stCondLst>
                                      <p:childTnLst>
                                        <p:animRot by="21600000">
                                          <p:cBhvr>
                                            <p:cTn id="24" dur="1000" fill="hold"/>
                                            <p:tgtEl>
                                              <p:spTgt spid="5"/>
                                            </p:tgtEl>
                                            <p:attrNameLst>
                                              <p:attrName>r</p:attrName>
                                            </p:attrNameLst>
                                          </p:cBhvr>
                                        </p:animRo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par>
                                    <p:cTn id="31" presetID="8" presetClass="emph" presetSubtype="0" fill="hold" grpId="1" nodeType="withEffect">
                                      <p:stCondLst>
                                        <p:cond delay="0"/>
                                      </p:stCondLst>
                                      <p:childTnLst>
                                        <p:animRot by="21600000">
                                          <p:cBhvr>
                                            <p:cTn id="32" dur="1000" fill="hold"/>
                                            <p:tgtEl>
                                              <p:spTgt spid="2"/>
                                            </p:tgtEl>
                                            <p:attrNameLst>
                                              <p:attrName>r</p:attrName>
                                            </p:attrNameLst>
                                          </p:cBhvr>
                                        </p:animRo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2" grpId="1"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8" presetClass="emph" presetSubtype="0" fill="hold" nodeType="withEffect">
                                      <p:stCondLst>
                                        <p:cond delay="0"/>
                                      </p:stCondLst>
                                      <p:childTnLst>
                                        <p:animRot by="21600000">
                                          <p:cBhvr>
                                            <p:cTn id="16" dur="1000" fill="hold"/>
                                            <p:tgtEl>
                                              <p:spTgt spid="4"/>
                                            </p:tgtEl>
                                            <p:attrNameLst>
                                              <p:attrName>r</p:attrName>
                                            </p:attrNameLst>
                                          </p:cBhvr>
                                        </p:animRo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8" presetClass="emph" presetSubtype="0" fill="hold" nodeType="withEffect">
                                      <p:stCondLst>
                                        <p:cond delay="0"/>
                                      </p:stCondLst>
                                      <p:childTnLst>
                                        <p:animRot by="21600000">
                                          <p:cBhvr>
                                            <p:cTn id="24" dur="1000" fill="hold"/>
                                            <p:tgtEl>
                                              <p:spTgt spid="5"/>
                                            </p:tgtEl>
                                            <p:attrNameLst>
                                              <p:attrName>r</p:attrName>
                                            </p:attrNameLst>
                                          </p:cBhvr>
                                        </p:animRo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par>
                                    <p:cTn id="31" presetID="8" presetClass="emph" presetSubtype="0" fill="hold" grpId="1" nodeType="withEffect">
                                      <p:stCondLst>
                                        <p:cond delay="0"/>
                                      </p:stCondLst>
                                      <p:childTnLst>
                                        <p:animRot by="21600000">
                                          <p:cBhvr>
                                            <p:cTn id="32" dur="1000" fill="hold"/>
                                            <p:tgtEl>
                                              <p:spTgt spid="2"/>
                                            </p:tgtEl>
                                            <p:attrNameLst>
                                              <p:attrName>r</p:attrName>
                                            </p:attrNameLst>
                                          </p:cBhvr>
                                        </p:animRo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2" grpId="1" animBg="1"/>
          <p:bldP spid="17"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78527" y="1873250"/>
            <a:ext cx="4006968" cy="4169857"/>
            <a:chOff x="7278527" y="1873250"/>
            <a:chExt cx="4006968" cy="4169857"/>
          </a:xfrm>
        </p:grpSpPr>
        <p:sp>
          <p:nvSpPr>
            <p:cNvPr id="14" name="五边形 13"/>
            <p:cNvSpPr/>
            <p:nvPr/>
          </p:nvSpPr>
          <p:spPr>
            <a:xfrm>
              <a:off x="7278527" y="1873250"/>
              <a:ext cx="4006968" cy="4169857"/>
            </a:xfrm>
            <a:prstGeom prst="homePlate">
              <a:avLst>
                <a:gd name="adj" fmla="val 28224"/>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6" name="文本框 24"/>
            <p:cNvSpPr txBox="1"/>
            <p:nvPr/>
          </p:nvSpPr>
          <p:spPr>
            <a:xfrm>
              <a:off x="8885510" y="2013606"/>
              <a:ext cx="959161" cy="769441"/>
            </a:xfrm>
            <a:prstGeom prst="rect">
              <a:avLst/>
            </a:prstGeom>
            <a:noFill/>
          </p:spPr>
          <p:txBody>
            <a:bodyPr wrap="square" rtlCol="0">
              <a:spAutoFit/>
            </a:bodyPr>
            <a:lstStyle/>
            <a:p>
              <a:r>
                <a:rPr lang="en-US" altLang="zh-CN" sz="4400" b="1" dirty="0" smtClean="0">
                  <a:solidFill>
                    <a:schemeClr val="bg1"/>
                  </a:solidFill>
                </a:rPr>
                <a:t>04</a:t>
              </a:r>
              <a:endParaRPr lang="zh-CN" altLang="en-US" sz="4400" b="1" dirty="0">
                <a:solidFill>
                  <a:schemeClr val="bg1"/>
                </a:solidFill>
              </a:endParaRPr>
            </a:p>
          </p:txBody>
        </p:sp>
        <p:sp>
          <p:nvSpPr>
            <p:cNvPr id="30" name="椭圆 29"/>
            <p:cNvSpPr/>
            <p:nvPr/>
          </p:nvSpPr>
          <p:spPr>
            <a:xfrm>
              <a:off x="9225119" y="2920110"/>
              <a:ext cx="1112796" cy="1112796"/>
            </a:xfrm>
            <a:prstGeom prst="ellipse">
              <a:avLst/>
            </a:prstGeom>
            <a:blipFill rotWithShape="1">
              <a:blip r:embed="rId3"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4" name="文本框 32"/>
            <p:cNvSpPr txBox="1"/>
            <p:nvPr/>
          </p:nvSpPr>
          <p:spPr>
            <a:xfrm>
              <a:off x="8549786"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7" name="TextBox 36"/>
            <p:cNvSpPr txBox="1"/>
            <p:nvPr/>
          </p:nvSpPr>
          <p:spPr>
            <a:xfrm>
              <a:off x="8655062" y="4130780"/>
              <a:ext cx="2222488" cy="553998"/>
            </a:xfrm>
            <a:prstGeom prst="rect">
              <a:avLst/>
            </a:prstGeom>
            <a:noFill/>
          </p:spPr>
          <p:txBody>
            <a:bodyPr wrap="square" rtlCol="0">
              <a:spAutoFit/>
            </a:bodyPr>
            <a:lstStyle/>
            <a:p>
              <a:pPr algn="ctr"/>
              <a:r>
                <a:rPr lang="zh-CN" altLang="en-US" sz="1500" b="1" dirty="0">
                  <a:solidFill>
                    <a:schemeClr val="bg1"/>
                  </a:solidFill>
                </a:rPr>
                <a:t>能够指导</a:t>
              </a:r>
              <a:r>
                <a:rPr lang="zh-CN" altLang="en-US" sz="1500" b="1" dirty="0" smtClean="0">
                  <a:solidFill>
                    <a:schemeClr val="bg1"/>
                  </a:solidFill>
                </a:rPr>
                <a:t>工程</a:t>
              </a:r>
              <a:endParaRPr lang="en-US" altLang="zh-CN" sz="1500" b="1" dirty="0" smtClean="0">
                <a:solidFill>
                  <a:schemeClr val="bg1"/>
                </a:solidFill>
              </a:endParaRPr>
            </a:p>
            <a:p>
              <a:pPr algn="ctr"/>
              <a:r>
                <a:rPr lang="zh-CN" altLang="en-US" sz="1500" b="1" dirty="0" smtClean="0">
                  <a:solidFill>
                    <a:schemeClr val="bg1"/>
                  </a:solidFill>
                </a:rPr>
                <a:t>有计划</a:t>
              </a:r>
              <a:r>
                <a:rPr lang="zh-CN" altLang="en-US" sz="1500" b="1" dirty="0">
                  <a:solidFill>
                    <a:schemeClr val="bg1"/>
                  </a:solidFill>
                </a:rPr>
                <a:t>的开展</a:t>
              </a:r>
            </a:p>
          </p:txBody>
        </p:sp>
      </p:grpSp>
      <p:grpSp>
        <p:nvGrpSpPr>
          <p:cNvPr id="3" name="组合 2"/>
          <p:cNvGrpSpPr/>
          <p:nvPr/>
        </p:nvGrpSpPr>
        <p:grpSpPr>
          <a:xfrm>
            <a:off x="5577320" y="1876543"/>
            <a:ext cx="3331461" cy="4160265"/>
            <a:chOff x="5577320" y="1876543"/>
            <a:chExt cx="3331461" cy="4160265"/>
          </a:xfrm>
        </p:grpSpPr>
        <p:sp>
          <p:nvSpPr>
            <p:cNvPr id="15" name="五边形 14"/>
            <p:cNvSpPr/>
            <p:nvPr/>
          </p:nvSpPr>
          <p:spPr>
            <a:xfrm>
              <a:off x="5577320" y="1876543"/>
              <a:ext cx="3331461" cy="4160265"/>
            </a:xfrm>
            <a:prstGeom prst="homePlate">
              <a:avLst>
                <a:gd name="adj" fmla="val 282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5" name="文本框 23"/>
            <p:cNvSpPr txBox="1"/>
            <p:nvPr/>
          </p:nvSpPr>
          <p:spPr>
            <a:xfrm>
              <a:off x="6756446" y="2013606"/>
              <a:ext cx="959161" cy="769441"/>
            </a:xfrm>
            <a:prstGeom prst="rect">
              <a:avLst/>
            </a:prstGeom>
            <a:noFill/>
          </p:spPr>
          <p:txBody>
            <a:bodyPr wrap="square" rtlCol="0">
              <a:spAutoFit/>
            </a:bodyPr>
            <a:lstStyle/>
            <a:p>
              <a:r>
                <a:rPr lang="en-US" altLang="zh-CN" sz="4400" b="1" dirty="0" smtClean="0">
                  <a:solidFill>
                    <a:schemeClr val="bg1"/>
                  </a:solidFill>
                </a:rPr>
                <a:t>03</a:t>
              </a:r>
              <a:endParaRPr lang="zh-CN" altLang="en-US" sz="4400" b="1" dirty="0">
                <a:solidFill>
                  <a:schemeClr val="bg1"/>
                </a:solidFill>
              </a:endParaRPr>
            </a:p>
          </p:txBody>
        </p:sp>
        <p:sp>
          <p:nvSpPr>
            <p:cNvPr id="29" name="椭圆 28"/>
            <p:cNvSpPr/>
            <p:nvPr/>
          </p:nvSpPr>
          <p:spPr>
            <a:xfrm>
              <a:off x="6880035" y="2920110"/>
              <a:ext cx="1112796" cy="1112796"/>
            </a:xfrm>
            <a:prstGeom prst="ellipse">
              <a:avLst/>
            </a:prstGeom>
            <a:blipFill rotWithShape="1">
              <a:blip r:embed="rId4"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3" name="文本框 31"/>
            <p:cNvSpPr txBox="1"/>
            <p:nvPr/>
          </p:nvSpPr>
          <p:spPr>
            <a:xfrm>
              <a:off x="6317919"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6" name="TextBox 35"/>
            <p:cNvSpPr txBox="1"/>
            <p:nvPr/>
          </p:nvSpPr>
          <p:spPr>
            <a:xfrm>
              <a:off x="6308394" y="4130780"/>
              <a:ext cx="2231867" cy="553998"/>
            </a:xfrm>
            <a:prstGeom prst="rect">
              <a:avLst/>
            </a:prstGeom>
            <a:noFill/>
          </p:spPr>
          <p:txBody>
            <a:bodyPr wrap="square" rtlCol="0">
              <a:spAutoFit/>
            </a:bodyPr>
            <a:lstStyle/>
            <a:p>
              <a:pPr algn="ctr"/>
              <a:r>
                <a:rPr lang="zh-CN" altLang="en-US" sz="1500" b="1" dirty="0">
                  <a:solidFill>
                    <a:schemeClr val="bg1"/>
                  </a:solidFill>
                </a:rPr>
                <a:t>掌握现代管理</a:t>
              </a:r>
              <a:r>
                <a:rPr lang="zh-CN" altLang="en-US" sz="1500" b="1" dirty="0" smtClean="0">
                  <a:solidFill>
                    <a:schemeClr val="bg1"/>
                  </a:solidFill>
                </a:rPr>
                <a:t>的</a:t>
              </a:r>
              <a:endParaRPr lang="en-US" altLang="zh-CN" sz="1500" b="1" dirty="0" smtClean="0">
                <a:solidFill>
                  <a:schemeClr val="bg1"/>
                </a:solidFill>
              </a:endParaRPr>
            </a:p>
            <a:p>
              <a:pPr algn="ctr"/>
              <a:r>
                <a:rPr lang="zh-CN" altLang="en-US" sz="1500" b="1" dirty="0" smtClean="0">
                  <a:solidFill>
                    <a:schemeClr val="bg1"/>
                  </a:solidFill>
                </a:rPr>
                <a:t>发展</a:t>
              </a:r>
              <a:r>
                <a:rPr lang="zh-CN" altLang="en-US" sz="1500" b="1" dirty="0">
                  <a:solidFill>
                    <a:schemeClr val="bg1"/>
                  </a:solidFill>
                </a:rPr>
                <a:t>趋势</a:t>
              </a:r>
            </a:p>
          </p:txBody>
        </p:sp>
      </p:grpSp>
      <p:grpSp>
        <p:nvGrpSpPr>
          <p:cNvPr id="5" name="组合 4"/>
          <p:cNvGrpSpPr/>
          <p:nvPr/>
        </p:nvGrpSpPr>
        <p:grpSpPr>
          <a:xfrm>
            <a:off x="3166666" y="1873250"/>
            <a:ext cx="3397028" cy="4169853"/>
            <a:chOff x="3166666" y="1873250"/>
            <a:chExt cx="3397028" cy="4169853"/>
          </a:xfrm>
        </p:grpSpPr>
        <p:sp>
          <p:nvSpPr>
            <p:cNvPr id="16" name="五边形 15"/>
            <p:cNvSpPr/>
            <p:nvPr/>
          </p:nvSpPr>
          <p:spPr>
            <a:xfrm>
              <a:off x="3166666" y="1873250"/>
              <a:ext cx="3397028" cy="4169853"/>
            </a:xfrm>
            <a:prstGeom prst="homePlate">
              <a:avLst>
                <a:gd name="adj" fmla="val 28224"/>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2" name="文本框 22"/>
            <p:cNvSpPr txBox="1"/>
            <p:nvPr/>
          </p:nvSpPr>
          <p:spPr>
            <a:xfrm>
              <a:off x="4368753" y="2013606"/>
              <a:ext cx="959161" cy="769441"/>
            </a:xfrm>
            <a:prstGeom prst="rect">
              <a:avLst/>
            </a:prstGeom>
            <a:noFill/>
          </p:spPr>
          <p:txBody>
            <a:bodyPr wrap="square" rtlCol="0">
              <a:spAutoFit/>
            </a:bodyPr>
            <a:lstStyle/>
            <a:p>
              <a:r>
                <a:rPr lang="en-US" altLang="zh-CN" sz="4400" b="1" dirty="0" smtClean="0">
                  <a:solidFill>
                    <a:schemeClr val="bg1"/>
                  </a:solidFill>
                </a:rPr>
                <a:t>02</a:t>
              </a:r>
              <a:endParaRPr lang="zh-CN" altLang="en-US" sz="4400" b="1" dirty="0">
                <a:solidFill>
                  <a:schemeClr val="bg1"/>
                </a:solidFill>
              </a:endParaRPr>
            </a:p>
          </p:txBody>
        </p:sp>
        <p:sp>
          <p:nvSpPr>
            <p:cNvPr id="28" name="椭圆 27"/>
            <p:cNvSpPr/>
            <p:nvPr/>
          </p:nvSpPr>
          <p:spPr>
            <a:xfrm>
              <a:off x="4543768" y="2923403"/>
              <a:ext cx="1109503" cy="1109503"/>
            </a:xfrm>
            <a:prstGeom prst="ellipse">
              <a:avLst/>
            </a:prstGeom>
            <a:blipFill rotWithShape="1">
              <a:blip r:embed="rId5"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2" name="文本框 30"/>
            <p:cNvSpPr txBox="1"/>
            <p:nvPr/>
          </p:nvSpPr>
          <p:spPr>
            <a:xfrm>
              <a:off x="3865955"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5" name="TextBox 34"/>
            <p:cNvSpPr txBox="1"/>
            <p:nvPr/>
          </p:nvSpPr>
          <p:spPr>
            <a:xfrm>
              <a:off x="4098920" y="4130780"/>
              <a:ext cx="2025655" cy="553998"/>
            </a:xfrm>
            <a:prstGeom prst="rect">
              <a:avLst/>
            </a:prstGeom>
            <a:noFill/>
          </p:spPr>
          <p:txBody>
            <a:bodyPr wrap="square" rtlCol="0">
              <a:spAutoFit/>
            </a:bodyPr>
            <a:lstStyle/>
            <a:p>
              <a:pPr algn="ctr"/>
              <a:r>
                <a:rPr lang="zh-CN" altLang="en-US" sz="1500" b="1" dirty="0">
                  <a:solidFill>
                    <a:schemeClr val="bg1"/>
                  </a:solidFill>
                </a:rPr>
                <a:t>掌握本</a:t>
              </a:r>
              <a:r>
                <a:rPr lang="zh-CN" altLang="en-US" sz="1500" b="1" dirty="0" smtClean="0">
                  <a:solidFill>
                    <a:schemeClr val="bg1"/>
                  </a:solidFill>
                </a:rPr>
                <a:t>专业</a:t>
              </a:r>
              <a:endParaRPr lang="en-US" altLang="zh-CN" sz="1500" b="1" dirty="0" smtClean="0">
                <a:solidFill>
                  <a:schemeClr val="bg1"/>
                </a:solidFill>
              </a:endParaRPr>
            </a:p>
            <a:p>
              <a:pPr algn="ctr"/>
              <a:r>
                <a:rPr lang="zh-CN" altLang="en-US" sz="1500" b="1" dirty="0" smtClean="0">
                  <a:solidFill>
                    <a:schemeClr val="bg1"/>
                  </a:solidFill>
                </a:rPr>
                <a:t>国内外</a:t>
              </a:r>
              <a:r>
                <a:rPr lang="zh-CN" altLang="en-US" sz="1500" b="1" dirty="0">
                  <a:solidFill>
                    <a:schemeClr val="bg1"/>
                  </a:solidFill>
                </a:rPr>
                <a:t>现状</a:t>
              </a:r>
            </a:p>
          </p:txBody>
        </p:sp>
      </p:grpSp>
      <p:sp>
        <p:nvSpPr>
          <p:cNvPr id="20" name="文本框 10"/>
          <p:cNvSpPr txBox="1"/>
          <p:nvPr/>
        </p:nvSpPr>
        <p:spPr>
          <a:xfrm>
            <a:off x="1229819" y="577421"/>
            <a:ext cx="494232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工作内容</a:t>
            </a:r>
          </a:p>
        </p:txBody>
      </p:sp>
      <p:grpSp>
        <p:nvGrpSpPr>
          <p:cNvPr id="7" name="组合 6"/>
          <p:cNvGrpSpPr/>
          <p:nvPr/>
        </p:nvGrpSpPr>
        <p:grpSpPr>
          <a:xfrm>
            <a:off x="1229819" y="1873250"/>
            <a:ext cx="2946182" cy="4169853"/>
            <a:chOff x="1229819" y="1873250"/>
            <a:chExt cx="2946182" cy="4169853"/>
          </a:xfrm>
        </p:grpSpPr>
        <p:grpSp>
          <p:nvGrpSpPr>
            <p:cNvPr id="6" name="组合 5"/>
            <p:cNvGrpSpPr/>
            <p:nvPr/>
          </p:nvGrpSpPr>
          <p:grpSpPr>
            <a:xfrm>
              <a:off x="1229819" y="1873250"/>
              <a:ext cx="2946182" cy="4169853"/>
              <a:chOff x="1229819" y="1873250"/>
              <a:chExt cx="2946182" cy="4169853"/>
            </a:xfrm>
          </p:grpSpPr>
          <p:sp>
            <p:nvSpPr>
              <p:cNvPr id="17" name="五边形 20"/>
              <p:cNvSpPr/>
              <p:nvPr/>
            </p:nvSpPr>
            <p:spPr>
              <a:xfrm>
                <a:off x="1229819" y="1873250"/>
                <a:ext cx="2946182" cy="4169853"/>
              </a:xfrm>
              <a:custGeom>
                <a:avLst/>
                <a:gdLst/>
                <a:ahLst/>
                <a:cxnLst/>
                <a:rect l="l" t="t" r="r" b="b"/>
                <a:pathLst>
                  <a:path w="1747984" h="2099604">
                    <a:moveTo>
                      <a:pt x="1747984" y="1049802"/>
                    </a:moveTo>
                    <a:lnTo>
                      <a:pt x="1155392" y="2099604"/>
                    </a:lnTo>
                    <a:lnTo>
                      <a:pt x="0" y="2099604"/>
                    </a:lnTo>
                    <a:lnTo>
                      <a:pt x="0" y="0"/>
                    </a:lnTo>
                    <a:lnTo>
                      <a:pt x="1155392" y="0"/>
                    </a:ln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1" name="文本框 21"/>
              <p:cNvSpPr txBox="1"/>
              <p:nvPr/>
            </p:nvSpPr>
            <p:spPr>
              <a:xfrm>
                <a:off x="2008273" y="2013606"/>
                <a:ext cx="959161" cy="769441"/>
              </a:xfrm>
              <a:prstGeom prst="rect">
                <a:avLst/>
              </a:prstGeom>
              <a:noFill/>
            </p:spPr>
            <p:txBody>
              <a:bodyPr wrap="square" rtlCol="0">
                <a:spAutoFit/>
              </a:bodyPr>
              <a:lstStyle/>
              <a:p>
                <a:r>
                  <a:rPr lang="en-US" altLang="zh-CN" sz="4400" b="1" dirty="0" smtClean="0">
                    <a:solidFill>
                      <a:schemeClr val="bg1"/>
                    </a:solidFill>
                  </a:rPr>
                  <a:t>01</a:t>
                </a:r>
                <a:endParaRPr lang="zh-CN" altLang="en-US" sz="4400" b="1" dirty="0">
                  <a:solidFill>
                    <a:schemeClr val="bg1"/>
                  </a:solidFill>
                </a:endParaRPr>
              </a:p>
            </p:txBody>
          </p:sp>
          <p:sp>
            <p:nvSpPr>
              <p:cNvPr id="27" name="椭圆 26"/>
              <p:cNvSpPr/>
              <p:nvPr/>
            </p:nvSpPr>
            <p:spPr>
              <a:xfrm>
                <a:off x="1832844" y="2923403"/>
                <a:ext cx="1109503" cy="1109503"/>
              </a:xfrm>
              <a:prstGeom prst="ellipse">
                <a:avLst/>
              </a:prstGeom>
              <a:blipFill rotWithShape="1">
                <a:blip r:embed="rId6"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文本框 29"/>
              <p:cNvSpPr txBox="1"/>
              <p:nvPr/>
            </p:nvSpPr>
            <p:spPr>
              <a:xfrm>
                <a:off x="1365250"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grpSp>
        <p:sp>
          <p:nvSpPr>
            <p:cNvPr id="4" name="TextBox 3"/>
            <p:cNvSpPr txBox="1"/>
            <p:nvPr/>
          </p:nvSpPr>
          <p:spPr>
            <a:xfrm>
              <a:off x="1229819" y="4130780"/>
              <a:ext cx="2284906" cy="553998"/>
            </a:xfrm>
            <a:prstGeom prst="rect">
              <a:avLst/>
            </a:prstGeom>
            <a:noFill/>
          </p:spPr>
          <p:txBody>
            <a:bodyPr wrap="square" rtlCol="0">
              <a:spAutoFit/>
            </a:bodyPr>
            <a:lstStyle/>
            <a:p>
              <a:pPr algn="ctr"/>
              <a:r>
                <a:rPr lang="zh-CN" altLang="en-US" sz="1500" b="1" dirty="0">
                  <a:solidFill>
                    <a:schemeClr val="bg1"/>
                  </a:solidFill>
                </a:rPr>
                <a:t>解决生产</a:t>
              </a:r>
              <a:r>
                <a:rPr lang="zh-CN" altLang="en-US" sz="1500" b="1" dirty="0" smtClean="0">
                  <a:solidFill>
                    <a:schemeClr val="bg1"/>
                  </a:solidFill>
                </a:rPr>
                <a:t>过程</a:t>
              </a:r>
              <a:endParaRPr lang="en-US" altLang="zh-CN" sz="1500" b="1" dirty="0" smtClean="0">
                <a:solidFill>
                  <a:schemeClr val="bg1"/>
                </a:solidFill>
              </a:endParaRPr>
            </a:p>
            <a:p>
              <a:pPr algn="ctr"/>
              <a:r>
                <a:rPr lang="zh-CN" altLang="en-US" sz="1500" b="1" dirty="0" smtClean="0">
                  <a:solidFill>
                    <a:schemeClr val="bg1"/>
                  </a:solidFill>
                </a:rPr>
                <a:t>重要</a:t>
              </a:r>
              <a:r>
                <a:rPr lang="zh-CN" altLang="en-US" sz="1500" b="1" dirty="0">
                  <a:solidFill>
                    <a:schemeClr val="bg1"/>
                  </a:solidFill>
                </a:rPr>
                <a:t>技术</a:t>
              </a:r>
              <a:r>
                <a:rPr lang="zh-CN" altLang="en-US" sz="1500" b="1" dirty="0" smtClean="0">
                  <a:solidFill>
                    <a:schemeClr val="bg1"/>
                  </a:solidFill>
                </a:rPr>
                <a:t>问题</a:t>
              </a:r>
              <a:endParaRPr lang="zh-CN" altLang="en-US" sz="1500" b="1" dirty="0">
                <a:solidFill>
                  <a:schemeClr val="bg1"/>
                </a:solidFill>
              </a:endParaRPr>
            </a:p>
          </p:txBody>
        </p:sp>
      </p:grpSp>
      <p:sp>
        <p:nvSpPr>
          <p:cNvPr id="3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right)">
                                      <p:cBhvr>
                                        <p:cTn id="17" dur="500"/>
                                        <p:tgtEl>
                                          <p:spTgt spid="5"/>
                                        </p:tgtEl>
                                      </p:cBhvr>
                                    </p:animEffect>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ppt_x</p:attrName>
                                        </p:attrNameLst>
                                      </p:cBhvr>
                                      <p:tavLst>
                                        <p:tav tm="0">
                                          <p:val>
                                            <p:strVal val="#ppt_x-#ppt_w*1.125000"/>
                                          </p:val>
                                        </p:tav>
                                        <p:tav tm="100000">
                                          <p:val>
                                            <p:strVal val="#ppt_x"/>
                                          </p:val>
                                        </p:tav>
                                      </p:tavLst>
                                    </p:anim>
                                    <p:animEffect transition="in" filter="wipe(right)">
                                      <p:cBhvr>
                                        <p:cTn id="27" dur="500"/>
                                        <p:tgtEl>
                                          <p:spTgt spid="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0"/>
          <p:cNvSpPr txBox="1"/>
          <p:nvPr/>
        </p:nvSpPr>
        <p:spPr>
          <a:xfrm>
            <a:off x="3148806" y="320246"/>
            <a:ext cx="5895976" cy="861774"/>
          </a:xfrm>
          <a:prstGeom prst="rect">
            <a:avLst/>
          </a:prstGeom>
          <a:noFill/>
        </p:spPr>
        <p:txBody>
          <a:bodyPr wrap="square" rtlCol="0">
            <a:spAutoFit/>
          </a:bodyPr>
          <a:lstStyle/>
          <a:p>
            <a:pPr algn="ctr"/>
            <a:r>
              <a:rPr lang="en-US" altLang="zh-CN" sz="5000" b="1" dirty="0" smtClean="0">
                <a:solidFill>
                  <a:schemeClr val="tx1">
                    <a:lumMod val="75000"/>
                    <a:lumOff val="25000"/>
                  </a:schemeClr>
                </a:solidFill>
                <a:latin typeface="微软雅黑" panose="020B0503020204020204" charset="-122"/>
                <a:ea typeface="微软雅黑" panose="020B0503020204020204" charset="-122"/>
              </a:rPr>
              <a:t>SWOT</a:t>
            </a:r>
            <a:r>
              <a:rPr lang="zh-CN" altLang="en-US" sz="5000" b="1" dirty="0" smtClean="0">
                <a:solidFill>
                  <a:schemeClr val="tx1">
                    <a:lumMod val="75000"/>
                    <a:lumOff val="25000"/>
                  </a:schemeClr>
                </a:solidFill>
                <a:latin typeface="微软雅黑" panose="020B0503020204020204" charset="-122"/>
                <a:ea typeface="微软雅黑" panose="020B0503020204020204" charset="-122"/>
              </a:rPr>
              <a:t>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40" name="组合 39"/>
          <p:cNvGrpSpPr/>
          <p:nvPr/>
        </p:nvGrpSpPr>
        <p:grpSpPr>
          <a:xfrm>
            <a:off x="1057257" y="2064379"/>
            <a:ext cx="3124218" cy="1386819"/>
            <a:chOff x="1266208" y="2032256"/>
            <a:chExt cx="3124218" cy="1386819"/>
          </a:xfrm>
        </p:grpSpPr>
        <p:sp>
          <p:nvSpPr>
            <p:cNvPr id="27" name="矩形 7"/>
            <p:cNvSpPr>
              <a:spLocks noChangeArrowheads="1"/>
            </p:cNvSpPr>
            <p:nvPr/>
          </p:nvSpPr>
          <p:spPr bwMode="auto">
            <a:xfrm>
              <a:off x="1301804" y="2032256"/>
              <a:ext cx="216998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a:r>
                <a:rPr lang="zh-CN" altLang="en-US" sz="1865" b="1" dirty="0">
                  <a:solidFill>
                    <a:srgbClr val="EB475B"/>
                  </a:solidFill>
                </a:rPr>
                <a:t>强势</a:t>
              </a:r>
              <a:r>
                <a:rPr lang="en-US" altLang="zh-CN" sz="1865" b="1" dirty="0">
                  <a:solidFill>
                    <a:srgbClr val="EB475B"/>
                  </a:solidFill>
                </a:rPr>
                <a:t>(strength) </a:t>
              </a:r>
            </a:p>
          </p:txBody>
        </p:sp>
        <p:sp>
          <p:nvSpPr>
            <p:cNvPr id="28" name="矩形 6"/>
            <p:cNvSpPr>
              <a:spLocks noChangeArrowheads="1"/>
            </p:cNvSpPr>
            <p:nvPr/>
          </p:nvSpPr>
          <p:spPr bwMode="auto">
            <a:xfrm>
              <a:off x="1266208" y="2446501"/>
              <a:ext cx="3124218"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善于交际，人际关系好，语言表达能力优秀</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组织、管理、策划能力好</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心里素质较强，能够承受得起</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挫折 </a:t>
              </a:r>
              <a:r>
                <a:rPr lang="zh-CN" altLang="en-US" sz="1100" dirty="0">
                  <a:solidFill>
                    <a:schemeClr val="tx1">
                      <a:lumMod val="75000"/>
                      <a:lumOff val="25000"/>
                    </a:schemeClr>
                  </a:solidFill>
                  <a:latin typeface="微软雅黑" panose="020B0503020204020204" charset="-122"/>
                  <a:ea typeface="微软雅黑" panose="020B0503020204020204" charset="-122"/>
                </a:rPr>
                <a:t>失败</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和</a:t>
              </a:r>
              <a:endParaRPr lang="en-US" altLang="zh-CN" sz="1100" dirty="0" smtClean="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smtClean="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工作积极认真，有热情，有</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创新 意识</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7" name="组合 6"/>
          <p:cNvGrpSpPr/>
          <p:nvPr/>
        </p:nvGrpSpPr>
        <p:grpSpPr>
          <a:xfrm>
            <a:off x="8019915" y="2032256"/>
            <a:ext cx="2907549" cy="1138184"/>
            <a:chOff x="8019915" y="2032256"/>
            <a:chExt cx="2907549" cy="1138184"/>
          </a:xfrm>
        </p:grpSpPr>
        <p:sp>
          <p:nvSpPr>
            <p:cNvPr id="29" name="矩形 7"/>
            <p:cNvSpPr>
              <a:spLocks noChangeArrowheads="1"/>
            </p:cNvSpPr>
            <p:nvPr/>
          </p:nvSpPr>
          <p:spPr bwMode="auto">
            <a:xfrm>
              <a:off x="8085736" y="2032256"/>
              <a:ext cx="206498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fontAlgn="base">
                <a:spcBef>
                  <a:spcPct val="0"/>
                </a:spcBef>
                <a:spcAft>
                  <a:spcPct val="0"/>
                </a:spcAft>
              </a:pPr>
              <a:r>
                <a:rPr lang="zh-CN" altLang="en-US" sz="1865" b="1" dirty="0">
                  <a:solidFill>
                    <a:srgbClr val="00AA8C"/>
                  </a:solidFill>
                </a:rPr>
                <a:t>弱势</a:t>
              </a:r>
              <a:r>
                <a:rPr lang="en-US" altLang="zh-CN" sz="1865" b="1" dirty="0">
                  <a:solidFill>
                    <a:srgbClr val="00AA8C"/>
                  </a:solidFill>
                </a:rPr>
                <a:t>(weakness) </a:t>
              </a:r>
            </a:p>
          </p:txBody>
        </p:sp>
        <p:sp>
          <p:nvSpPr>
            <p:cNvPr id="30" name="矩形 6"/>
            <p:cNvSpPr>
              <a:spLocks noChangeArrowheads="1"/>
            </p:cNvSpPr>
            <p:nvPr/>
          </p:nvSpPr>
          <p:spPr bwMode="auto">
            <a:xfrm>
              <a:off x="8019915" y="2417926"/>
              <a:ext cx="2907549"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做事有时缺乏稳重，易于急躁</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某些方面自制力较差，不能</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按照计划</a:t>
              </a:r>
              <a:r>
                <a:rPr lang="zh-CN" altLang="en-US" sz="1100" dirty="0">
                  <a:solidFill>
                    <a:schemeClr val="tx1">
                      <a:lumMod val="75000"/>
                      <a:lumOff val="25000"/>
                    </a:schemeClr>
                  </a:solidFill>
                  <a:latin typeface="微软雅黑" panose="020B0503020204020204" charset="-122"/>
                  <a:ea typeface="微软雅黑" panose="020B0503020204020204" charset="-122"/>
                </a:rPr>
                <a:t>行事</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工作上精力投入过多，影响生活质量</a:t>
              </a:r>
            </a:p>
          </p:txBody>
        </p:sp>
      </p:grpSp>
      <p:grpSp>
        <p:nvGrpSpPr>
          <p:cNvPr id="39" name="组合 38"/>
          <p:cNvGrpSpPr/>
          <p:nvPr/>
        </p:nvGrpSpPr>
        <p:grpSpPr>
          <a:xfrm>
            <a:off x="1085832" y="4379762"/>
            <a:ext cx="3459842" cy="1358244"/>
            <a:chOff x="1085832" y="4379762"/>
            <a:chExt cx="3459842" cy="1358244"/>
          </a:xfrm>
        </p:grpSpPr>
        <p:sp>
          <p:nvSpPr>
            <p:cNvPr id="31" name="矩形 7"/>
            <p:cNvSpPr>
              <a:spLocks noChangeArrowheads="1"/>
            </p:cNvSpPr>
            <p:nvPr/>
          </p:nvSpPr>
          <p:spPr bwMode="auto">
            <a:xfrm>
              <a:off x="1151654" y="4379762"/>
              <a:ext cx="224452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fontAlgn="base">
                <a:spcBef>
                  <a:spcPct val="0"/>
                </a:spcBef>
                <a:spcAft>
                  <a:spcPct val="0"/>
                </a:spcAft>
              </a:pPr>
              <a:r>
                <a:rPr lang="zh-CN" altLang="en-US" sz="1865" b="1" dirty="0">
                  <a:solidFill>
                    <a:srgbClr val="8EC83E"/>
                  </a:solidFill>
                </a:rPr>
                <a:t>机会</a:t>
              </a:r>
              <a:r>
                <a:rPr lang="en-US" altLang="zh-CN" sz="1865" b="1" dirty="0">
                  <a:solidFill>
                    <a:srgbClr val="8EC83E"/>
                  </a:solidFill>
                </a:rPr>
                <a:t>(opportunity) </a:t>
              </a:r>
            </a:p>
          </p:txBody>
        </p:sp>
        <p:sp>
          <p:nvSpPr>
            <p:cNvPr id="32" name="矩形 6"/>
            <p:cNvSpPr>
              <a:spLocks noChangeArrowheads="1"/>
            </p:cNvSpPr>
            <p:nvPr/>
          </p:nvSpPr>
          <p:spPr bwMode="auto">
            <a:xfrm>
              <a:off x="1085832" y="4765432"/>
              <a:ext cx="3459842"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在校担任班长和学生会</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副主席有</a:t>
              </a:r>
              <a:r>
                <a:rPr lang="zh-CN" altLang="en-US" sz="1100" dirty="0">
                  <a:solidFill>
                    <a:schemeClr val="tx1">
                      <a:lumMod val="75000"/>
                      <a:lumOff val="25000"/>
                    </a:schemeClr>
                  </a:solidFill>
                  <a:latin typeface="微软雅黑" panose="020B0503020204020204" charset="-122"/>
                  <a:ea typeface="微软雅黑" panose="020B0503020204020204" charset="-122"/>
                </a:rPr>
                <a:t>工作经验</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拥有一定数量证书，体现</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自身 价值</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所学专业就业前景明朗</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毕业前的各种招聘面试 </a:t>
              </a:r>
            </a:p>
          </p:txBody>
        </p:sp>
      </p:grpSp>
      <p:grpSp>
        <p:nvGrpSpPr>
          <p:cNvPr id="8" name="组合 7"/>
          <p:cNvGrpSpPr/>
          <p:nvPr/>
        </p:nvGrpSpPr>
        <p:grpSpPr>
          <a:xfrm>
            <a:off x="8174723" y="4213306"/>
            <a:ext cx="2864199" cy="1358244"/>
            <a:chOff x="8174723" y="4213306"/>
            <a:chExt cx="2864199" cy="1358244"/>
          </a:xfrm>
        </p:grpSpPr>
        <p:sp>
          <p:nvSpPr>
            <p:cNvPr id="33" name="矩形 7"/>
            <p:cNvSpPr>
              <a:spLocks noChangeArrowheads="1"/>
            </p:cNvSpPr>
            <p:nvPr/>
          </p:nvSpPr>
          <p:spPr bwMode="auto">
            <a:xfrm>
              <a:off x="8200794" y="4213306"/>
              <a:ext cx="15905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fontAlgn="base">
                <a:spcBef>
                  <a:spcPct val="0"/>
                </a:spcBef>
                <a:spcAft>
                  <a:spcPct val="0"/>
                </a:spcAft>
              </a:pPr>
              <a:r>
                <a:rPr lang="zh-CN" altLang="en-US" sz="1865" b="1" dirty="0">
                  <a:solidFill>
                    <a:srgbClr val="30B9EC"/>
                  </a:solidFill>
                </a:rPr>
                <a:t>威胁</a:t>
              </a:r>
              <a:r>
                <a:rPr lang="en-US" altLang="zh-CN" sz="1865" b="1" dirty="0">
                  <a:solidFill>
                    <a:srgbClr val="30B9EC"/>
                  </a:solidFill>
                </a:rPr>
                <a:t>(threat) </a:t>
              </a:r>
            </a:p>
          </p:txBody>
        </p:sp>
        <p:sp>
          <p:nvSpPr>
            <p:cNvPr id="34" name="矩形 6"/>
            <p:cNvSpPr>
              <a:spLocks noChangeArrowheads="1"/>
            </p:cNvSpPr>
            <p:nvPr/>
          </p:nvSpPr>
          <p:spPr bwMode="auto">
            <a:xfrm>
              <a:off x="8174723" y="4598976"/>
              <a:ext cx="2864199"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英语六级还没有通过（未考）</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面试时的各种刁难与挑战</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工作提升较慢，工作压力大 </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工作环境差</a:t>
              </a:r>
            </a:p>
          </p:txBody>
        </p:sp>
      </p:grpSp>
      <p:grpSp>
        <p:nvGrpSpPr>
          <p:cNvPr id="6" name="组合 5"/>
          <p:cNvGrpSpPr/>
          <p:nvPr/>
        </p:nvGrpSpPr>
        <p:grpSpPr>
          <a:xfrm>
            <a:off x="4064428" y="1919751"/>
            <a:ext cx="3936437" cy="3936437"/>
            <a:chOff x="4064428" y="1919751"/>
            <a:chExt cx="3936437" cy="3936437"/>
          </a:xfrm>
        </p:grpSpPr>
        <p:sp>
          <p:nvSpPr>
            <p:cNvPr id="21" name="椭圆 20"/>
            <p:cNvSpPr/>
            <p:nvPr/>
          </p:nvSpPr>
          <p:spPr>
            <a:xfrm>
              <a:off x="4064428" y="2996440"/>
              <a:ext cx="3936437" cy="1783060"/>
            </a:xfrm>
            <a:prstGeom prst="ellips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3200">
                <a:solidFill>
                  <a:prstClr val="white"/>
                </a:solidFill>
              </a:endParaRPr>
            </a:p>
          </p:txBody>
        </p:sp>
        <p:sp>
          <p:nvSpPr>
            <p:cNvPr id="22" name="椭圆 21"/>
            <p:cNvSpPr/>
            <p:nvPr/>
          </p:nvSpPr>
          <p:spPr>
            <a:xfrm rot="5400000">
              <a:off x="4059862" y="2996440"/>
              <a:ext cx="3936437" cy="1783060"/>
            </a:xfrm>
            <a:prstGeom prst="ellips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3200">
                <a:solidFill>
                  <a:prstClr val="white"/>
                </a:solidFill>
              </a:endParaRPr>
            </a:p>
          </p:txBody>
        </p:sp>
        <p:grpSp>
          <p:nvGrpSpPr>
            <p:cNvPr id="2" name="组合 1"/>
            <p:cNvGrpSpPr/>
            <p:nvPr/>
          </p:nvGrpSpPr>
          <p:grpSpPr>
            <a:xfrm>
              <a:off x="4545674" y="2411912"/>
              <a:ext cx="1359557" cy="1359557"/>
              <a:chOff x="4545674" y="2411912"/>
              <a:chExt cx="1359557" cy="1359557"/>
            </a:xfrm>
          </p:grpSpPr>
          <p:sp>
            <p:nvSpPr>
              <p:cNvPr id="23" name="椭圆 22"/>
              <p:cNvSpPr/>
              <p:nvPr/>
            </p:nvSpPr>
            <p:spPr>
              <a:xfrm>
                <a:off x="4545674" y="2411912"/>
                <a:ext cx="1359557" cy="1359557"/>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5" name="矩形 34"/>
              <p:cNvSpPr/>
              <p:nvPr/>
            </p:nvSpPr>
            <p:spPr>
              <a:xfrm>
                <a:off x="4944815" y="2671138"/>
                <a:ext cx="54813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S</a:t>
                </a:r>
                <a:endParaRPr lang="zh-CN" altLang="en-US" sz="5000" b="1" dirty="0">
                  <a:solidFill>
                    <a:schemeClr val="bg1"/>
                  </a:solidFill>
                  <a:ea typeface="微软雅黑" panose="020B0503020204020204" charset="-122"/>
                </a:endParaRPr>
              </a:p>
            </p:txBody>
          </p:sp>
        </p:grpSp>
        <p:grpSp>
          <p:nvGrpSpPr>
            <p:cNvPr id="3" name="组合 2"/>
            <p:cNvGrpSpPr/>
            <p:nvPr/>
          </p:nvGrpSpPr>
          <p:grpSpPr>
            <a:xfrm>
              <a:off x="6223066" y="2411912"/>
              <a:ext cx="1359557" cy="1359557"/>
              <a:chOff x="6223066" y="2411912"/>
              <a:chExt cx="1359557" cy="1359557"/>
            </a:xfrm>
          </p:grpSpPr>
          <p:sp>
            <p:nvSpPr>
              <p:cNvPr id="24" name="椭圆 23"/>
              <p:cNvSpPr/>
              <p:nvPr/>
            </p:nvSpPr>
            <p:spPr>
              <a:xfrm>
                <a:off x="6223066" y="2411912"/>
                <a:ext cx="1359557" cy="1359557"/>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6" name="矩形 35"/>
              <p:cNvSpPr/>
              <p:nvPr/>
            </p:nvSpPr>
            <p:spPr>
              <a:xfrm>
                <a:off x="6527733" y="2692777"/>
                <a:ext cx="76582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W</a:t>
                </a:r>
                <a:endParaRPr lang="zh-CN" altLang="en-US" sz="5000" b="1" dirty="0">
                  <a:solidFill>
                    <a:schemeClr val="bg1"/>
                  </a:solidFill>
                  <a:ea typeface="微软雅黑" panose="020B0503020204020204" charset="-122"/>
                </a:endParaRPr>
              </a:p>
            </p:txBody>
          </p:sp>
        </p:grpSp>
        <p:grpSp>
          <p:nvGrpSpPr>
            <p:cNvPr id="4" name="组合 3"/>
            <p:cNvGrpSpPr/>
            <p:nvPr/>
          </p:nvGrpSpPr>
          <p:grpSpPr>
            <a:xfrm>
              <a:off x="4545674" y="4046374"/>
              <a:ext cx="1359557" cy="1359557"/>
              <a:chOff x="4545674" y="4046374"/>
              <a:chExt cx="1359557" cy="1359557"/>
            </a:xfrm>
          </p:grpSpPr>
          <p:sp>
            <p:nvSpPr>
              <p:cNvPr id="26" name="椭圆 25"/>
              <p:cNvSpPr/>
              <p:nvPr/>
            </p:nvSpPr>
            <p:spPr>
              <a:xfrm>
                <a:off x="4545674" y="4046374"/>
                <a:ext cx="1359557" cy="1359557"/>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7" name="矩形 36"/>
              <p:cNvSpPr/>
              <p:nvPr/>
            </p:nvSpPr>
            <p:spPr>
              <a:xfrm>
                <a:off x="4857719" y="4318301"/>
                <a:ext cx="70246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O</a:t>
                </a:r>
                <a:endParaRPr lang="zh-CN" altLang="en-US" sz="5000" b="1" dirty="0">
                  <a:solidFill>
                    <a:schemeClr val="bg1"/>
                  </a:solidFill>
                  <a:ea typeface="微软雅黑" panose="020B0503020204020204" charset="-122"/>
                </a:endParaRPr>
              </a:p>
            </p:txBody>
          </p:sp>
        </p:grpSp>
        <p:grpSp>
          <p:nvGrpSpPr>
            <p:cNvPr id="5" name="组合 4"/>
            <p:cNvGrpSpPr/>
            <p:nvPr/>
          </p:nvGrpSpPr>
          <p:grpSpPr>
            <a:xfrm>
              <a:off x="6223066" y="4032418"/>
              <a:ext cx="1359557" cy="1359557"/>
              <a:chOff x="6223066" y="4032418"/>
              <a:chExt cx="1359557" cy="1359557"/>
            </a:xfrm>
          </p:grpSpPr>
          <p:sp>
            <p:nvSpPr>
              <p:cNvPr id="25" name="椭圆 24"/>
              <p:cNvSpPr/>
              <p:nvPr/>
            </p:nvSpPr>
            <p:spPr>
              <a:xfrm>
                <a:off x="6223066" y="4032418"/>
                <a:ext cx="1359557" cy="1359557"/>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8" name="矩形 37"/>
              <p:cNvSpPr/>
              <p:nvPr/>
            </p:nvSpPr>
            <p:spPr>
              <a:xfrm>
                <a:off x="6662416" y="4318302"/>
                <a:ext cx="5064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T</a:t>
                </a:r>
                <a:endParaRPr lang="zh-CN" altLang="en-US" sz="5000" b="1" dirty="0">
                  <a:solidFill>
                    <a:schemeClr val="bg1"/>
                  </a:solidFill>
                  <a:ea typeface="微软雅黑" panose="020B0503020204020204" charset="-122"/>
                </a:endParaRPr>
              </a:p>
            </p:txBody>
          </p:sp>
        </p:grpSp>
      </p:grpSp>
      <p:sp>
        <p:nvSpPr>
          <p:cNvPr id="41"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8" presetClass="emph" presetSubtype="0" fill="hold" nodeType="withEffect">
                                      <p:stCondLst>
                                        <p:cond delay="0"/>
                                      </p:stCondLst>
                                      <p:childTnLst>
                                        <p:animRot by="21600000">
                                          <p:cBhvr>
                                            <p:cTn id="17" dur="1000" fill="hold"/>
                                            <p:tgtEl>
                                              <p:spTgt spid="6"/>
                                            </p:tgtEl>
                                            <p:attrNameLst>
                                              <p:attrName>r</p:attrName>
                                            </p:attrNameLst>
                                          </p:cBhvr>
                                        </p:animRot>
                                      </p:childTnLst>
                                    </p:cTn>
                                  </p:par>
                                </p:childTnLst>
                              </p:cTn>
                            </p:par>
                            <p:par>
                              <p:cTn id="18" fill="hold">
                                <p:stCondLst>
                                  <p:cond delay="1500"/>
                                </p:stCondLst>
                                <p:childTnLst>
                                  <p:par>
                                    <p:cTn id="19" presetID="2" presetClass="entr" presetSubtype="8" fill="hold" nodeType="afterEffect" p14:presetBounceEnd="48000">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14:bounceEnd="48000">
                                          <p:cBhvr additive="base">
                                            <p:cTn id="21" dur="500" fill="hold"/>
                                            <p:tgtEl>
                                              <p:spTgt spid="40"/>
                                            </p:tgtEl>
                                            <p:attrNameLst>
                                              <p:attrName>ppt_x</p:attrName>
                                            </p:attrNameLst>
                                          </p:cBhvr>
                                          <p:tavLst>
                                            <p:tav tm="0">
                                              <p:val>
                                                <p:strVal val="0-#ppt_w/2"/>
                                              </p:val>
                                            </p:tav>
                                            <p:tav tm="100000">
                                              <p:val>
                                                <p:strVal val="#ppt_x"/>
                                              </p:val>
                                            </p:tav>
                                          </p:tavLst>
                                        </p:anim>
                                        <p:anim calcmode="lin" valueType="num" p14:bounceEnd="48000">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8000">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14:bounceEnd="48000">
                                          <p:cBhvr additive="base">
                                            <p:cTn id="26"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14:presetBounceEnd="48000">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14:bounceEnd="48000">
                                          <p:cBhvr additive="base">
                                            <p:cTn id="31" dur="500" fill="hold"/>
                                            <p:tgtEl>
                                              <p:spTgt spid="39"/>
                                            </p:tgtEl>
                                            <p:attrNameLst>
                                              <p:attrName>ppt_x</p:attrName>
                                            </p:attrNameLst>
                                          </p:cBhvr>
                                          <p:tavLst>
                                            <p:tav tm="0">
                                              <p:val>
                                                <p:strVal val="0-#ppt_w/2"/>
                                              </p:val>
                                            </p:tav>
                                            <p:tav tm="100000">
                                              <p:val>
                                                <p:strVal val="#ppt_x"/>
                                              </p:val>
                                            </p:tav>
                                          </p:tavLst>
                                        </p:anim>
                                        <p:anim calcmode="lin" valueType="num" p14:bounceEnd="48000">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8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48000">
                                          <p:cBhvr additive="base">
                                            <p:cTn id="36" dur="500" fill="hold"/>
                                            <p:tgtEl>
                                              <p:spTgt spid="8"/>
                                            </p:tgtEl>
                                            <p:attrNameLst>
                                              <p:attrName>ppt_x</p:attrName>
                                            </p:attrNameLst>
                                          </p:cBhvr>
                                          <p:tavLst>
                                            <p:tav tm="0">
                                              <p:val>
                                                <p:strVal val="1+#ppt_w/2"/>
                                              </p:val>
                                            </p:tav>
                                            <p:tav tm="100000">
                                              <p:val>
                                                <p:strVal val="#ppt_x"/>
                                              </p:val>
                                            </p:tav>
                                          </p:tavLst>
                                        </p:anim>
                                        <p:anim calcmode="lin" valueType="num" p14:bounceEnd="48000">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8" presetClass="emph" presetSubtype="0" fill="hold" nodeType="withEffect">
                                      <p:stCondLst>
                                        <p:cond delay="0"/>
                                      </p:stCondLst>
                                      <p:childTnLst>
                                        <p:animRot by="21600000">
                                          <p:cBhvr>
                                            <p:cTn id="17" dur="1000" fill="hold"/>
                                            <p:tgtEl>
                                              <p:spTgt spid="6"/>
                                            </p:tgtEl>
                                            <p:attrNameLst>
                                              <p:attrName>r</p:attrName>
                                            </p:attrNameLst>
                                          </p:cBhvr>
                                        </p:animRo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5200" y="2000250"/>
            <a:ext cx="8686800" cy="3181350"/>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合 7"/>
          <p:cNvGrpSpPr/>
          <p:nvPr/>
        </p:nvGrpSpPr>
        <p:grpSpPr>
          <a:xfrm>
            <a:off x="-35832" y="2000250"/>
            <a:ext cx="3543300" cy="3181350"/>
            <a:chOff x="-35832" y="2000250"/>
            <a:chExt cx="3543300" cy="3181350"/>
          </a:xfrm>
        </p:grpSpPr>
        <p:sp>
          <p:nvSpPr>
            <p:cNvPr id="3" name="矩形 2"/>
            <p:cNvSpPr/>
            <p:nvPr/>
          </p:nvSpPr>
          <p:spPr>
            <a:xfrm>
              <a:off x="-35832" y="2000250"/>
              <a:ext cx="3543300" cy="318135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0"/>
            <p:cNvSpPr txBox="1"/>
            <p:nvPr/>
          </p:nvSpPr>
          <p:spPr>
            <a:xfrm>
              <a:off x="534924" y="2364116"/>
              <a:ext cx="2607872" cy="707886"/>
            </a:xfrm>
            <a:prstGeom prst="rect">
              <a:avLst/>
            </a:prstGeom>
            <a:noFill/>
          </p:spPr>
          <p:txBody>
            <a:bodyPr wrap="square" rtlCol="0">
              <a:spAutoFit/>
            </a:bodyPr>
            <a:lstStyle/>
            <a:p>
              <a:pPr algn="ctr"/>
              <a:r>
                <a:rPr lang="zh-CN" altLang="en-US" sz="4000" dirty="0" smtClean="0">
                  <a:solidFill>
                    <a:schemeClr val="bg1"/>
                  </a:solidFill>
                </a:rPr>
                <a:t>某某公司</a:t>
              </a:r>
              <a:endParaRPr lang="zh-CN" altLang="en-US" sz="4000" dirty="0">
                <a:solidFill>
                  <a:schemeClr val="bg1"/>
                </a:solidFill>
              </a:endParaRPr>
            </a:p>
          </p:txBody>
        </p:sp>
        <p:cxnSp>
          <p:nvCxnSpPr>
            <p:cNvPr id="9" name="直接连接符 8"/>
            <p:cNvCxnSpPr/>
            <p:nvPr/>
          </p:nvCxnSpPr>
          <p:spPr>
            <a:xfrm>
              <a:off x="534924" y="3072002"/>
              <a:ext cx="2616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6"/>
            <p:cNvSpPr>
              <a:spLocks noChangeArrowheads="1"/>
            </p:cNvSpPr>
            <p:nvPr/>
          </p:nvSpPr>
          <p:spPr bwMode="auto">
            <a:xfrm>
              <a:off x="534925" y="3144936"/>
              <a:ext cx="2616944" cy="198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30000"/>
                </a:lnSpc>
                <a:spcBef>
                  <a:spcPct val="0"/>
                </a:spcBef>
                <a:spcAft>
                  <a:spcPct val="0"/>
                </a:spcAft>
              </a:pPr>
              <a:r>
                <a:rPr lang="zh-CN" altLang="en-US" sz="1200" dirty="0" smtClean="0">
                  <a:solidFill>
                    <a:schemeClr val="bg1"/>
                  </a:solidFill>
                  <a:latin typeface="微软雅黑" panose="020B0503020204020204" charset="-122"/>
                  <a:ea typeface="微软雅黑" panose="020B0503020204020204" charset="-122"/>
                </a:rPr>
                <a:t>某某公司公司简介</a:t>
              </a:r>
              <a:r>
                <a:rPr lang="zh-CN" altLang="en-US" sz="1200" dirty="0">
                  <a:solidFill>
                    <a:schemeClr val="bg1"/>
                  </a:solidFill>
                  <a:latin typeface="微软雅黑" panose="020B0503020204020204" charset="-122"/>
                  <a:ea typeface="微软雅黑" panose="020B0503020204020204" charset="-122"/>
                </a:rPr>
                <a:t>文字内容某某公司公司简介文字</a:t>
              </a:r>
              <a:r>
                <a:rPr lang="zh-CN" altLang="en-US" sz="1200" dirty="0" smtClean="0">
                  <a:solidFill>
                    <a:schemeClr val="bg1"/>
                  </a:solidFill>
                  <a:latin typeface="微软雅黑" panose="020B0503020204020204" charset="-122"/>
                  <a:ea typeface="微软雅黑" panose="020B0503020204020204" charset="-122"/>
                </a:rPr>
                <a:t>内容某某</a:t>
              </a:r>
              <a:r>
                <a:rPr lang="zh-CN" altLang="en-US" sz="1200" dirty="0">
                  <a:solidFill>
                    <a:schemeClr val="bg1"/>
                  </a:solidFill>
                  <a:latin typeface="微软雅黑" panose="020B0503020204020204" charset="-122"/>
                  <a:ea typeface="微软雅黑" panose="020B0503020204020204" charset="-122"/>
                </a:rPr>
                <a:t>公司公司简介文字</a:t>
              </a:r>
              <a:r>
                <a:rPr lang="zh-CN" altLang="en-US" sz="1200" dirty="0" smtClean="0">
                  <a:solidFill>
                    <a:schemeClr val="bg1"/>
                  </a:solidFill>
                  <a:latin typeface="微软雅黑" panose="020B0503020204020204" charset="-122"/>
                  <a:ea typeface="微软雅黑" panose="020B0503020204020204" charset="-122"/>
                </a:rPr>
                <a:t>内容某某</a:t>
              </a:r>
              <a:r>
                <a:rPr lang="zh-CN" altLang="en-US" sz="1200" dirty="0">
                  <a:solidFill>
                    <a:schemeClr val="bg1"/>
                  </a:solidFill>
                  <a:latin typeface="微软雅黑" panose="020B0503020204020204" charset="-122"/>
                  <a:ea typeface="微软雅黑" panose="020B0503020204020204" charset="-122"/>
                </a:rPr>
                <a:t>公司公司简介文字</a:t>
              </a:r>
              <a:r>
                <a:rPr lang="zh-CN" altLang="en-US" sz="1200" dirty="0" smtClean="0">
                  <a:solidFill>
                    <a:schemeClr val="bg1"/>
                  </a:solidFill>
                  <a:latin typeface="微软雅黑" panose="020B0503020204020204" charset="-122"/>
                  <a:ea typeface="微软雅黑" panose="020B0503020204020204" charset="-122"/>
                </a:rPr>
                <a:t>内容</a:t>
              </a:r>
              <a:r>
                <a:rPr lang="zh-CN" altLang="en-US" sz="1200" dirty="0">
                  <a:solidFill>
                    <a:schemeClr val="bg1"/>
                  </a:solidFill>
                  <a:latin typeface="微软雅黑" panose="020B0503020204020204" charset="-122"/>
                  <a:ea typeface="微软雅黑" panose="020B0503020204020204" charset="-122"/>
                </a:rPr>
                <a:t>某某公司公司简介文字内容某某公司公司简介文字内容某某公司公司简介文字内容某某公司公司简介文字</a:t>
              </a:r>
              <a:r>
                <a:rPr lang="zh-CN" altLang="en-US" sz="1200" dirty="0" smtClean="0">
                  <a:solidFill>
                    <a:schemeClr val="bg1"/>
                  </a:solidFill>
                  <a:latin typeface="微软雅黑" panose="020B0503020204020204" charset="-122"/>
                  <a:ea typeface="微软雅黑" panose="020B0503020204020204" charset="-122"/>
                </a:rPr>
                <a:t>内容</a:t>
              </a:r>
              <a:endParaRPr lang="en-US" altLang="zh-CN" sz="1200" dirty="0">
                <a:solidFill>
                  <a:schemeClr val="bg1"/>
                </a:solidFill>
                <a:latin typeface="微软雅黑" panose="020B0503020204020204" charset="-122"/>
                <a:ea typeface="微软雅黑" panose="020B0503020204020204" charset="-122"/>
              </a:endParaRPr>
            </a:p>
            <a:p>
              <a:pPr defTabSz="914400" fontAlgn="base">
                <a:lnSpc>
                  <a:spcPct val="130000"/>
                </a:lnSpc>
                <a:spcBef>
                  <a:spcPct val="0"/>
                </a:spcBef>
                <a:spcAft>
                  <a:spcPct val="0"/>
                </a:spcAft>
              </a:pPr>
              <a:endParaRPr lang="en-US" altLang="zh-CN" sz="1200" dirty="0">
                <a:solidFill>
                  <a:schemeClr val="bg1"/>
                </a:solidFill>
                <a:latin typeface="微软雅黑" panose="020B0503020204020204" charset="-122"/>
                <a:ea typeface="微软雅黑" panose="020B0503020204020204" charset="-122"/>
              </a:endParaRPr>
            </a:p>
          </p:txBody>
        </p:sp>
      </p:grpSp>
      <p:grpSp>
        <p:nvGrpSpPr>
          <p:cNvPr id="22" name="组合 21"/>
          <p:cNvGrpSpPr/>
          <p:nvPr/>
        </p:nvGrpSpPr>
        <p:grpSpPr>
          <a:xfrm>
            <a:off x="5418932" y="4410491"/>
            <a:ext cx="1447800" cy="1447800"/>
            <a:chOff x="5418932" y="4410491"/>
            <a:chExt cx="1447800" cy="1447800"/>
          </a:xfrm>
        </p:grpSpPr>
        <p:sp>
          <p:nvSpPr>
            <p:cNvPr id="6" name="矩形 5"/>
            <p:cNvSpPr/>
            <p:nvPr/>
          </p:nvSpPr>
          <p:spPr>
            <a:xfrm>
              <a:off x="5418932" y="4410491"/>
              <a:ext cx="1447800" cy="1447800"/>
            </a:xfrm>
            <a:prstGeom prst="rect">
              <a:avLst/>
            </a:prstGeom>
            <a:solidFill>
              <a:srgbClr val="EB47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86"/>
            <p:cNvSpPr>
              <a:spLocks noEditPoints="1"/>
            </p:cNvSpPr>
            <p:nvPr/>
          </p:nvSpPr>
          <p:spPr bwMode="auto">
            <a:xfrm>
              <a:off x="5735777" y="4846319"/>
              <a:ext cx="819150" cy="597544"/>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grpSp>
      <p:grpSp>
        <p:nvGrpSpPr>
          <p:cNvPr id="23" name="组合 22"/>
          <p:cNvGrpSpPr/>
          <p:nvPr/>
        </p:nvGrpSpPr>
        <p:grpSpPr>
          <a:xfrm>
            <a:off x="7323932" y="4410491"/>
            <a:ext cx="1447800" cy="1447800"/>
            <a:chOff x="7323932" y="4410491"/>
            <a:chExt cx="1447800" cy="1447800"/>
          </a:xfrm>
        </p:grpSpPr>
        <p:sp>
          <p:nvSpPr>
            <p:cNvPr id="4" name="矩形 3"/>
            <p:cNvSpPr/>
            <p:nvPr/>
          </p:nvSpPr>
          <p:spPr>
            <a:xfrm>
              <a:off x="7323932" y="4410491"/>
              <a:ext cx="1447800" cy="1447800"/>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620794" y="4720648"/>
              <a:ext cx="892175" cy="701675"/>
              <a:chOff x="8251825" y="1574800"/>
              <a:chExt cx="892175" cy="701675"/>
            </a:xfrm>
            <a:solidFill>
              <a:schemeClr val="bg1"/>
            </a:solidFill>
          </p:grpSpPr>
          <p:sp>
            <p:nvSpPr>
              <p:cNvPr id="13"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7"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91440" tIns="45720" rIns="91440" bIns="45720" numCol="1" anchor="t" anchorCtr="0" compatLnSpc="1"/>
              <a:lstStyle/>
              <a:p>
                <a:endParaRPr lang="zh-CN" altLang="en-US"/>
              </a:p>
            </p:txBody>
          </p:sp>
        </p:grpSp>
      </p:grpSp>
      <p:grpSp>
        <p:nvGrpSpPr>
          <p:cNvPr id="24" name="组合 23"/>
          <p:cNvGrpSpPr/>
          <p:nvPr/>
        </p:nvGrpSpPr>
        <p:grpSpPr>
          <a:xfrm>
            <a:off x="9228932" y="4410491"/>
            <a:ext cx="1447800" cy="1447800"/>
            <a:chOff x="9228932" y="4410491"/>
            <a:chExt cx="1447800" cy="1447800"/>
          </a:xfrm>
        </p:grpSpPr>
        <p:sp>
          <p:nvSpPr>
            <p:cNvPr id="5" name="矩形 4"/>
            <p:cNvSpPr/>
            <p:nvPr/>
          </p:nvSpPr>
          <p:spPr>
            <a:xfrm>
              <a:off x="9228932" y="4410491"/>
              <a:ext cx="1447800" cy="1447800"/>
            </a:xfrm>
            <a:prstGeom prst="rect">
              <a:avLst/>
            </a:prstGeom>
            <a:solidFill>
              <a:srgbClr val="00AA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9636919" y="4776824"/>
              <a:ext cx="596900" cy="596900"/>
              <a:chOff x="5438775" y="2660650"/>
              <a:chExt cx="596900" cy="596900"/>
            </a:xfrm>
            <a:solidFill>
              <a:schemeClr val="bg1"/>
            </a:solidFill>
          </p:grpSpPr>
          <p:sp>
            <p:nvSpPr>
              <p:cNvPr id="19"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p>
                <a:endParaRPr lang="zh-CN" altLang="en-US"/>
              </a:p>
            </p:txBody>
          </p:sp>
        </p:grpSp>
      </p:grpSp>
      <p:sp>
        <p:nvSpPr>
          <p:cNvPr id="21" name="文本框 10"/>
          <p:cNvSpPr txBox="1"/>
          <p:nvPr/>
        </p:nvSpPr>
        <p:spPr>
          <a:xfrm>
            <a:off x="3148806" y="548846"/>
            <a:ext cx="58959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目标企业</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 name="组合 1074"/>
          <p:cNvGrpSpPr/>
          <p:nvPr/>
        </p:nvGrpSpPr>
        <p:grpSpPr>
          <a:xfrm>
            <a:off x="5139589" y="246616"/>
            <a:ext cx="3651995" cy="17953552"/>
            <a:chOff x="4018378" y="201098"/>
            <a:chExt cx="3651995" cy="17953552"/>
          </a:xfrm>
        </p:grpSpPr>
        <p:sp>
          <p:nvSpPr>
            <p:cNvPr id="33" name="任意多边形 32"/>
            <p:cNvSpPr/>
            <p:nvPr/>
          </p:nvSpPr>
          <p:spPr>
            <a:xfrm rot="21020459">
              <a:off x="4018378" y="201098"/>
              <a:ext cx="511979" cy="646081"/>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smtClean="0"/>
                <a:t>家庭</a:t>
              </a:r>
              <a:endParaRPr lang="en-US" altLang="zh-CN" sz="900" dirty="0" smtClean="0"/>
            </a:p>
            <a:p>
              <a:pPr algn="ctr"/>
              <a:r>
                <a:rPr lang="zh-CN" altLang="en-US" sz="900" dirty="0" smtClean="0"/>
                <a:t>环境</a:t>
              </a:r>
              <a:endParaRPr lang="en-US" altLang="zh-CN" sz="900" dirty="0" smtClean="0"/>
            </a:p>
            <a:p>
              <a:pPr algn="ctr"/>
              <a:r>
                <a:rPr lang="zh-CN" altLang="en-US" sz="900" dirty="0" smtClean="0"/>
                <a:t>分析</a:t>
              </a:r>
              <a:endParaRPr lang="zh-CN" altLang="en-US" sz="900" dirty="0"/>
            </a:p>
          </p:txBody>
        </p:sp>
        <p:cxnSp>
          <p:nvCxnSpPr>
            <p:cNvPr id="1074" name="直接连接符 1073"/>
            <p:cNvCxnSpPr>
              <a:stCxn id="33" idx="12"/>
            </p:cNvCxnSpPr>
            <p:nvPr/>
          </p:nvCxnSpPr>
          <p:spPr>
            <a:xfrm>
              <a:off x="4331472" y="841875"/>
              <a:ext cx="3338901" cy="173127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69" name="组合 1068"/>
          <p:cNvGrpSpPr/>
          <p:nvPr/>
        </p:nvGrpSpPr>
        <p:grpSpPr>
          <a:xfrm>
            <a:off x="4103352" y="1094267"/>
            <a:ext cx="3037309" cy="17380988"/>
            <a:chOff x="4078732" y="1116562"/>
            <a:chExt cx="3037309" cy="17380988"/>
          </a:xfrm>
        </p:grpSpPr>
        <p:sp>
          <p:nvSpPr>
            <p:cNvPr id="31" name="任意多边形 30"/>
            <p:cNvSpPr/>
            <p:nvPr/>
          </p:nvSpPr>
          <p:spPr>
            <a:xfrm rot="21188294">
              <a:off x="4078732" y="1116562"/>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t>评估</a:t>
              </a:r>
              <a:endParaRPr lang="en-US" altLang="zh-CN" sz="900" dirty="0"/>
            </a:p>
            <a:p>
              <a:pPr algn="ctr"/>
              <a:r>
                <a:rPr lang="zh-CN" altLang="en-US" sz="900" dirty="0" smtClean="0"/>
                <a:t>调整</a:t>
              </a:r>
              <a:endParaRPr lang="zh-CN" altLang="en-US" sz="900" dirty="0"/>
            </a:p>
          </p:txBody>
        </p:sp>
        <p:cxnSp>
          <p:nvCxnSpPr>
            <p:cNvPr id="1068" name="直接连接符 1067"/>
            <p:cNvCxnSpPr>
              <a:stCxn id="31" idx="10"/>
            </p:cNvCxnSpPr>
            <p:nvPr/>
          </p:nvCxnSpPr>
          <p:spPr>
            <a:xfrm>
              <a:off x="4443082" y="1854337"/>
              <a:ext cx="2672959" cy="166432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37" name="组合 1036"/>
          <p:cNvGrpSpPr/>
          <p:nvPr/>
        </p:nvGrpSpPr>
        <p:grpSpPr>
          <a:xfrm>
            <a:off x="2854395" y="1334420"/>
            <a:ext cx="5369120" cy="17373504"/>
            <a:chOff x="2909392" y="1124046"/>
            <a:chExt cx="5369120" cy="17373504"/>
          </a:xfrm>
        </p:grpSpPr>
        <p:cxnSp>
          <p:nvCxnSpPr>
            <p:cNvPr id="1036" name="直接连接符 1035"/>
            <p:cNvCxnSpPr/>
            <p:nvPr/>
          </p:nvCxnSpPr>
          <p:spPr>
            <a:xfrm flipH="1">
              <a:off x="2909392" y="2257242"/>
              <a:ext cx="4736027" cy="162403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rot="1156329">
              <a:off x="7425141" y="1124046"/>
              <a:ext cx="853371" cy="116457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实践经验</a:t>
              </a:r>
            </a:p>
          </p:txBody>
        </p:sp>
      </p:grpSp>
      <p:grpSp>
        <p:nvGrpSpPr>
          <p:cNvPr id="1034" name="组合 1033"/>
          <p:cNvGrpSpPr/>
          <p:nvPr/>
        </p:nvGrpSpPr>
        <p:grpSpPr>
          <a:xfrm>
            <a:off x="2057400" y="873992"/>
            <a:ext cx="6772751" cy="17623558"/>
            <a:chOff x="2057400" y="873992"/>
            <a:chExt cx="6772751" cy="17623558"/>
          </a:xfrm>
        </p:grpSpPr>
        <p:cxnSp>
          <p:nvCxnSpPr>
            <p:cNvPr id="1033" name="直接连接符 1032"/>
            <p:cNvCxnSpPr>
              <a:stCxn id="20" idx="12"/>
            </p:cNvCxnSpPr>
            <p:nvPr/>
          </p:nvCxnSpPr>
          <p:spPr>
            <a:xfrm flipH="1">
              <a:off x="2057400" y="1733851"/>
              <a:ext cx="6263580" cy="167636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rot="1450043">
              <a:off x="8172170" y="873992"/>
              <a:ext cx="657981" cy="89792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中期计划</a:t>
              </a:r>
            </a:p>
          </p:txBody>
        </p:sp>
      </p:grpSp>
      <p:grpSp>
        <p:nvGrpSpPr>
          <p:cNvPr id="1063" name="组合 1062"/>
          <p:cNvGrpSpPr/>
          <p:nvPr/>
        </p:nvGrpSpPr>
        <p:grpSpPr>
          <a:xfrm>
            <a:off x="2845907" y="1058672"/>
            <a:ext cx="594881" cy="16136666"/>
            <a:chOff x="3044210" y="1122634"/>
            <a:chExt cx="594881" cy="16136666"/>
          </a:xfrm>
        </p:grpSpPr>
        <p:sp>
          <p:nvSpPr>
            <p:cNvPr id="29" name="任意多边形 28"/>
            <p:cNvSpPr/>
            <p:nvPr/>
          </p:nvSpPr>
          <p:spPr>
            <a:xfrm>
              <a:off x="3044210" y="1122634"/>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smtClean="0"/>
                <a:t>学校</a:t>
              </a:r>
              <a:endParaRPr lang="en-US" altLang="zh-CN" sz="900" dirty="0" smtClean="0"/>
            </a:p>
            <a:p>
              <a:pPr algn="ctr"/>
              <a:r>
                <a:rPr lang="zh-CN" altLang="en-US" sz="900" dirty="0" smtClean="0"/>
                <a:t>环境</a:t>
              </a:r>
              <a:endParaRPr lang="en-US" altLang="zh-CN" sz="900" dirty="0" smtClean="0"/>
            </a:p>
            <a:p>
              <a:pPr algn="ctr"/>
              <a:r>
                <a:rPr lang="zh-CN" altLang="en-US" sz="900" dirty="0" smtClean="0"/>
                <a:t>分析</a:t>
              </a:r>
              <a:endParaRPr lang="zh-CN" altLang="en-US" sz="900" dirty="0"/>
            </a:p>
          </p:txBody>
        </p:sp>
        <p:cxnSp>
          <p:nvCxnSpPr>
            <p:cNvPr id="1061" name="直接连接符 1060"/>
            <p:cNvCxnSpPr>
              <a:stCxn id="29" idx="12"/>
            </p:cNvCxnSpPr>
            <p:nvPr/>
          </p:nvCxnSpPr>
          <p:spPr>
            <a:xfrm flipH="1">
              <a:off x="3143348" y="1873068"/>
              <a:ext cx="201769" cy="153862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59" name="组合 1058"/>
          <p:cNvGrpSpPr/>
          <p:nvPr/>
        </p:nvGrpSpPr>
        <p:grpSpPr>
          <a:xfrm>
            <a:off x="6815134" y="326907"/>
            <a:ext cx="594881" cy="17368273"/>
            <a:chOff x="6815134" y="326907"/>
            <a:chExt cx="594881" cy="17368273"/>
          </a:xfrm>
        </p:grpSpPr>
        <p:cxnSp>
          <p:nvCxnSpPr>
            <p:cNvPr id="1057" name="直接连接符 1056"/>
            <p:cNvCxnSpPr>
              <a:stCxn id="28" idx="12"/>
            </p:cNvCxnSpPr>
            <p:nvPr/>
          </p:nvCxnSpPr>
          <p:spPr>
            <a:xfrm flipH="1">
              <a:off x="6815134" y="1077341"/>
              <a:ext cx="300907" cy="166178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任意多边形 27"/>
            <p:cNvSpPr/>
            <p:nvPr/>
          </p:nvSpPr>
          <p:spPr>
            <a:xfrm>
              <a:off x="6815134" y="326907"/>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smtClean="0"/>
                <a:t>长期</a:t>
              </a:r>
              <a:endParaRPr lang="en-US" altLang="zh-CN" sz="1300" dirty="0" smtClean="0"/>
            </a:p>
            <a:p>
              <a:pPr algn="ctr"/>
              <a:r>
                <a:rPr lang="zh-CN" altLang="en-US" sz="1300" dirty="0" smtClean="0"/>
                <a:t>计划</a:t>
              </a:r>
              <a:endParaRPr lang="zh-CN" altLang="en-US" sz="1300" dirty="0"/>
            </a:p>
          </p:txBody>
        </p:sp>
      </p:grpSp>
      <p:grpSp>
        <p:nvGrpSpPr>
          <p:cNvPr id="51" name="组合 50"/>
          <p:cNvGrpSpPr/>
          <p:nvPr/>
        </p:nvGrpSpPr>
        <p:grpSpPr>
          <a:xfrm>
            <a:off x="2928442" y="1703648"/>
            <a:ext cx="6333046" cy="15555652"/>
            <a:chOff x="2928442" y="1703648"/>
            <a:chExt cx="6333046" cy="15555652"/>
          </a:xfrm>
        </p:grpSpPr>
        <p:cxnSp>
          <p:nvCxnSpPr>
            <p:cNvPr id="48" name="直接连接符 47"/>
            <p:cNvCxnSpPr/>
            <p:nvPr/>
          </p:nvCxnSpPr>
          <p:spPr>
            <a:xfrm flipH="1">
              <a:off x="2928442" y="2837028"/>
              <a:ext cx="5661908" cy="144222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任意多边形 18"/>
            <p:cNvSpPr/>
            <p:nvPr/>
          </p:nvSpPr>
          <p:spPr>
            <a:xfrm rot="1450043">
              <a:off x="8394203" y="1703648"/>
              <a:ext cx="867285" cy="1183558"/>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短期计划</a:t>
              </a:r>
              <a:endParaRPr lang="zh-CN" altLang="en-US" dirty="0"/>
            </a:p>
          </p:txBody>
        </p:sp>
      </p:grpSp>
      <p:grpSp>
        <p:nvGrpSpPr>
          <p:cNvPr id="54" name="组合 53"/>
          <p:cNvGrpSpPr/>
          <p:nvPr/>
        </p:nvGrpSpPr>
        <p:grpSpPr>
          <a:xfrm>
            <a:off x="4716328" y="5172299"/>
            <a:ext cx="4397192" cy="12087001"/>
            <a:chOff x="4716328" y="5172299"/>
            <a:chExt cx="4397192" cy="12087001"/>
          </a:xfrm>
        </p:grpSpPr>
        <p:cxnSp>
          <p:nvCxnSpPr>
            <p:cNvPr id="53" name="直接连接符 52"/>
            <p:cNvCxnSpPr>
              <a:stCxn id="13" idx="12"/>
            </p:cNvCxnSpPr>
            <p:nvPr/>
          </p:nvCxnSpPr>
          <p:spPr>
            <a:xfrm flipH="1">
              <a:off x="4716328" y="5861433"/>
              <a:ext cx="3985222" cy="113978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rot="1306663">
              <a:off x="8548029" y="5172299"/>
              <a:ext cx="565491" cy="71360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t>选择</a:t>
              </a:r>
              <a:endParaRPr lang="en-US" altLang="zh-CN" sz="900" dirty="0"/>
            </a:p>
            <a:p>
              <a:pPr algn="ctr"/>
              <a:r>
                <a:rPr lang="zh-CN" altLang="en-US" sz="900" dirty="0" smtClean="0"/>
                <a:t>原因</a:t>
              </a:r>
              <a:endParaRPr lang="zh-CN" altLang="en-US" sz="900" dirty="0"/>
            </a:p>
          </p:txBody>
        </p:sp>
      </p:grpSp>
      <p:grpSp>
        <p:nvGrpSpPr>
          <p:cNvPr id="57" name="组合 56"/>
          <p:cNvGrpSpPr/>
          <p:nvPr/>
        </p:nvGrpSpPr>
        <p:grpSpPr>
          <a:xfrm>
            <a:off x="4984697" y="4601490"/>
            <a:ext cx="3905847" cy="13093690"/>
            <a:chOff x="4984697" y="4601490"/>
            <a:chExt cx="3905847" cy="13093690"/>
          </a:xfrm>
        </p:grpSpPr>
        <p:cxnSp>
          <p:nvCxnSpPr>
            <p:cNvPr id="56" name="直接连接符 55"/>
            <p:cNvCxnSpPr/>
            <p:nvPr/>
          </p:nvCxnSpPr>
          <p:spPr>
            <a:xfrm flipH="1">
              <a:off x="4984697" y="5575283"/>
              <a:ext cx="3428375" cy="12119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rot="562811">
              <a:off x="8111778" y="4601490"/>
              <a:ext cx="778766" cy="98274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职业</a:t>
              </a:r>
              <a:endParaRPr lang="en-US" altLang="zh-CN" sz="1200" dirty="0" smtClean="0"/>
            </a:p>
            <a:p>
              <a:pPr algn="ctr"/>
              <a:r>
                <a:rPr lang="zh-CN" altLang="en-US" sz="1200" dirty="0" smtClean="0"/>
                <a:t>环境</a:t>
              </a:r>
              <a:endParaRPr lang="en-US" altLang="zh-CN" sz="1200" dirty="0" smtClean="0"/>
            </a:p>
            <a:p>
              <a:pPr algn="ctr"/>
              <a:r>
                <a:rPr lang="zh-CN" altLang="en-US" sz="1200" dirty="0" smtClean="0"/>
                <a:t>分析</a:t>
              </a:r>
              <a:endParaRPr lang="zh-CN" altLang="en-US" sz="1200" dirty="0"/>
            </a:p>
          </p:txBody>
        </p:sp>
      </p:grpSp>
      <p:grpSp>
        <p:nvGrpSpPr>
          <p:cNvPr id="60" name="组合 59"/>
          <p:cNvGrpSpPr/>
          <p:nvPr/>
        </p:nvGrpSpPr>
        <p:grpSpPr>
          <a:xfrm>
            <a:off x="6933007" y="4047204"/>
            <a:ext cx="4380010" cy="13631452"/>
            <a:chOff x="6933007" y="4047204"/>
            <a:chExt cx="4380010" cy="13631452"/>
          </a:xfrm>
        </p:grpSpPr>
        <p:cxnSp>
          <p:nvCxnSpPr>
            <p:cNvPr id="59" name="直接连接符 58"/>
            <p:cNvCxnSpPr/>
            <p:nvPr/>
          </p:nvCxnSpPr>
          <p:spPr>
            <a:xfrm>
              <a:off x="7896994" y="5661248"/>
              <a:ext cx="3416023" cy="120174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rot="20391929">
              <a:off x="6933007" y="4047204"/>
              <a:ext cx="1393874" cy="175896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荣誉</a:t>
              </a:r>
              <a:endParaRPr lang="en-US" altLang="zh-CN" sz="2400" dirty="0" smtClean="0"/>
            </a:p>
            <a:p>
              <a:pPr algn="ctr"/>
              <a:r>
                <a:rPr lang="zh-CN" altLang="en-US" sz="2400" dirty="0" smtClean="0"/>
                <a:t>成果</a:t>
              </a:r>
              <a:endParaRPr lang="zh-CN" altLang="en-US" sz="2400" dirty="0"/>
            </a:p>
          </p:txBody>
        </p:sp>
      </p:grpSp>
      <p:grpSp>
        <p:nvGrpSpPr>
          <p:cNvPr id="63" name="组合 62"/>
          <p:cNvGrpSpPr/>
          <p:nvPr/>
        </p:nvGrpSpPr>
        <p:grpSpPr>
          <a:xfrm>
            <a:off x="3984330" y="3311901"/>
            <a:ext cx="5326254" cy="14329060"/>
            <a:chOff x="3639091" y="3366120"/>
            <a:chExt cx="5326254" cy="14329060"/>
          </a:xfrm>
        </p:grpSpPr>
        <p:cxnSp>
          <p:nvCxnSpPr>
            <p:cNvPr id="62" name="直接连接符 61"/>
            <p:cNvCxnSpPr>
              <a:stCxn id="16" idx="13"/>
            </p:cNvCxnSpPr>
            <p:nvPr/>
          </p:nvCxnSpPr>
          <p:spPr>
            <a:xfrm flipH="1">
              <a:off x="3639091" y="4939985"/>
              <a:ext cx="4440696" cy="127551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rot="1108005">
              <a:off x="7738346" y="3366120"/>
              <a:ext cx="1226999" cy="1630185"/>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社会</a:t>
              </a:r>
              <a:endParaRPr lang="en-US" altLang="zh-CN" dirty="0" smtClean="0"/>
            </a:p>
            <a:p>
              <a:pPr algn="ctr"/>
              <a:r>
                <a:rPr lang="zh-CN" altLang="en-US" dirty="0" smtClean="0"/>
                <a:t>环境</a:t>
              </a:r>
              <a:endParaRPr lang="en-US" altLang="zh-CN" dirty="0" smtClean="0"/>
            </a:p>
            <a:p>
              <a:pPr algn="ctr"/>
              <a:r>
                <a:rPr lang="zh-CN" altLang="en-US" dirty="0" smtClean="0"/>
                <a:t>分析</a:t>
              </a:r>
              <a:endParaRPr lang="zh-CN" altLang="en-US" dirty="0"/>
            </a:p>
          </p:txBody>
        </p:sp>
      </p:grpSp>
      <p:grpSp>
        <p:nvGrpSpPr>
          <p:cNvPr id="1028" name="组合 1027"/>
          <p:cNvGrpSpPr/>
          <p:nvPr/>
        </p:nvGrpSpPr>
        <p:grpSpPr>
          <a:xfrm>
            <a:off x="3924310" y="3231588"/>
            <a:ext cx="4864006" cy="14781567"/>
            <a:chOff x="3619510" y="3079188"/>
            <a:chExt cx="4864006" cy="14781567"/>
          </a:xfrm>
        </p:grpSpPr>
        <p:cxnSp>
          <p:nvCxnSpPr>
            <p:cNvPr id="1025" name="直接连接符 1024"/>
            <p:cNvCxnSpPr/>
            <p:nvPr/>
          </p:nvCxnSpPr>
          <p:spPr>
            <a:xfrm flipH="1">
              <a:off x="3619510" y="4544596"/>
              <a:ext cx="4050863" cy="133161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rot="1033066">
              <a:off x="7375232" y="3079188"/>
              <a:ext cx="1108284" cy="151244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ea"/>
                  <a:ea typeface="+mj-ea"/>
                </a:rPr>
                <a:t>SWOT</a:t>
              </a:r>
            </a:p>
            <a:p>
              <a:pPr algn="ctr"/>
              <a:r>
                <a:rPr lang="zh-CN" altLang="en-US" dirty="0" smtClean="0">
                  <a:latin typeface="+mj-ea"/>
                  <a:ea typeface="+mj-ea"/>
                </a:rPr>
                <a:t>分析</a:t>
              </a:r>
              <a:endParaRPr lang="zh-CN" altLang="en-US" dirty="0">
                <a:latin typeface="+mj-ea"/>
                <a:ea typeface="+mj-ea"/>
              </a:endParaRPr>
            </a:p>
          </p:txBody>
        </p:sp>
      </p:grpSp>
      <p:grpSp>
        <p:nvGrpSpPr>
          <p:cNvPr id="1040" name="组合 1039"/>
          <p:cNvGrpSpPr/>
          <p:nvPr/>
        </p:nvGrpSpPr>
        <p:grpSpPr>
          <a:xfrm>
            <a:off x="2689176" y="2567710"/>
            <a:ext cx="1037315" cy="15068268"/>
            <a:chOff x="2784426" y="2605810"/>
            <a:chExt cx="1037315" cy="15068268"/>
          </a:xfrm>
        </p:grpSpPr>
        <p:cxnSp>
          <p:nvCxnSpPr>
            <p:cNvPr id="1039" name="直接连接符 1038"/>
            <p:cNvCxnSpPr/>
            <p:nvPr/>
          </p:nvCxnSpPr>
          <p:spPr>
            <a:xfrm flipH="1">
              <a:off x="2784426" y="3789040"/>
              <a:ext cx="515845" cy="138850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任意多边形 21"/>
            <p:cNvSpPr/>
            <p:nvPr/>
          </p:nvSpPr>
          <p:spPr>
            <a:xfrm rot="361376">
              <a:off x="2861562" y="2605810"/>
              <a:ext cx="960179" cy="1215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dirty="0" smtClean="0"/>
                <a:t>社会</a:t>
              </a:r>
              <a:endParaRPr lang="en-US" altLang="zh-CN" sz="1700" dirty="0" smtClean="0"/>
            </a:p>
            <a:p>
              <a:pPr algn="ctr"/>
              <a:r>
                <a:rPr lang="zh-CN" altLang="en-US" sz="1700" dirty="0" smtClean="0"/>
                <a:t>实践</a:t>
              </a:r>
              <a:endParaRPr lang="zh-CN" altLang="en-US" sz="1700" dirty="0"/>
            </a:p>
          </p:txBody>
        </p:sp>
      </p:grpSp>
      <p:grpSp>
        <p:nvGrpSpPr>
          <p:cNvPr id="1043" name="组合 1042"/>
          <p:cNvGrpSpPr/>
          <p:nvPr/>
        </p:nvGrpSpPr>
        <p:grpSpPr>
          <a:xfrm>
            <a:off x="4471021" y="4785475"/>
            <a:ext cx="2201836" cy="13527019"/>
            <a:chOff x="4471021" y="4970531"/>
            <a:chExt cx="2201836" cy="13527019"/>
          </a:xfrm>
        </p:grpSpPr>
        <p:cxnSp>
          <p:nvCxnSpPr>
            <p:cNvPr id="1042" name="直接连接符 1041"/>
            <p:cNvCxnSpPr>
              <a:stCxn id="23" idx="12"/>
            </p:cNvCxnSpPr>
            <p:nvPr/>
          </p:nvCxnSpPr>
          <p:spPr>
            <a:xfrm>
              <a:off x="5059333" y="6179540"/>
              <a:ext cx="1613524" cy="123180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rot="21024324">
              <a:off x="4471021" y="4970531"/>
              <a:ext cx="962548" cy="1218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评估</a:t>
              </a:r>
              <a:endParaRPr lang="en-US" altLang="zh-CN" dirty="0" smtClean="0"/>
            </a:p>
            <a:p>
              <a:pPr algn="ctr"/>
              <a:r>
                <a:rPr lang="zh-CN" altLang="en-US" dirty="0" smtClean="0"/>
                <a:t>调整</a:t>
              </a:r>
              <a:endParaRPr lang="zh-CN" altLang="en-US" dirty="0"/>
            </a:p>
          </p:txBody>
        </p:sp>
      </p:grpSp>
      <p:grpSp>
        <p:nvGrpSpPr>
          <p:cNvPr id="1052" name="组合 1051"/>
          <p:cNvGrpSpPr/>
          <p:nvPr/>
        </p:nvGrpSpPr>
        <p:grpSpPr>
          <a:xfrm>
            <a:off x="3341650" y="1703058"/>
            <a:ext cx="3541416" cy="16254913"/>
            <a:chOff x="3273718" y="2033087"/>
            <a:chExt cx="3541416" cy="16254913"/>
          </a:xfrm>
        </p:grpSpPr>
        <p:cxnSp>
          <p:nvCxnSpPr>
            <p:cNvPr id="1051" name="直接连接符 1050"/>
            <p:cNvCxnSpPr>
              <a:stCxn id="26" idx="12"/>
            </p:cNvCxnSpPr>
            <p:nvPr/>
          </p:nvCxnSpPr>
          <p:spPr>
            <a:xfrm>
              <a:off x="3967232" y="3397759"/>
              <a:ext cx="2847902" cy="148902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任意多边形 25"/>
            <p:cNvSpPr/>
            <p:nvPr/>
          </p:nvSpPr>
          <p:spPr>
            <a:xfrm rot="20887931">
              <a:off x="3273718" y="2033087"/>
              <a:ext cx="1090735" cy="1381215"/>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环境</a:t>
              </a:r>
              <a:endParaRPr lang="en-US" altLang="zh-CN" dirty="0" smtClean="0"/>
            </a:p>
            <a:p>
              <a:pPr algn="ctr"/>
              <a:r>
                <a:rPr lang="zh-CN" altLang="en-US" dirty="0" smtClean="0"/>
                <a:t>分析</a:t>
              </a:r>
              <a:endParaRPr lang="en-US" altLang="zh-CN" dirty="0" smtClean="0"/>
            </a:p>
            <a:p>
              <a:pPr algn="ctr"/>
              <a:endParaRPr lang="zh-CN" altLang="en-US" dirty="0"/>
            </a:p>
          </p:txBody>
        </p:sp>
      </p:grpSp>
      <p:grpSp>
        <p:nvGrpSpPr>
          <p:cNvPr id="1066" name="组合 1065"/>
          <p:cNvGrpSpPr/>
          <p:nvPr/>
        </p:nvGrpSpPr>
        <p:grpSpPr>
          <a:xfrm>
            <a:off x="3601016" y="2545262"/>
            <a:ext cx="1171009" cy="15742738"/>
            <a:chOff x="3601016" y="2545262"/>
            <a:chExt cx="1171009" cy="15742738"/>
          </a:xfrm>
        </p:grpSpPr>
        <p:sp>
          <p:nvSpPr>
            <p:cNvPr id="30" name="任意多边形 29"/>
            <p:cNvSpPr/>
            <p:nvPr/>
          </p:nvSpPr>
          <p:spPr>
            <a:xfrm>
              <a:off x="3601016" y="2545262"/>
              <a:ext cx="1171009" cy="147772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选择</a:t>
              </a:r>
              <a:endParaRPr lang="en-US" altLang="zh-CN" dirty="0" smtClean="0"/>
            </a:p>
            <a:p>
              <a:pPr algn="ctr"/>
              <a:r>
                <a:rPr lang="zh-CN" altLang="en-US" dirty="0" smtClean="0"/>
                <a:t>原因</a:t>
              </a:r>
              <a:endParaRPr lang="en-US" altLang="zh-CN" dirty="0" smtClean="0"/>
            </a:p>
            <a:p>
              <a:pPr algn="ctr"/>
              <a:endParaRPr lang="zh-CN" altLang="en-US" dirty="0"/>
            </a:p>
          </p:txBody>
        </p:sp>
        <p:cxnSp>
          <p:nvCxnSpPr>
            <p:cNvPr id="1065" name="直接连接符 1064"/>
            <p:cNvCxnSpPr>
              <a:stCxn id="30" idx="12"/>
            </p:cNvCxnSpPr>
            <p:nvPr/>
          </p:nvCxnSpPr>
          <p:spPr>
            <a:xfrm flipH="1">
              <a:off x="3738576" y="4022473"/>
              <a:ext cx="454767" cy="142655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46" name="组合 1045"/>
          <p:cNvGrpSpPr/>
          <p:nvPr/>
        </p:nvGrpSpPr>
        <p:grpSpPr>
          <a:xfrm>
            <a:off x="-239910" y="4350549"/>
            <a:ext cx="5097357" cy="13288404"/>
            <a:chOff x="-239910" y="4350549"/>
            <a:chExt cx="5097357" cy="13288404"/>
          </a:xfrm>
        </p:grpSpPr>
        <p:cxnSp>
          <p:nvCxnSpPr>
            <p:cNvPr id="1045" name="直接连接符 1044"/>
            <p:cNvCxnSpPr/>
            <p:nvPr/>
          </p:nvCxnSpPr>
          <p:spPr>
            <a:xfrm flipH="1">
              <a:off x="-239910" y="5445224"/>
              <a:ext cx="4389734" cy="121937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rot="1256723">
              <a:off x="3894899" y="4350549"/>
              <a:ext cx="962548" cy="1218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自我</a:t>
              </a:r>
              <a:endParaRPr lang="en-US" altLang="zh-CN" dirty="0" smtClean="0"/>
            </a:p>
            <a:p>
              <a:pPr algn="ctr"/>
              <a:r>
                <a:rPr lang="zh-CN" altLang="en-US" dirty="0" smtClean="0"/>
                <a:t>认知</a:t>
              </a:r>
              <a:endParaRPr lang="zh-CN" altLang="en-US" dirty="0"/>
            </a:p>
          </p:txBody>
        </p:sp>
      </p:grpSp>
      <p:sp>
        <p:nvSpPr>
          <p:cNvPr id="8" name="contents"/>
          <p:cNvSpPr/>
          <p:nvPr/>
        </p:nvSpPr>
        <p:spPr>
          <a:xfrm>
            <a:off x="4276848" y="1609054"/>
            <a:ext cx="3639893" cy="3639893"/>
          </a:xfrm>
          <a:prstGeom prst="ellipse">
            <a:avLst/>
          </a:prstGeom>
          <a:solidFill>
            <a:schemeClr val="bg1"/>
          </a:solidFill>
          <a:ln>
            <a:noFill/>
          </a:ln>
          <a:effectLst>
            <a:glow rad="215900">
              <a:schemeClr val="accent6">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kumimoji="1" lang="zh-CN" altLang="en-US" sz="2400" dirty="0">
                <a:solidFill>
                  <a:srgbClr val="00AA8C"/>
                </a:solidFill>
                <a:latin typeface="微软雅黑" panose="020B0503020204020204" charset="-122"/>
                <a:ea typeface="微软雅黑" panose="020B0503020204020204" charset="-122"/>
                <a:cs typeface="微软雅黑" panose="020B0503020204020204" charset="-122"/>
              </a:rPr>
              <a:t>职</a:t>
            </a:r>
            <a:r>
              <a:rPr kumimoji="1" lang="zh-CN" altLang="en-US" sz="2400" dirty="0">
                <a:solidFill>
                  <a:srgbClr val="EB475B"/>
                </a:solidFill>
                <a:latin typeface="微软雅黑" panose="020B0503020204020204" charset="-122"/>
                <a:ea typeface="微软雅黑" panose="020B0503020204020204" charset="-122"/>
                <a:cs typeface="微软雅黑" panose="020B0503020204020204" charset="-122"/>
              </a:rPr>
              <a:t>业</a:t>
            </a:r>
            <a:r>
              <a:rPr kumimoji="1" lang="zh-CN" altLang="en-US" sz="2400" dirty="0">
                <a:solidFill>
                  <a:srgbClr val="30B9EC"/>
                </a:solidFill>
                <a:latin typeface="微软雅黑" panose="020B0503020204020204" charset="-122"/>
                <a:ea typeface="微软雅黑" panose="020B0503020204020204" charset="-122"/>
                <a:cs typeface="微软雅黑" panose="020B0503020204020204" charset="-122"/>
              </a:rPr>
              <a:t>生</a:t>
            </a:r>
            <a:r>
              <a:rPr kumimoji="1" lang="zh-CN" altLang="en-US" sz="2400" dirty="0">
                <a:solidFill>
                  <a:srgbClr val="8EC83E"/>
                </a:solidFill>
                <a:latin typeface="微软雅黑" panose="020B0503020204020204" charset="-122"/>
                <a:ea typeface="微软雅黑" panose="020B0503020204020204" charset="-122"/>
                <a:cs typeface="微软雅黑" panose="020B0503020204020204" charset="-122"/>
              </a:rPr>
              <a:t>涯</a:t>
            </a:r>
            <a:r>
              <a:rPr kumimoji="1" lang="zh-CN" altLang="en-US" sz="2400" dirty="0" smtClean="0">
                <a:solidFill>
                  <a:srgbClr val="00AA8C"/>
                </a:solidFill>
                <a:latin typeface="微软雅黑" panose="020B0503020204020204" charset="-122"/>
                <a:ea typeface="微软雅黑" panose="020B0503020204020204" charset="-122"/>
                <a:cs typeface="微软雅黑" panose="020B0503020204020204" charset="-122"/>
              </a:rPr>
              <a:t>规</a:t>
            </a:r>
            <a:r>
              <a:rPr kumimoji="1" lang="zh-CN" altLang="en-US" sz="2400" dirty="0" smtClean="0">
                <a:solidFill>
                  <a:srgbClr val="EB475B"/>
                </a:solidFill>
                <a:latin typeface="微软雅黑" panose="020B0503020204020204" charset="-122"/>
                <a:ea typeface="微软雅黑" panose="020B0503020204020204" charset="-122"/>
                <a:cs typeface="微软雅黑" panose="020B0503020204020204" charset="-122"/>
              </a:rPr>
              <a:t>划</a:t>
            </a:r>
            <a:endParaRPr kumimoji="1" lang="en-US" altLang="zh-CN" sz="2400" dirty="0" smtClean="0">
              <a:solidFill>
                <a:srgbClr val="EB475B"/>
              </a:solidFill>
              <a:latin typeface="微软雅黑" panose="020B0503020204020204" charset="-122"/>
              <a:ea typeface="微软雅黑" panose="020B0503020204020204" charset="-122"/>
              <a:cs typeface="微软雅黑" panose="020B0503020204020204" charset="-122"/>
            </a:endParaRPr>
          </a:p>
          <a:p>
            <a:pPr lvl="0" algn="ctr"/>
            <a:r>
              <a:rPr kumimoji="1" lang="zh-CN" altLang="en-US" sz="60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目  录</a:t>
            </a:r>
            <a:endParaRPr kumimoji="1" lang="en-US" altLang="zh-CN" sz="60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lvl="0" algn="ctr"/>
            <a:r>
              <a:rPr kumimoji="1" lang="en-US" altLang="zh-CN" sz="2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CONTENTS</a:t>
            </a:r>
            <a:endParaRPr kumimoji="1" lang="zh-CN" altLang="en-US" sz="2600" b="1" dirty="0">
              <a:solidFill>
                <a:schemeClr val="tx1">
                  <a:lumMod val="75000"/>
                  <a:lumOff val="25000"/>
                </a:schemeClr>
              </a:solidFill>
            </a:endParaRPr>
          </a:p>
        </p:txBody>
      </p:sp>
      <p:grpSp>
        <p:nvGrpSpPr>
          <p:cNvPr id="1072" name="组合 1071"/>
          <p:cNvGrpSpPr/>
          <p:nvPr/>
        </p:nvGrpSpPr>
        <p:grpSpPr>
          <a:xfrm>
            <a:off x="2187400" y="1491910"/>
            <a:ext cx="3090005" cy="17216014"/>
            <a:chOff x="2382642" y="627601"/>
            <a:chExt cx="3090005" cy="17216014"/>
          </a:xfrm>
        </p:grpSpPr>
        <p:sp>
          <p:nvSpPr>
            <p:cNvPr id="32" name="任意多边形 31"/>
            <p:cNvSpPr/>
            <p:nvPr/>
          </p:nvSpPr>
          <p:spPr>
            <a:xfrm rot="329361">
              <a:off x="4472572" y="627601"/>
              <a:ext cx="1000075" cy="126202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smtClean="0"/>
                <a:t>职业</a:t>
              </a:r>
              <a:endParaRPr lang="en-US" altLang="zh-CN" sz="2100" dirty="0" smtClean="0"/>
            </a:p>
            <a:p>
              <a:pPr algn="ctr"/>
              <a:r>
                <a:rPr lang="zh-CN" altLang="en-US" sz="2100" dirty="0" smtClean="0"/>
                <a:t>兴趣</a:t>
              </a:r>
              <a:endParaRPr lang="zh-CN" altLang="en-US" sz="2100" dirty="0"/>
            </a:p>
          </p:txBody>
        </p:sp>
        <p:cxnSp>
          <p:nvCxnSpPr>
            <p:cNvPr id="1071" name="直接连接符 1070"/>
            <p:cNvCxnSpPr/>
            <p:nvPr/>
          </p:nvCxnSpPr>
          <p:spPr>
            <a:xfrm flipH="1">
              <a:off x="2382642" y="1860718"/>
              <a:ext cx="2512897" cy="15982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78" name="组合 1077"/>
          <p:cNvGrpSpPr/>
          <p:nvPr/>
        </p:nvGrpSpPr>
        <p:grpSpPr>
          <a:xfrm>
            <a:off x="7670373" y="3447173"/>
            <a:ext cx="4113603" cy="14248007"/>
            <a:chOff x="7670373" y="3447173"/>
            <a:chExt cx="4113603" cy="14248007"/>
          </a:xfrm>
        </p:grpSpPr>
        <p:sp>
          <p:nvSpPr>
            <p:cNvPr id="41" name="任意多边形 40"/>
            <p:cNvSpPr/>
            <p:nvPr/>
          </p:nvSpPr>
          <p:spPr>
            <a:xfrm rot="592809">
              <a:off x="11189095" y="3447173"/>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全面</a:t>
              </a:r>
              <a:endParaRPr lang="en-US" altLang="zh-CN" sz="1400" dirty="0" smtClean="0"/>
            </a:p>
            <a:p>
              <a:pPr algn="ctr"/>
              <a:r>
                <a:rPr lang="zh-CN" altLang="en-US" sz="1400" dirty="0" smtClean="0"/>
                <a:t>评估</a:t>
              </a:r>
              <a:endParaRPr lang="zh-CN" altLang="en-US" sz="1400" dirty="0"/>
            </a:p>
          </p:txBody>
        </p:sp>
        <p:cxnSp>
          <p:nvCxnSpPr>
            <p:cNvPr id="1077" name="直接连接符 1076"/>
            <p:cNvCxnSpPr/>
            <p:nvPr/>
          </p:nvCxnSpPr>
          <p:spPr>
            <a:xfrm flipH="1">
              <a:off x="7670373" y="4174042"/>
              <a:ext cx="3725970" cy="135211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84" name="组合 1083"/>
          <p:cNvGrpSpPr/>
          <p:nvPr/>
        </p:nvGrpSpPr>
        <p:grpSpPr>
          <a:xfrm>
            <a:off x="657978" y="1309267"/>
            <a:ext cx="3535365" cy="16742629"/>
            <a:chOff x="657978" y="1309267"/>
            <a:chExt cx="3535365" cy="16742629"/>
          </a:xfrm>
        </p:grpSpPr>
        <p:sp>
          <p:nvSpPr>
            <p:cNvPr id="42" name="任意多边形 41"/>
            <p:cNvSpPr/>
            <p:nvPr/>
          </p:nvSpPr>
          <p:spPr>
            <a:xfrm rot="21230784">
              <a:off x="657978" y="1309267"/>
              <a:ext cx="778766" cy="98274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工作</a:t>
              </a:r>
              <a:endParaRPr lang="en-US" altLang="zh-CN" sz="1600" dirty="0" smtClean="0"/>
            </a:p>
            <a:p>
              <a:pPr algn="ctr"/>
              <a:r>
                <a:rPr lang="zh-CN" altLang="en-US" sz="1600" dirty="0" smtClean="0"/>
                <a:t>内容</a:t>
              </a:r>
              <a:endParaRPr lang="zh-CN" altLang="en-US" sz="1600" dirty="0"/>
            </a:p>
          </p:txBody>
        </p:sp>
        <p:cxnSp>
          <p:nvCxnSpPr>
            <p:cNvPr id="1083" name="直接连接符 1082"/>
            <p:cNvCxnSpPr/>
            <p:nvPr/>
          </p:nvCxnSpPr>
          <p:spPr>
            <a:xfrm>
              <a:off x="1064415" y="2179504"/>
              <a:ext cx="3128928" cy="15872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87" name="组合 1086"/>
          <p:cNvGrpSpPr/>
          <p:nvPr/>
        </p:nvGrpSpPr>
        <p:grpSpPr>
          <a:xfrm>
            <a:off x="1806083" y="3243319"/>
            <a:ext cx="1337265" cy="15701906"/>
            <a:chOff x="1806083" y="3243319"/>
            <a:chExt cx="1337265" cy="15701906"/>
          </a:xfrm>
        </p:grpSpPr>
        <p:sp>
          <p:nvSpPr>
            <p:cNvPr id="43" name="任意多边形 42"/>
            <p:cNvSpPr/>
            <p:nvPr/>
          </p:nvSpPr>
          <p:spPr>
            <a:xfrm rot="21232996">
              <a:off x="1806083" y="3243319"/>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备选</a:t>
              </a:r>
              <a:endParaRPr lang="en-US" altLang="zh-CN" sz="1200" dirty="0" smtClean="0"/>
            </a:p>
            <a:p>
              <a:pPr algn="ctr"/>
              <a:r>
                <a:rPr lang="zh-CN" altLang="en-US" sz="1200" dirty="0" smtClean="0"/>
                <a:t>方案</a:t>
              </a:r>
              <a:endParaRPr lang="zh-CN" altLang="en-US" sz="1200" dirty="0"/>
            </a:p>
          </p:txBody>
        </p:sp>
        <p:cxnSp>
          <p:nvCxnSpPr>
            <p:cNvPr id="1086" name="直接连接符 1085"/>
            <p:cNvCxnSpPr>
              <a:stCxn id="43" idx="14"/>
            </p:cNvCxnSpPr>
            <p:nvPr/>
          </p:nvCxnSpPr>
          <p:spPr>
            <a:xfrm>
              <a:off x="2116314" y="3986572"/>
              <a:ext cx="1027034" cy="149586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0" name="组合 1089"/>
          <p:cNvGrpSpPr/>
          <p:nvPr/>
        </p:nvGrpSpPr>
        <p:grpSpPr>
          <a:xfrm>
            <a:off x="7664469" y="1114864"/>
            <a:ext cx="3042073" cy="16524089"/>
            <a:chOff x="7664469" y="1114864"/>
            <a:chExt cx="3042073" cy="16524089"/>
          </a:xfrm>
        </p:grpSpPr>
        <p:sp>
          <p:nvSpPr>
            <p:cNvPr id="44" name="任意多边形 43"/>
            <p:cNvSpPr/>
            <p:nvPr/>
          </p:nvSpPr>
          <p:spPr>
            <a:xfrm rot="388533">
              <a:off x="10111661" y="1114864"/>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smtClean="0"/>
                <a:t>目标</a:t>
              </a:r>
              <a:endParaRPr lang="en-US" altLang="zh-CN" sz="1300" dirty="0" smtClean="0"/>
            </a:p>
            <a:p>
              <a:pPr algn="ctr"/>
              <a:r>
                <a:rPr lang="zh-CN" altLang="en-US" sz="1300" dirty="0" smtClean="0"/>
                <a:t>企业</a:t>
              </a:r>
              <a:endParaRPr lang="zh-CN" altLang="en-US" sz="1300" dirty="0"/>
            </a:p>
          </p:txBody>
        </p:sp>
        <p:cxnSp>
          <p:nvCxnSpPr>
            <p:cNvPr id="1089" name="直接连接符 1088"/>
            <p:cNvCxnSpPr>
              <a:stCxn id="44" idx="14"/>
            </p:cNvCxnSpPr>
            <p:nvPr/>
          </p:nvCxnSpPr>
          <p:spPr>
            <a:xfrm flipH="1">
              <a:off x="7664469" y="1852056"/>
              <a:ext cx="2676908" cy="15786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3" name="组合 1092"/>
          <p:cNvGrpSpPr/>
          <p:nvPr/>
        </p:nvGrpSpPr>
        <p:grpSpPr>
          <a:xfrm>
            <a:off x="797331" y="4798687"/>
            <a:ext cx="1318983" cy="13673088"/>
            <a:chOff x="1063659" y="4824462"/>
            <a:chExt cx="1318983" cy="13673088"/>
          </a:xfrm>
        </p:grpSpPr>
        <p:sp>
          <p:nvSpPr>
            <p:cNvPr id="45" name="任意多边形 44"/>
            <p:cNvSpPr/>
            <p:nvPr/>
          </p:nvSpPr>
          <p:spPr>
            <a:xfrm rot="21436914">
              <a:off x="1063659" y="4824462"/>
              <a:ext cx="555111" cy="70051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确定</a:t>
              </a:r>
              <a:endParaRPr lang="en-US" altLang="zh-CN" sz="1200" dirty="0" smtClean="0"/>
            </a:p>
            <a:p>
              <a:pPr algn="ctr"/>
              <a:r>
                <a:rPr lang="zh-CN" altLang="en-US" sz="1200" dirty="0" smtClean="0"/>
                <a:t>路径</a:t>
              </a:r>
              <a:endParaRPr lang="zh-CN" altLang="en-US" sz="1200" dirty="0"/>
            </a:p>
          </p:txBody>
        </p:sp>
        <p:cxnSp>
          <p:nvCxnSpPr>
            <p:cNvPr id="1092" name="直接连接符 1091"/>
            <p:cNvCxnSpPr>
              <a:stCxn id="45" idx="12"/>
            </p:cNvCxnSpPr>
            <p:nvPr/>
          </p:nvCxnSpPr>
          <p:spPr>
            <a:xfrm>
              <a:off x="1361043" y="5524179"/>
              <a:ext cx="1021599" cy="129733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6" name="组合 1095"/>
          <p:cNvGrpSpPr/>
          <p:nvPr/>
        </p:nvGrpSpPr>
        <p:grpSpPr>
          <a:xfrm>
            <a:off x="8501160" y="4752420"/>
            <a:ext cx="2388028" cy="14192805"/>
            <a:chOff x="8501160" y="4752420"/>
            <a:chExt cx="2388028" cy="14192805"/>
          </a:xfrm>
        </p:grpSpPr>
        <p:sp>
          <p:nvSpPr>
            <p:cNvPr id="46" name="任意多边形 45"/>
            <p:cNvSpPr/>
            <p:nvPr/>
          </p:nvSpPr>
          <p:spPr>
            <a:xfrm rot="361376">
              <a:off x="9929009" y="4752420"/>
              <a:ext cx="960179" cy="1215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职业</a:t>
              </a:r>
              <a:endParaRPr lang="en-US" altLang="zh-CN" dirty="0" smtClean="0"/>
            </a:p>
            <a:p>
              <a:pPr algn="ctr"/>
              <a:r>
                <a:rPr lang="zh-CN" altLang="en-US" dirty="0" smtClean="0"/>
                <a:t>价值</a:t>
              </a:r>
              <a:endParaRPr lang="en-US" altLang="zh-CN" dirty="0" smtClean="0"/>
            </a:p>
            <a:p>
              <a:pPr algn="ctr"/>
              <a:r>
                <a:rPr lang="zh-CN" altLang="en-US" dirty="0" smtClean="0"/>
                <a:t>观</a:t>
              </a:r>
              <a:endParaRPr lang="zh-CN" altLang="en-US" dirty="0"/>
            </a:p>
          </p:txBody>
        </p:sp>
        <p:cxnSp>
          <p:nvCxnSpPr>
            <p:cNvPr id="1095" name="直接连接符 1094"/>
            <p:cNvCxnSpPr>
              <a:stCxn id="46" idx="12"/>
            </p:cNvCxnSpPr>
            <p:nvPr/>
          </p:nvCxnSpPr>
          <p:spPr>
            <a:xfrm flipH="1">
              <a:off x="8501160" y="5965117"/>
              <a:ext cx="1849757" cy="129801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49" name="组合 1048"/>
          <p:cNvGrpSpPr/>
          <p:nvPr/>
        </p:nvGrpSpPr>
        <p:grpSpPr>
          <a:xfrm>
            <a:off x="3058305" y="3167246"/>
            <a:ext cx="3437745" cy="15330304"/>
            <a:chOff x="3058305" y="3167246"/>
            <a:chExt cx="3437745" cy="15330304"/>
          </a:xfrm>
        </p:grpSpPr>
        <p:cxnSp>
          <p:nvCxnSpPr>
            <p:cNvPr id="1048" name="直接连接符 1047"/>
            <p:cNvCxnSpPr>
              <a:stCxn id="25" idx="12"/>
            </p:cNvCxnSpPr>
            <p:nvPr/>
          </p:nvCxnSpPr>
          <p:spPr>
            <a:xfrm>
              <a:off x="3880567" y="4865536"/>
              <a:ext cx="2615483" cy="13632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任意多边形 24"/>
            <p:cNvSpPr/>
            <p:nvPr/>
          </p:nvSpPr>
          <p:spPr>
            <a:xfrm rot="21039880">
              <a:off x="3058305" y="3167246"/>
              <a:ext cx="1351553" cy="1711493"/>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我</a:t>
              </a:r>
              <a:endParaRPr lang="en-US" altLang="zh-CN" sz="2400" dirty="0" smtClean="0"/>
            </a:p>
            <a:p>
              <a:pPr algn="ctr"/>
              <a:r>
                <a:rPr lang="zh-CN" altLang="en-US" sz="2400" dirty="0" smtClean="0"/>
                <a:t>是</a:t>
              </a:r>
              <a:endParaRPr lang="en-US" altLang="zh-CN" sz="2400" dirty="0" smtClean="0"/>
            </a:p>
            <a:p>
              <a:pPr algn="ctr"/>
              <a:r>
                <a:rPr lang="zh-CN" altLang="en-US" sz="2400" dirty="0" smtClean="0"/>
                <a:t>谁</a:t>
              </a:r>
              <a:endParaRPr lang="zh-CN" altLang="en-US" sz="2400" dirty="0"/>
            </a:p>
          </p:txBody>
        </p:sp>
      </p:grpSp>
      <p:grpSp>
        <p:nvGrpSpPr>
          <p:cNvPr id="1055" name="组合 1054"/>
          <p:cNvGrpSpPr/>
          <p:nvPr/>
        </p:nvGrpSpPr>
        <p:grpSpPr>
          <a:xfrm>
            <a:off x="1920330" y="5494727"/>
            <a:ext cx="5414999" cy="12800239"/>
            <a:chOff x="1920330" y="5494727"/>
            <a:chExt cx="5414999" cy="12800239"/>
          </a:xfrm>
        </p:grpSpPr>
        <p:cxnSp>
          <p:nvCxnSpPr>
            <p:cNvPr id="1054" name="直接连接符 1053"/>
            <p:cNvCxnSpPr/>
            <p:nvPr/>
          </p:nvCxnSpPr>
          <p:spPr>
            <a:xfrm flipH="1">
              <a:off x="1920330" y="6597352"/>
              <a:ext cx="4725379" cy="116976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任意多边形 26"/>
            <p:cNvSpPr/>
            <p:nvPr/>
          </p:nvSpPr>
          <p:spPr>
            <a:xfrm rot="1306663">
              <a:off x="6436251" y="5494727"/>
              <a:ext cx="899078" cy="113457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职业</a:t>
              </a:r>
              <a:endParaRPr lang="en-US" altLang="zh-CN" sz="2000" dirty="0" smtClean="0"/>
            </a:p>
            <a:p>
              <a:pPr algn="ctr"/>
              <a:r>
                <a:rPr lang="zh-CN" altLang="en-US" sz="2000" dirty="0" smtClean="0"/>
                <a:t>能力</a:t>
              </a:r>
              <a:endParaRPr lang="zh-CN" altLang="en-US" sz="2000" dirty="0"/>
            </a:p>
          </p:txBody>
        </p:sp>
      </p:grpSp>
      <p:grpSp>
        <p:nvGrpSpPr>
          <p:cNvPr id="1031" name="组合 1030"/>
          <p:cNvGrpSpPr/>
          <p:nvPr/>
        </p:nvGrpSpPr>
        <p:grpSpPr>
          <a:xfrm>
            <a:off x="7753243" y="2153824"/>
            <a:ext cx="2424361" cy="16317951"/>
            <a:chOff x="7881689" y="2179599"/>
            <a:chExt cx="2424361" cy="16317951"/>
          </a:xfrm>
        </p:grpSpPr>
        <p:cxnSp>
          <p:nvCxnSpPr>
            <p:cNvPr id="1030" name="直接连接符 1029"/>
            <p:cNvCxnSpPr>
              <a:stCxn id="18" idx="13"/>
            </p:cNvCxnSpPr>
            <p:nvPr/>
          </p:nvCxnSpPr>
          <p:spPr>
            <a:xfrm>
              <a:off x="8510114" y="3679965"/>
              <a:ext cx="1795936" cy="148175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rot="21184442">
              <a:off x="7881689" y="2179599"/>
              <a:ext cx="1108284" cy="151244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00" dirty="0" smtClean="0"/>
                <a:t>职业</a:t>
              </a:r>
              <a:endParaRPr lang="en-US" altLang="zh-CN" sz="2300" dirty="0" smtClean="0"/>
            </a:p>
            <a:p>
              <a:pPr algn="ctr"/>
              <a:r>
                <a:rPr lang="zh-CN" altLang="en-US" sz="2300" dirty="0" smtClean="0"/>
                <a:t>目标</a:t>
              </a:r>
              <a:endParaRPr lang="zh-CN" altLang="en-US" sz="2300" dirty="0"/>
            </a:p>
          </p:txBody>
        </p:sp>
      </p:grpSp>
      <p:grpSp>
        <p:nvGrpSpPr>
          <p:cNvPr id="1081" name="组合 1080"/>
          <p:cNvGrpSpPr/>
          <p:nvPr/>
        </p:nvGrpSpPr>
        <p:grpSpPr>
          <a:xfrm>
            <a:off x="3246401" y="5701213"/>
            <a:ext cx="594881" cy="12608005"/>
            <a:chOff x="3738576" y="5889545"/>
            <a:chExt cx="594881" cy="12608005"/>
          </a:xfrm>
        </p:grpSpPr>
        <p:cxnSp>
          <p:nvCxnSpPr>
            <p:cNvPr id="1080" name="直接连接符 1079"/>
            <p:cNvCxnSpPr>
              <a:stCxn id="34" idx="12"/>
            </p:cNvCxnSpPr>
            <p:nvPr/>
          </p:nvCxnSpPr>
          <p:spPr>
            <a:xfrm flipH="1">
              <a:off x="3965959" y="6639979"/>
              <a:ext cx="73524" cy="118575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任意多边形 33"/>
            <p:cNvSpPr/>
            <p:nvPr/>
          </p:nvSpPr>
          <p:spPr>
            <a:xfrm>
              <a:off x="3738576" y="5889545"/>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t>社会</a:t>
              </a:r>
              <a:endParaRPr lang="en-US" altLang="zh-CN" sz="800" dirty="0"/>
            </a:p>
            <a:p>
              <a:pPr algn="ctr"/>
              <a:r>
                <a:rPr lang="zh-CN" altLang="en-US" sz="800" dirty="0"/>
                <a:t>环境</a:t>
              </a:r>
              <a:endParaRPr lang="en-US" altLang="zh-CN" sz="800" dirty="0"/>
            </a:p>
            <a:p>
              <a:pPr algn="ctr"/>
              <a:r>
                <a:rPr lang="zh-CN" altLang="en-US" sz="800" dirty="0" smtClean="0"/>
                <a:t>分析</a:t>
              </a:r>
              <a:endParaRPr lang="zh-CN" altLang="en-US" sz="800" dirty="0"/>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1049"/>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1049"/>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1049"/>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1049"/>
                                        </p:tgtEl>
                                        <p:attrNameLst>
                                          <p:attrName>r</p:attrName>
                                        </p:attrNameLst>
                                      </p:cBhvr>
                                    </p:animRot>
                                  </p:childTnLst>
                                </p:cTn>
                              </p:par>
                              <p:par>
                                <p:cTn id="13" presetID="8" presetClass="emph" presetSubtype="0" fill="hold" nodeType="withEffect">
                                  <p:stCondLst>
                                    <p:cond delay="0"/>
                                  </p:stCondLst>
                                  <p:childTnLst>
                                    <p:animRot by="270000">
                                      <p:cBhvr>
                                        <p:cTn id="14" dur="2000" fill="hold"/>
                                        <p:tgtEl>
                                          <p:spTgt spid="1075"/>
                                        </p:tgtEl>
                                        <p:attrNameLst>
                                          <p:attrName>r</p:attrName>
                                        </p:attrNameLst>
                                      </p:cBhvr>
                                    </p:animRot>
                                  </p:childTnLst>
                                </p:cTn>
                              </p:par>
                              <p:par>
                                <p:cTn id="15" presetID="8" presetClass="emph" presetSubtype="0" fill="hold" nodeType="withEffect">
                                  <p:stCondLst>
                                    <p:cond delay="2000"/>
                                  </p:stCondLst>
                                  <p:childTnLst>
                                    <p:animRot by="270000">
                                      <p:cBhvr>
                                        <p:cTn id="16" dur="2000" fill="hold"/>
                                        <p:tgtEl>
                                          <p:spTgt spid="1075"/>
                                        </p:tgtEl>
                                        <p:attrNameLst>
                                          <p:attrName>r</p:attrName>
                                        </p:attrNameLst>
                                      </p:cBhvr>
                                    </p:animRot>
                                  </p:childTnLst>
                                </p:cTn>
                              </p:par>
                              <p:par>
                                <p:cTn id="17" presetID="8" presetClass="emph" presetSubtype="0" fill="hold" nodeType="withEffect">
                                  <p:stCondLst>
                                    <p:cond delay="4000"/>
                                  </p:stCondLst>
                                  <p:childTnLst>
                                    <p:animRot by="270000">
                                      <p:cBhvr>
                                        <p:cTn id="18" dur="2000" fill="hold"/>
                                        <p:tgtEl>
                                          <p:spTgt spid="1075"/>
                                        </p:tgtEl>
                                        <p:attrNameLst>
                                          <p:attrName>r</p:attrName>
                                        </p:attrNameLst>
                                      </p:cBhvr>
                                    </p:animRot>
                                  </p:childTnLst>
                                </p:cTn>
                              </p:par>
                              <p:par>
                                <p:cTn id="19" presetID="8" presetClass="emph" presetSubtype="0" fill="hold" nodeType="withEffect">
                                  <p:stCondLst>
                                    <p:cond delay="6000"/>
                                  </p:stCondLst>
                                  <p:childTnLst>
                                    <p:animRot by="270000">
                                      <p:cBhvr>
                                        <p:cTn id="20" dur="2000" fill="hold"/>
                                        <p:tgtEl>
                                          <p:spTgt spid="1075"/>
                                        </p:tgtEl>
                                        <p:attrNameLst>
                                          <p:attrName>r</p:attrName>
                                        </p:attrNameLst>
                                      </p:cBhvr>
                                    </p:animRot>
                                  </p:childTnLst>
                                </p:cTn>
                              </p:par>
                              <p:par>
                                <p:cTn id="21" presetID="8" presetClass="emph" presetSubtype="0" fill="hold" nodeType="withEffect">
                                  <p:stCondLst>
                                    <p:cond delay="0"/>
                                  </p:stCondLst>
                                  <p:childTnLst>
                                    <p:animRot by="300000">
                                      <p:cBhvr>
                                        <p:cTn id="22" dur="2000" fill="hold"/>
                                        <p:tgtEl>
                                          <p:spTgt spid="1072"/>
                                        </p:tgtEl>
                                        <p:attrNameLst>
                                          <p:attrName>r</p:attrName>
                                        </p:attrNameLst>
                                      </p:cBhvr>
                                    </p:animRot>
                                  </p:childTnLst>
                                </p:cTn>
                              </p:par>
                              <p:par>
                                <p:cTn id="23" presetID="8" presetClass="emph" presetSubtype="0" fill="hold" nodeType="withEffect">
                                  <p:stCondLst>
                                    <p:cond delay="2000"/>
                                  </p:stCondLst>
                                  <p:childTnLst>
                                    <p:animRot by="-300000">
                                      <p:cBhvr>
                                        <p:cTn id="24" dur="2000" fill="hold"/>
                                        <p:tgtEl>
                                          <p:spTgt spid="1072"/>
                                        </p:tgtEl>
                                        <p:attrNameLst>
                                          <p:attrName>r</p:attrName>
                                        </p:attrNameLst>
                                      </p:cBhvr>
                                    </p:animRot>
                                  </p:childTnLst>
                                </p:cTn>
                              </p:par>
                              <p:par>
                                <p:cTn id="25" presetID="8" presetClass="emph" presetSubtype="0" fill="hold" nodeType="withEffect">
                                  <p:stCondLst>
                                    <p:cond delay="4000"/>
                                  </p:stCondLst>
                                  <p:childTnLst>
                                    <p:animRot by="300000">
                                      <p:cBhvr>
                                        <p:cTn id="26" dur="2000" fill="hold"/>
                                        <p:tgtEl>
                                          <p:spTgt spid="1072"/>
                                        </p:tgtEl>
                                        <p:attrNameLst>
                                          <p:attrName>r</p:attrName>
                                        </p:attrNameLst>
                                      </p:cBhvr>
                                    </p:animRot>
                                  </p:childTnLst>
                                </p:cTn>
                              </p:par>
                              <p:par>
                                <p:cTn id="27" presetID="8" presetClass="emph" presetSubtype="0" fill="hold" nodeType="withEffect">
                                  <p:stCondLst>
                                    <p:cond delay="6000"/>
                                  </p:stCondLst>
                                  <p:childTnLst>
                                    <p:animRot by="-300000">
                                      <p:cBhvr>
                                        <p:cTn id="28" dur="2000" fill="hold"/>
                                        <p:tgtEl>
                                          <p:spTgt spid="1072"/>
                                        </p:tgtEl>
                                        <p:attrNameLst>
                                          <p:attrName>r</p:attrName>
                                        </p:attrNameLst>
                                      </p:cBhvr>
                                    </p:animRot>
                                  </p:childTnLst>
                                </p:cTn>
                              </p:par>
                              <p:par>
                                <p:cTn id="29" presetID="8" presetClass="emph" presetSubtype="0" fill="hold" nodeType="withEffect">
                                  <p:stCondLst>
                                    <p:cond delay="0"/>
                                  </p:stCondLst>
                                  <p:childTnLst>
                                    <p:animRot by="300000">
                                      <p:cBhvr>
                                        <p:cTn id="30" dur="2000" fill="hold"/>
                                        <p:tgtEl>
                                          <p:spTgt spid="1031"/>
                                        </p:tgtEl>
                                        <p:attrNameLst>
                                          <p:attrName>r</p:attrName>
                                        </p:attrNameLst>
                                      </p:cBhvr>
                                    </p:animRot>
                                  </p:childTnLst>
                                </p:cTn>
                              </p:par>
                              <p:par>
                                <p:cTn id="31" presetID="8" presetClass="emph" presetSubtype="0" fill="hold" nodeType="withEffect">
                                  <p:stCondLst>
                                    <p:cond delay="2000"/>
                                  </p:stCondLst>
                                  <p:childTnLst>
                                    <p:animRot by="-300000">
                                      <p:cBhvr>
                                        <p:cTn id="32" dur="2000" fill="hold"/>
                                        <p:tgtEl>
                                          <p:spTgt spid="1031"/>
                                        </p:tgtEl>
                                        <p:attrNameLst>
                                          <p:attrName>r</p:attrName>
                                        </p:attrNameLst>
                                      </p:cBhvr>
                                    </p:animRot>
                                  </p:childTnLst>
                                </p:cTn>
                              </p:par>
                              <p:par>
                                <p:cTn id="33" presetID="8" presetClass="emph" presetSubtype="0" fill="hold" nodeType="withEffect">
                                  <p:stCondLst>
                                    <p:cond delay="4000"/>
                                  </p:stCondLst>
                                  <p:childTnLst>
                                    <p:animRot by="300000">
                                      <p:cBhvr>
                                        <p:cTn id="34" dur="2000" fill="hold"/>
                                        <p:tgtEl>
                                          <p:spTgt spid="1031"/>
                                        </p:tgtEl>
                                        <p:attrNameLst>
                                          <p:attrName>r</p:attrName>
                                        </p:attrNameLst>
                                      </p:cBhvr>
                                    </p:animRot>
                                  </p:childTnLst>
                                </p:cTn>
                              </p:par>
                              <p:par>
                                <p:cTn id="35" presetID="8" presetClass="emph" presetSubtype="0" fill="hold" nodeType="withEffect">
                                  <p:stCondLst>
                                    <p:cond delay="6000"/>
                                  </p:stCondLst>
                                  <p:childTnLst>
                                    <p:animRot by="-300000">
                                      <p:cBhvr>
                                        <p:cTn id="36" dur="2000" fill="hold"/>
                                        <p:tgtEl>
                                          <p:spTgt spid="1031"/>
                                        </p:tgtEl>
                                        <p:attrNameLst>
                                          <p:attrName>r</p:attrName>
                                        </p:attrNameLst>
                                      </p:cBhvr>
                                    </p:animRot>
                                  </p:childTnLst>
                                </p:cTn>
                              </p:par>
                              <p:par>
                                <p:cTn id="37" presetID="8" presetClass="emph" presetSubtype="0" fill="hold" nodeType="withEffect">
                                  <p:stCondLst>
                                    <p:cond delay="0"/>
                                  </p:stCondLst>
                                  <p:childTnLst>
                                    <p:animRot by="300000">
                                      <p:cBhvr>
                                        <p:cTn id="38" dur="2000" fill="hold"/>
                                        <p:tgtEl>
                                          <p:spTgt spid="1096"/>
                                        </p:tgtEl>
                                        <p:attrNameLst>
                                          <p:attrName>r</p:attrName>
                                        </p:attrNameLst>
                                      </p:cBhvr>
                                    </p:animRot>
                                  </p:childTnLst>
                                </p:cTn>
                              </p:par>
                              <p:par>
                                <p:cTn id="39" presetID="8" presetClass="emph" presetSubtype="0" fill="hold" nodeType="withEffect">
                                  <p:stCondLst>
                                    <p:cond delay="2000"/>
                                  </p:stCondLst>
                                  <p:childTnLst>
                                    <p:animRot by="-300000">
                                      <p:cBhvr>
                                        <p:cTn id="40" dur="2000" fill="hold"/>
                                        <p:tgtEl>
                                          <p:spTgt spid="1096"/>
                                        </p:tgtEl>
                                        <p:attrNameLst>
                                          <p:attrName>r</p:attrName>
                                        </p:attrNameLst>
                                      </p:cBhvr>
                                    </p:animRot>
                                  </p:childTnLst>
                                </p:cTn>
                              </p:par>
                              <p:par>
                                <p:cTn id="41" presetID="8" presetClass="emph" presetSubtype="0" fill="hold" nodeType="withEffect">
                                  <p:stCondLst>
                                    <p:cond delay="4000"/>
                                  </p:stCondLst>
                                  <p:childTnLst>
                                    <p:animRot by="300000">
                                      <p:cBhvr>
                                        <p:cTn id="42" dur="2000" fill="hold"/>
                                        <p:tgtEl>
                                          <p:spTgt spid="1096"/>
                                        </p:tgtEl>
                                        <p:attrNameLst>
                                          <p:attrName>r</p:attrName>
                                        </p:attrNameLst>
                                      </p:cBhvr>
                                    </p:animRot>
                                  </p:childTnLst>
                                </p:cTn>
                              </p:par>
                              <p:par>
                                <p:cTn id="43" presetID="8" presetClass="emph" presetSubtype="0" fill="hold" nodeType="withEffect">
                                  <p:stCondLst>
                                    <p:cond delay="6000"/>
                                  </p:stCondLst>
                                  <p:childTnLst>
                                    <p:animRot by="-300000">
                                      <p:cBhvr>
                                        <p:cTn id="44" dur="2000" fill="hold"/>
                                        <p:tgtEl>
                                          <p:spTgt spid="1096"/>
                                        </p:tgtEl>
                                        <p:attrNameLst>
                                          <p:attrName>r</p:attrName>
                                        </p:attrNameLst>
                                      </p:cBhvr>
                                    </p:animRot>
                                  </p:childTnLst>
                                </p:cTn>
                              </p:par>
                              <p:par>
                                <p:cTn id="45" presetID="8" presetClass="emph" presetSubtype="0" fill="hold" nodeType="withEffect">
                                  <p:stCondLst>
                                    <p:cond delay="0"/>
                                  </p:stCondLst>
                                  <p:childTnLst>
                                    <p:animRot by="300000">
                                      <p:cBhvr>
                                        <p:cTn id="46" dur="2000" fill="hold"/>
                                        <p:tgtEl>
                                          <p:spTgt spid="1084"/>
                                        </p:tgtEl>
                                        <p:attrNameLst>
                                          <p:attrName>r</p:attrName>
                                        </p:attrNameLst>
                                      </p:cBhvr>
                                    </p:animRot>
                                  </p:childTnLst>
                                </p:cTn>
                              </p:par>
                              <p:par>
                                <p:cTn id="47" presetID="8" presetClass="emph" presetSubtype="0" fill="hold" nodeType="withEffect">
                                  <p:stCondLst>
                                    <p:cond delay="2000"/>
                                  </p:stCondLst>
                                  <p:childTnLst>
                                    <p:animRot by="-300000">
                                      <p:cBhvr>
                                        <p:cTn id="48" dur="2000" fill="hold"/>
                                        <p:tgtEl>
                                          <p:spTgt spid="1084"/>
                                        </p:tgtEl>
                                        <p:attrNameLst>
                                          <p:attrName>r</p:attrName>
                                        </p:attrNameLst>
                                      </p:cBhvr>
                                    </p:animRot>
                                  </p:childTnLst>
                                </p:cTn>
                              </p:par>
                              <p:par>
                                <p:cTn id="49" presetID="8" presetClass="emph" presetSubtype="0" fill="hold" nodeType="withEffect">
                                  <p:stCondLst>
                                    <p:cond delay="4000"/>
                                  </p:stCondLst>
                                  <p:childTnLst>
                                    <p:animRot by="300000">
                                      <p:cBhvr>
                                        <p:cTn id="50" dur="2000" fill="hold"/>
                                        <p:tgtEl>
                                          <p:spTgt spid="1084"/>
                                        </p:tgtEl>
                                        <p:attrNameLst>
                                          <p:attrName>r</p:attrName>
                                        </p:attrNameLst>
                                      </p:cBhvr>
                                    </p:animRot>
                                  </p:childTnLst>
                                </p:cTn>
                              </p:par>
                              <p:par>
                                <p:cTn id="51" presetID="8" presetClass="emph" presetSubtype="0" fill="hold" nodeType="withEffect">
                                  <p:stCondLst>
                                    <p:cond delay="6000"/>
                                  </p:stCondLst>
                                  <p:childTnLst>
                                    <p:animRot by="-300000">
                                      <p:cBhvr>
                                        <p:cTn id="52" dur="2000" fill="hold"/>
                                        <p:tgtEl>
                                          <p:spTgt spid="1084"/>
                                        </p:tgtEl>
                                        <p:attrNameLst>
                                          <p:attrName>r</p:attrName>
                                        </p:attrNameLst>
                                      </p:cBhvr>
                                    </p:animRot>
                                  </p:childTnLst>
                                </p:cTn>
                              </p:par>
                              <p:par>
                                <p:cTn id="53" presetID="8" presetClass="emph" presetSubtype="0" fill="hold" nodeType="withEffect">
                                  <p:stCondLst>
                                    <p:cond delay="0"/>
                                  </p:stCondLst>
                                  <p:childTnLst>
                                    <p:animRot by="300000">
                                      <p:cBhvr>
                                        <p:cTn id="54" dur="2000" fill="hold"/>
                                        <p:tgtEl>
                                          <p:spTgt spid="1028"/>
                                        </p:tgtEl>
                                        <p:attrNameLst>
                                          <p:attrName>r</p:attrName>
                                        </p:attrNameLst>
                                      </p:cBhvr>
                                    </p:animRot>
                                  </p:childTnLst>
                                </p:cTn>
                              </p:par>
                              <p:par>
                                <p:cTn id="55" presetID="8" presetClass="emph" presetSubtype="0" fill="hold" nodeType="withEffect">
                                  <p:stCondLst>
                                    <p:cond delay="2000"/>
                                  </p:stCondLst>
                                  <p:childTnLst>
                                    <p:animRot by="-300000">
                                      <p:cBhvr>
                                        <p:cTn id="56" dur="2000" fill="hold"/>
                                        <p:tgtEl>
                                          <p:spTgt spid="1028"/>
                                        </p:tgtEl>
                                        <p:attrNameLst>
                                          <p:attrName>r</p:attrName>
                                        </p:attrNameLst>
                                      </p:cBhvr>
                                    </p:animRot>
                                  </p:childTnLst>
                                </p:cTn>
                              </p:par>
                              <p:par>
                                <p:cTn id="57" presetID="8" presetClass="emph" presetSubtype="0" fill="hold" nodeType="withEffect">
                                  <p:stCondLst>
                                    <p:cond delay="4000"/>
                                  </p:stCondLst>
                                  <p:childTnLst>
                                    <p:animRot by="300000">
                                      <p:cBhvr>
                                        <p:cTn id="58" dur="2000" fill="hold"/>
                                        <p:tgtEl>
                                          <p:spTgt spid="1028"/>
                                        </p:tgtEl>
                                        <p:attrNameLst>
                                          <p:attrName>r</p:attrName>
                                        </p:attrNameLst>
                                      </p:cBhvr>
                                    </p:animRot>
                                  </p:childTnLst>
                                </p:cTn>
                              </p:par>
                              <p:par>
                                <p:cTn id="59" presetID="8" presetClass="emph" presetSubtype="0" fill="hold" nodeType="withEffect">
                                  <p:stCondLst>
                                    <p:cond delay="6000"/>
                                  </p:stCondLst>
                                  <p:childTnLst>
                                    <p:animRot by="-300000">
                                      <p:cBhvr>
                                        <p:cTn id="60" dur="2000" fill="hold"/>
                                        <p:tgtEl>
                                          <p:spTgt spid="1028"/>
                                        </p:tgtEl>
                                        <p:attrNameLst>
                                          <p:attrName>r</p:attrName>
                                        </p:attrNameLst>
                                      </p:cBhvr>
                                    </p:animRot>
                                  </p:childTnLst>
                                </p:cTn>
                              </p:par>
                              <p:par>
                                <p:cTn id="61" presetID="8" presetClass="emph" presetSubtype="0" fill="hold" nodeType="withEffect">
                                  <p:stCondLst>
                                    <p:cond delay="0"/>
                                  </p:stCondLst>
                                  <p:childTnLst>
                                    <p:animRot by="300000">
                                      <p:cBhvr>
                                        <p:cTn id="62" dur="2000" fill="hold"/>
                                        <p:tgtEl>
                                          <p:spTgt spid="1055"/>
                                        </p:tgtEl>
                                        <p:attrNameLst>
                                          <p:attrName>r</p:attrName>
                                        </p:attrNameLst>
                                      </p:cBhvr>
                                    </p:animRot>
                                  </p:childTnLst>
                                </p:cTn>
                              </p:par>
                              <p:par>
                                <p:cTn id="63" presetID="8" presetClass="emph" presetSubtype="0" fill="hold" nodeType="withEffect">
                                  <p:stCondLst>
                                    <p:cond delay="2000"/>
                                  </p:stCondLst>
                                  <p:childTnLst>
                                    <p:animRot by="-300000">
                                      <p:cBhvr>
                                        <p:cTn id="64" dur="2000" fill="hold"/>
                                        <p:tgtEl>
                                          <p:spTgt spid="1055"/>
                                        </p:tgtEl>
                                        <p:attrNameLst>
                                          <p:attrName>r</p:attrName>
                                        </p:attrNameLst>
                                      </p:cBhvr>
                                    </p:animRot>
                                  </p:childTnLst>
                                </p:cTn>
                              </p:par>
                              <p:par>
                                <p:cTn id="65" presetID="8" presetClass="emph" presetSubtype="0" fill="hold" nodeType="withEffect">
                                  <p:stCondLst>
                                    <p:cond delay="4000"/>
                                  </p:stCondLst>
                                  <p:childTnLst>
                                    <p:animRot by="300000">
                                      <p:cBhvr>
                                        <p:cTn id="66" dur="2000" fill="hold"/>
                                        <p:tgtEl>
                                          <p:spTgt spid="1055"/>
                                        </p:tgtEl>
                                        <p:attrNameLst>
                                          <p:attrName>r</p:attrName>
                                        </p:attrNameLst>
                                      </p:cBhvr>
                                    </p:animRot>
                                  </p:childTnLst>
                                </p:cTn>
                              </p:par>
                              <p:par>
                                <p:cTn id="67" presetID="8" presetClass="emph" presetSubtype="0" fill="hold" nodeType="withEffect">
                                  <p:stCondLst>
                                    <p:cond delay="6000"/>
                                  </p:stCondLst>
                                  <p:childTnLst>
                                    <p:animRot by="-300000">
                                      <p:cBhvr>
                                        <p:cTn id="68" dur="2000" fill="hold"/>
                                        <p:tgtEl>
                                          <p:spTgt spid="1055"/>
                                        </p:tgtEl>
                                        <p:attrNameLst>
                                          <p:attrName>r</p:attrName>
                                        </p:attrNameLst>
                                      </p:cBhvr>
                                    </p:animRot>
                                  </p:childTnLst>
                                </p:cTn>
                              </p:par>
                              <p:par>
                                <p:cTn id="69" presetID="8" presetClass="emph" presetSubtype="0" fill="hold" nodeType="withEffect">
                                  <p:stCondLst>
                                    <p:cond delay="0"/>
                                  </p:stCondLst>
                                  <p:childTnLst>
                                    <p:animRot by="300000">
                                      <p:cBhvr>
                                        <p:cTn id="70" dur="2000" fill="hold"/>
                                        <p:tgtEl>
                                          <p:spTgt spid="1059"/>
                                        </p:tgtEl>
                                        <p:attrNameLst>
                                          <p:attrName>r</p:attrName>
                                        </p:attrNameLst>
                                      </p:cBhvr>
                                    </p:animRot>
                                  </p:childTnLst>
                                </p:cTn>
                              </p:par>
                              <p:par>
                                <p:cTn id="71" presetID="8" presetClass="emph" presetSubtype="0" fill="hold" nodeType="withEffect">
                                  <p:stCondLst>
                                    <p:cond delay="2000"/>
                                  </p:stCondLst>
                                  <p:childTnLst>
                                    <p:animRot by="-300000">
                                      <p:cBhvr>
                                        <p:cTn id="72" dur="2000" fill="hold"/>
                                        <p:tgtEl>
                                          <p:spTgt spid="1059"/>
                                        </p:tgtEl>
                                        <p:attrNameLst>
                                          <p:attrName>r</p:attrName>
                                        </p:attrNameLst>
                                      </p:cBhvr>
                                    </p:animRot>
                                  </p:childTnLst>
                                </p:cTn>
                              </p:par>
                              <p:par>
                                <p:cTn id="73" presetID="8" presetClass="emph" presetSubtype="0" fill="hold" nodeType="withEffect">
                                  <p:stCondLst>
                                    <p:cond delay="4000"/>
                                  </p:stCondLst>
                                  <p:childTnLst>
                                    <p:animRot by="300000">
                                      <p:cBhvr>
                                        <p:cTn id="74" dur="2000" fill="hold"/>
                                        <p:tgtEl>
                                          <p:spTgt spid="1059"/>
                                        </p:tgtEl>
                                        <p:attrNameLst>
                                          <p:attrName>r</p:attrName>
                                        </p:attrNameLst>
                                      </p:cBhvr>
                                    </p:animRot>
                                  </p:childTnLst>
                                </p:cTn>
                              </p:par>
                              <p:par>
                                <p:cTn id="75" presetID="8" presetClass="emph" presetSubtype="0" fill="hold" nodeType="withEffect">
                                  <p:stCondLst>
                                    <p:cond delay="6000"/>
                                  </p:stCondLst>
                                  <p:childTnLst>
                                    <p:animRot by="-300000">
                                      <p:cBhvr>
                                        <p:cTn id="76" dur="2000" fill="hold"/>
                                        <p:tgtEl>
                                          <p:spTgt spid="1059"/>
                                        </p:tgtEl>
                                        <p:attrNameLst>
                                          <p:attrName>r</p:attrName>
                                        </p:attrNameLst>
                                      </p:cBhvr>
                                    </p:animRot>
                                  </p:childTnLst>
                                </p:cTn>
                              </p:par>
                              <p:par>
                                <p:cTn id="77" presetID="8" presetClass="emph" presetSubtype="0" fill="hold" nodeType="withEffect">
                                  <p:stCondLst>
                                    <p:cond delay="0"/>
                                  </p:stCondLst>
                                  <p:childTnLst>
                                    <p:animRot by="300000">
                                      <p:cBhvr>
                                        <p:cTn id="78" dur="2000" fill="hold"/>
                                        <p:tgtEl>
                                          <p:spTgt spid="60"/>
                                        </p:tgtEl>
                                        <p:attrNameLst>
                                          <p:attrName>r</p:attrName>
                                        </p:attrNameLst>
                                      </p:cBhvr>
                                    </p:animRot>
                                  </p:childTnLst>
                                </p:cTn>
                              </p:par>
                              <p:par>
                                <p:cTn id="79" presetID="8" presetClass="emph" presetSubtype="0" fill="hold" nodeType="withEffect">
                                  <p:stCondLst>
                                    <p:cond delay="2000"/>
                                  </p:stCondLst>
                                  <p:childTnLst>
                                    <p:animRot by="-300000">
                                      <p:cBhvr>
                                        <p:cTn id="80" dur="2000" fill="hold"/>
                                        <p:tgtEl>
                                          <p:spTgt spid="60"/>
                                        </p:tgtEl>
                                        <p:attrNameLst>
                                          <p:attrName>r</p:attrName>
                                        </p:attrNameLst>
                                      </p:cBhvr>
                                    </p:animRot>
                                  </p:childTnLst>
                                </p:cTn>
                              </p:par>
                              <p:par>
                                <p:cTn id="81" presetID="8" presetClass="emph" presetSubtype="0" fill="hold" nodeType="withEffect">
                                  <p:stCondLst>
                                    <p:cond delay="4000"/>
                                  </p:stCondLst>
                                  <p:childTnLst>
                                    <p:animRot by="300000">
                                      <p:cBhvr>
                                        <p:cTn id="82" dur="2000" fill="hold"/>
                                        <p:tgtEl>
                                          <p:spTgt spid="60"/>
                                        </p:tgtEl>
                                        <p:attrNameLst>
                                          <p:attrName>r</p:attrName>
                                        </p:attrNameLst>
                                      </p:cBhvr>
                                    </p:animRot>
                                  </p:childTnLst>
                                </p:cTn>
                              </p:par>
                              <p:par>
                                <p:cTn id="83" presetID="8" presetClass="emph" presetSubtype="0" fill="hold" nodeType="withEffect">
                                  <p:stCondLst>
                                    <p:cond delay="6000"/>
                                  </p:stCondLst>
                                  <p:childTnLst>
                                    <p:animRot by="-300000">
                                      <p:cBhvr>
                                        <p:cTn id="84" dur="2000" fill="hold"/>
                                        <p:tgtEl>
                                          <p:spTgt spid="60"/>
                                        </p:tgtEl>
                                        <p:attrNameLst>
                                          <p:attrName>r</p:attrName>
                                        </p:attrNameLst>
                                      </p:cBhvr>
                                    </p:animRot>
                                  </p:childTnLst>
                                </p:cTn>
                              </p:par>
                              <p:par>
                                <p:cTn id="85" presetID="8" presetClass="emph" presetSubtype="0" fill="hold" nodeType="withEffect">
                                  <p:stCondLst>
                                    <p:cond delay="0"/>
                                  </p:stCondLst>
                                  <p:childTnLst>
                                    <p:animRot by="60000">
                                      <p:cBhvr>
                                        <p:cTn id="86" dur="2000" fill="hold"/>
                                        <p:tgtEl>
                                          <p:spTgt spid="63"/>
                                        </p:tgtEl>
                                        <p:attrNameLst>
                                          <p:attrName>r</p:attrName>
                                        </p:attrNameLst>
                                      </p:cBhvr>
                                    </p:animRot>
                                  </p:childTnLst>
                                </p:cTn>
                              </p:par>
                              <p:par>
                                <p:cTn id="87" presetID="8" presetClass="emph" presetSubtype="0" fill="hold" nodeType="withEffect">
                                  <p:stCondLst>
                                    <p:cond delay="2000"/>
                                  </p:stCondLst>
                                  <p:childTnLst>
                                    <p:animRot by="60000">
                                      <p:cBhvr>
                                        <p:cTn id="88" dur="2000" fill="hold"/>
                                        <p:tgtEl>
                                          <p:spTgt spid="63"/>
                                        </p:tgtEl>
                                        <p:attrNameLst>
                                          <p:attrName>r</p:attrName>
                                        </p:attrNameLst>
                                      </p:cBhvr>
                                    </p:animRot>
                                  </p:childTnLst>
                                </p:cTn>
                              </p:par>
                              <p:par>
                                <p:cTn id="89" presetID="8" presetClass="emph" presetSubtype="0" fill="hold" nodeType="withEffect">
                                  <p:stCondLst>
                                    <p:cond delay="4000"/>
                                  </p:stCondLst>
                                  <p:childTnLst>
                                    <p:animRot by="60000">
                                      <p:cBhvr>
                                        <p:cTn id="90" dur="2000" fill="hold"/>
                                        <p:tgtEl>
                                          <p:spTgt spid="63"/>
                                        </p:tgtEl>
                                        <p:attrNameLst>
                                          <p:attrName>r</p:attrName>
                                        </p:attrNameLst>
                                      </p:cBhvr>
                                    </p:animRot>
                                  </p:childTnLst>
                                </p:cTn>
                              </p:par>
                              <p:par>
                                <p:cTn id="91" presetID="8" presetClass="emph" presetSubtype="0" fill="hold" nodeType="withEffect">
                                  <p:stCondLst>
                                    <p:cond delay="6000"/>
                                  </p:stCondLst>
                                  <p:childTnLst>
                                    <p:animRot by="60000">
                                      <p:cBhvr>
                                        <p:cTn id="92" dur="2000" fill="hold"/>
                                        <p:tgtEl>
                                          <p:spTgt spid="63"/>
                                        </p:tgtEl>
                                        <p:attrNameLst>
                                          <p:attrName>r</p:attrName>
                                        </p:attrNameLst>
                                      </p:cBhvr>
                                    </p:animRot>
                                  </p:childTnLst>
                                </p:cTn>
                              </p:par>
                              <p:par>
                                <p:cTn id="93" presetID="8" presetClass="emph" presetSubtype="0" fill="hold" nodeType="withEffect">
                                  <p:stCondLst>
                                    <p:cond delay="0"/>
                                  </p:stCondLst>
                                  <p:childTnLst>
                                    <p:animRot by="-120000">
                                      <p:cBhvr>
                                        <p:cTn id="94" dur="2000" fill="hold"/>
                                        <p:tgtEl>
                                          <p:spTgt spid="1066"/>
                                        </p:tgtEl>
                                        <p:attrNameLst>
                                          <p:attrName>r</p:attrName>
                                        </p:attrNameLst>
                                      </p:cBhvr>
                                    </p:animRot>
                                  </p:childTnLst>
                                </p:cTn>
                              </p:par>
                              <p:par>
                                <p:cTn id="95" presetID="8" presetClass="emph" presetSubtype="0" fill="hold" nodeType="withEffect">
                                  <p:stCondLst>
                                    <p:cond delay="2000"/>
                                  </p:stCondLst>
                                  <p:childTnLst>
                                    <p:animRot by="-120000">
                                      <p:cBhvr>
                                        <p:cTn id="96" dur="2000" fill="hold"/>
                                        <p:tgtEl>
                                          <p:spTgt spid="1066"/>
                                        </p:tgtEl>
                                        <p:attrNameLst>
                                          <p:attrName>r</p:attrName>
                                        </p:attrNameLst>
                                      </p:cBhvr>
                                    </p:animRot>
                                  </p:childTnLst>
                                </p:cTn>
                              </p:par>
                              <p:par>
                                <p:cTn id="97" presetID="8" presetClass="emph" presetSubtype="0" fill="hold" nodeType="withEffect">
                                  <p:stCondLst>
                                    <p:cond delay="4000"/>
                                  </p:stCondLst>
                                  <p:childTnLst>
                                    <p:animRot by="-120000">
                                      <p:cBhvr>
                                        <p:cTn id="98" dur="2000" fill="hold"/>
                                        <p:tgtEl>
                                          <p:spTgt spid="1066"/>
                                        </p:tgtEl>
                                        <p:attrNameLst>
                                          <p:attrName>r</p:attrName>
                                        </p:attrNameLst>
                                      </p:cBhvr>
                                    </p:animRot>
                                  </p:childTnLst>
                                </p:cTn>
                              </p:par>
                              <p:par>
                                <p:cTn id="99" presetID="8" presetClass="emph" presetSubtype="0" fill="hold" nodeType="withEffect">
                                  <p:stCondLst>
                                    <p:cond delay="6000"/>
                                  </p:stCondLst>
                                  <p:childTnLst>
                                    <p:animRot by="-120000">
                                      <p:cBhvr>
                                        <p:cTn id="100" dur="2000" fill="hold"/>
                                        <p:tgtEl>
                                          <p:spTgt spid="1066"/>
                                        </p:tgtEl>
                                        <p:attrNameLst>
                                          <p:attrName>r</p:attrName>
                                        </p:attrNameLst>
                                      </p:cBhvr>
                                    </p:animRot>
                                  </p:childTnLst>
                                </p:cTn>
                              </p:par>
                              <p:par>
                                <p:cTn id="101" presetID="8" presetClass="emph" presetSubtype="0" fill="hold" nodeType="withEffect">
                                  <p:stCondLst>
                                    <p:cond delay="0"/>
                                  </p:stCondLst>
                                  <p:childTnLst>
                                    <p:animRot by="120000">
                                      <p:cBhvr>
                                        <p:cTn id="102" dur="2000" fill="hold"/>
                                        <p:tgtEl>
                                          <p:spTgt spid="1087"/>
                                        </p:tgtEl>
                                        <p:attrNameLst>
                                          <p:attrName>r</p:attrName>
                                        </p:attrNameLst>
                                      </p:cBhvr>
                                    </p:animRot>
                                  </p:childTnLst>
                                </p:cTn>
                              </p:par>
                              <p:par>
                                <p:cTn id="103" presetID="8" presetClass="emph" presetSubtype="0" fill="hold" nodeType="withEffect">
                                  <p:stCondLst>
                                    <p:cond delay="2000"/>
                                  </p:stCondLst>
                                  <p:childTnLst>
                                    <p:animRot by="-120000">
                                      <p:cBhvr>
                                        <p:cTn id="104" dur="2000" fill="hold"/>
                                        <p:tgtEl>
                                          <p:spTgt spid="1087"/>
                                        </p:tgtEl>
                                        <p:attrNameLst>
                                          <p:attrName>r</p:attrName>
                                        </p:attrNameLst>
                                      </p:cBhvr>
                                    </p:animRot>
                                  </p:childTnLst>
                                </p:cTn>
                              </p:par>
                              <p:par>
                                <p:cTn id="105" presetID="8" presetClass="emph" presetSubtype="0" fill="hold" nodeType="withEffect">
                                  <p:stCondLst>
                                    <p:cond delay="4000"/>
                                  </p:stCondLst>
                                  <p:childTnLst>
                                    <p:animRot by="120000">
                                      <p:cBhvr>
                                        <p:cTn id="106" dur="2000" fill="hold"/>
                                        <p:tgtEl>
                                          <p:spTgt spid="1087"/>
                                        </p:tgtEl>
                                        <p:attrNameLst>
                                          <p:attrName>r</p:attrName>
                                        </p:attrNameLst>
                                      </p:cBhvr>
                                    </p:animRot>
                                  </p:childTnLst>
                                </p:cTn>
                              </p:par>
                              <p:par>
                                <p:cTn id="107" presetID="8" presetClass="emph" presetSubtype="0" fill="hold" nodeType="withEffect">
                                  <p:stCondLst>
                                    <p:cond delay="6000"/>
                                  </p:stCondLst>
                                  <p:childTnLst>
                                    <p:animRot by="-120000">
                                      <p:cBhvr>
                                        <p:cTn id="108" dur="2000" fill="hold"/>
                                        <p:tgtEl>
                                          <p:spTgt spid="1087"/>
                                        </p:tgtEl>
                                        <p:attrNameLst>
                                          <p:attrName>r</p:attrName>
                                        </p:attrNameLst>
                                      </p:cBhvr>
                                    </p:animRot>
                                  </p:childTnLst>
                                </p:cTn>
                              </p:par>
                              <p:par>
                                <p:cTn id="109" presetID="8" presetClass="emph" presetSubtype="0" fill="hold" nodeType="withEffect">
                                  <p:stCondLst>
                                    <p:cond delay="0"/>
                                  </p:stCondLst>
                                  <p:childTnLst>
                                    <p:animRot by="270000">
                                      <p:cBhvr>
                                        <p:cTn id="110" dur="2000" fill="hold"/>
                                        <p:tgtEl>
                                          <p:spTgt spid="1043"/>
                                        </p:tgtEl>
                                        <p:attrNameLst>
                                          <p:attrName>r</p:attrName>
                                        </p:attrNameLst>
                                      </p:cBhvr>
                                    </p:animRot>
                                  </p:childTnLst>
                                </p:cTn>
                              </p:par>
                              <p:par>
                                <p:cTn id="111" presetID="8" presetClass="emph" presetSubtype="0" fill="hold" nodeType="withEffect">
                                  <p:stCondLst>
                                    <p:cond delay="2000"/>
                                  </p:stCondLst>
                                  <p:childTnLst>
                                    <p:animRot by="-270000">
                                      <p:cBhvr>
                                        <p:cTn id="112" dur="2000" fill="hold"/>
                                        <p:tgtEl>
                                          <p:spTgt spid="1043"/>
                                        </p:tgtEl>
                                        <p:attrNameLst>
                                          <p:attrName>r</p:attrName>
                                        </p:attrNameLst>
                                      </p:cBhvr>
                                    </p:animRot>
                                  </p:childTnLst>
                                </p:cTn>
                              </p:par>
                              <p:par>
                                <p:cTn id="113" presetID="8" presetClass="emph" presetSubtype="0" fill="hold" nodeType="withEffect">
                                  <p:stCondLst>
                                    <p:cond delay="4000"/>
                                  </p:stCondLst>
                                  <p:childTnLst>
                                    <p:animRot by="270000">
                                      <p:cBhvr>
                                        <p:cTn id="114" dur="2000" fill="hold"/>
                                        <p:tgtEl>
                                          <p:spTgt spid="1043"/>
                                        </p:tgtEl>
                                        <p:attrNameLst>
                                          <p:attrName>r</p:attrName>
                                        </p:attrNameLst>
                                      </p:cBhvr>
                                    </p:animRot>
                                  </p:childTnLst>
                                </p:cTn>
                              </p:par>
                              <p:par>
                                <p:cTn id="115" presetID="8" presetClass="emph" presetSubtype="0" fill="hold" nodeType="withEffect">
                                  <p:stCondLst>
                                    <p:cond delay="6000"/>
                                  </p:stCondLst>
                                  <p:childTnLst>
                                    <p:animRot by="-270000">
                                      <p:cBhvr>
                                        <p:cTn id="116" dur="2000" fill="hold"/>
                                        <p:tgtEl>
                                          <p:spTgt spid="1043"/>
                                        </p:tgtEl>
                                        <p:attrNameLst>
                                          <p:attrName>r</p:attrName>
                                        </p:attrNameLst>
                                      </p:cBhvr>
                                    </p:animRot>
                                  </p:childTnLst>
                                </p:cTn>
                              </p:par>
                              <p:par>
                                <p:cTn id="117" presetID="8" presetClass="emph" presetSubtype="0" fill="hold" nodeType="withEffect">
                                  <p:stCondLst>
                                    <p:cond delay="0"/>
                                  </p:stCondLst>
                                  <p:childTnLst>
                                    <p:animRot by="270000">
                                      <p:cBhvr>
                                        <p:cTn id="118" dur="2000" fill="hold"/>
                                        <p:tgtEl>
                                          <p:spTgt spid="1034"/>
                                        </p:tgtEl>
                                        <p:attrNameLst>
                                          <p:attrName>r</p:attrName>
                                        </p:attrNameLst>
                                      </p:cBhvr>
                                    </p:animRot>
                                  </p:childTnLst>
                                </p:cTn>
                              </p:par>
                              <p:par>
                                <p:cTn id="119" presetID="8" presetClass="emph" presetSubtype="0" fill="hold" nodeType="withEffect">
                                  <p:stCondLst>
                                    <p:cond delay="2000"/>
                                  </p:stCondLst>
                                  <p:childTnLst>
                                    <p:animRot by="-270000">
                                      <p:cBhvr>
                                        <p:cTn id="120" dur="2000" fill="hold"/>
                                        <p:tgtEl>
                                          <p:spTgt spid="1034"/>
                                        </p:tgtEl>
                                        <p:attrNameLst>
                                          <p:attrName>r</p:attrName>
                                        </p:attrNameLst>
                                      </p:cBhvr>
                                    </p:animRot>
                                  </p:childTnLst>
                                </p:cTn>
                              </p:par>
                              <p:par>
                                <p:cTn id="121" presetID="8" presetClass="emph" presetSubtype="0" fill="hold" nodeType="withEffect">
                                  <p:stCondLst>
                                    <p:cond delay="4000"/>
                                  </p:stCondLst>
                                  <p:childTnLst>
                                    <p:animRot by="270000">
                                      <p:cBhvr>
                                        <p:cTn id="122" dur="2000" fill="hold"/>
                                        <p:tgtEl>
                                          <p:spTgt spid="1034"/>
                                        </p:tgtEl>
                                        <p:attrNameLst>
                                          <p:attrName>r</p:attrName>
                                        </p:attrNameLst>
                                      </p:cBhvr>
                                    </p:animRot>
                                  </p:childTnLst>
                                </p:cTn>
                              </p:par>
                              <p:par>
                                <p:cTn id="123" presetID="8" presetClass="emph" presetSubtype="0" fill="hold" nodeType="withEffect">
                                  <p:stCondLst>
                                    <p:cond delay="6000"/>
                                  </p:stCondLst>
                                  <p:childTnLst>
                                    <p:animRot by="-270000">
                                      <p:cBhvr>
                                        <p:cTn id="124" dur="2000" fill="hold"/>
                                        <p:tgtEl>
                                          <p:spTgt spid="1034"/>
                                        </p:tgtEl>
                                        <p:attrNameLst>
                                          <p:attrName>r</p:attrName>
                                        </p:attrNameLst>
                                      </p:cBhvr>
                                    </p:animRot>
                                  </p:childTnLst>
                                </p:cTn>
                              </p:par>
                              <p:par>
                                <p:cTn id="125" presetID="8" presetClass="emph" presetSubtype="0" fill="hold" nodeType="withEffect">
                                  <p:stCondLst>
                                    <p:cond delay="0"/>
                                  </p:stCondLst>
                                  <p:childTnLst>
                                    <p:animRot by="270000">
                                      <p:cBhvr>
                                        <p:cTn id="126" dur="2000" fill="hold"/>
                                        <p:tgtEl>
                                          <p:spTgt spid="1069"/>
                                        </p:tgtEl>
                                        <p:attrNameLst>
                                          <p:attrName>r</p:attrName>
                                        </p:attrNameLst>
                                      </p:cBhvr>
                                    </p:animRot>
                                  </p:childTnLst>
                                </p:cTn>
                              </p:par>
                              <p:par>
                                <p:cTn id="127" presetID="8" presetClass="emph" presetSubtype="0" fill="hold" nodeType="withEffect">
                                  <p:stCondLst>
                                    <p:cond delay="2000"/>
                                  </p:stCondLst>
                                  <p:childTnLst>
                                    <p:animRot by="-270000">
                                      <p:cBhvr>
                                        <p:cTn id="128" dur="2000" fill="hold"/>
                                        <p:tgtEl>
                                          <p:spTgt spid="1069"/>
                                        </p:tgtEl>
                                        <p:attrNameLst>
                                          <p:attrName>r</p:attrName>
                                        </p:attrNameLst>
                                      </p:cBhvr>
                                    </p:animRot>
                                  </p:childTnLst>
                                </p:cTn>
                              </p:par>
                              <p:par>
                                <p:cTn id="129" presetID="8" presetClass="emph" presetSubtype="0" fill="hold" nodeType="withEffect">
                                  <p:stCondLst>
                                    <p:cond delay="4000"/>
                                  </p:stCondLst>
                                  <p:childTnLst>
                                    <p:animRot by="270000">
                                      <p:cBhvr>
                                        <p:cTn id="130" dur="2000" fill="hold"/>
                                        <p:tgtEl>
                                          <p:spTgt spid="1069"/>
                                        </p:tgtEl>
                                        <p:attrNameLst>
                                          <p:attrName>r</p:attrName>
                                        </p:attrNameLst>
                                      </p:cBhvr>
                                    </p:animRot>
                                  </p:childTnLst>
                                </p:cTn>
                              </p:par>
                              <p:par>
                                <p:cTn id="131" presetID="8" presetClass="emph" presetSubtype="0" fill="hold" nodeType="withEffect">
                                  <p:stCondLst>
                                    <p:cond delay="6000"/>
                                  </p:stCondLst>
                                  <p:childTnLst>
                                    <p:animRot by="-270000">
                                      <p:cBhvr>
                                        <p:cTn id="132" dur="2000" fill="hold"/>
                                        <p:tgtEl>
                                          <p:spTgt spid="1069"/>
                                        </p:tgtEl>
                                        <p:attrNameLst>
                                          <p:attrName>r</p:attrName>
                                        </p:attrNameLst>
                                      </p:cBhvr>
                                    </p:animRot>
                                  </p:childTnLst>
                                </p:cTn>
                              </p:par>
                              <p:par>
                                <p:cTn id="133" presetID="8" presetClass="emph" presetSubtype="0" fill="hold" nodeType="withEffect">
                                  <p:stCondLst>
                                    <p:cond delay="0"/>
                                  </p:stCondLst>
                                  <p:childTnLst>
                                    <p:animRot by="90000">
                                      <p:cBhvr>
                                        <p:cTn id="134" dur="2000" fill="hold"/>
                                        <p:tgtEl>
                                          <p:spTgt spid="1037"/>
                                        </p:tgtEl>
                                        <p:attrNameLst>
                                          <p:attrName>r</p:attrName>
                                        </p:attrNameLst>
                                      </p:cBhvr>
                                    </p:animRot>
                                  </p:childTnLst>
                                </p:cTn>
                              </p:par>
                              <p:par>
                                <p:cTn id="135" presetID="8" presetClass="emph" presetSubtype="0" fill="hold" nodeType="withEffect">
                                  <p:stCondLst>
                                    <p:cond delay="2000"/>
                                  </p:stCondLst>
                                  <p:childTnLst>
                                    <p:animRot by="90000">
                                      <p:cBhvr>
                                        <p:cTn id="136" dur="2000" fill="hold"/>
                                        <p:tgtEl>
                                          <p:spTgt spid="1037"/>
                                        </p:tgtEl>
                                        <p:attrNameLst>
                                          <p:attrName>r</p:attrName>
                                        </p:attrNameLst>
                                      </p:cBhvr>
                                    </p:animRot>
                                  </p:childTnLst>
                                </p:cTn>
                              </p:par>
                              <p:par>
                                <p:cTn id="137" presetID="8" presetClass="emph" presetSubtype="0" fill="hold" nodeType="withEffect">
                                  <p:stCondLst>
                                    <p:cond delay="4000"/>
                                  </p:stCondLst>
                                  <p:childTnLst>
                                    <p:animRot by="90000">
                                      <p:cBhvr>
                                        <p:cTn id="138" dur="2000" fill="hold"/>
                                        <p:tgtEl>
                                          <p:spTgt spid="1037"/>
                                        </p:tgtEl>
                                        <p:attrNameLst>
                                          <p:attrName>r</p:attrName>
                                        </p:attrNameLst>
                                      </p:cBhvr>
                                    </p:animRot>
                                  </p:childTnLst>
                                </p:cTn>
                              </p:par>
                              <p:par>
                                <p:cTn id="139" presetID="8" presetClass="emph" presetSubtype="0" fill="hold" nodeType="withEffect">
                                  <p:stCondLst>
                                    <p:cond delay="6000"/>
                                  </p:stCondLst>
                                  <p:childTnLst>
                                    <p:animRot by="90000">
                                      <p:cBhvr>
                                        <p:cTn id="140" dur="2000" fill="hold"/>
                                        <p:tgtEl>
                                          <p:spTgt spid="1037"/>
                                        </p:tgtEl>
                                        <p:attrNameLst>
                                          <p:attrName>r</p:attrName>
                                        </p:attrNameLst>
                                      </p:cBhvr>
                                    </p:animRot>
                                  </p:childTnLst>
                                </p:cTn>
                              </p:par>
                              <p:par>
                                <p:cTn id="141" presetID="8" presetClass="emph" presetSubtype="0" fill="hold" nodeType="withEffect">
                                  <p:stCondLst>
                                    <p:cond delay="0"/>
                                  </p:stCondLst>
                                  <p:childTnLst>
                                    <p:animRot by="240000">
                                      <p:cBhvr>
                                        <p:cTn id="142" dur="2000" fill="hold"/>
                                        <p:tgtEl>
                                          <p:spTgt spid="54"/>
                                        </p:tgtEl>
                                        <p:attrNameLst>
                                          <p:attrName>r</p:attrName>
                                        </p:attrNameLst>
                                      </p:cBhvr>
                                    </p:animRot>
                                  </p:childTnLst>
                                </p:cTn>
                              </p:par>
                              <p:par>
                                <p:cTn id="143" presetID="8" presetClass="emph" presetSubtype="0" fill="hold" nodeType="withEffect">
                                  <p:stCondLst>
                                    <p:cond delay="2000"/>
                                  </p:stCondLst>
                                  <p:childTnLst>
                                    <p:animRot by="-240000">
                                      <p:cBhvr>
                                        <p:cTn id="144" dur="2000" fill="hold"/>
                                        <p:tgtEl>
                                          <p:spTgt spid="54"/>
                                        </p:tgtEl>
                                        <p:attrNameLst>
                                          <p:attrName>r</p:attrName>
                                        </p:attrNameLst>
                                      </p:cBhvr>
                                    </p:animRot>
                                  </p:childTnLst>
                                </p:cTn>
                              </p:par>
                              <p:par>
                                <p:cTn id="145" presetID="8" presetClass="emph" presetSubtype="0" fill="hold" nodeType="withEffect">
                                  <p:stCondLst>
                                    <p:cond delay="4000"/>
                                  </p:stCondLst>
                                  <p:childTnLst>
                                    <p:animRot by="240000">
                                      <p:cBhvr>
                                        <p:cTn id="146" dur="2000" fill="hold"/>
                                        <p:tgtEl>
                                          <p:spTgt spid="54"/>
                                        </p:tgtEl>
                                        <p:attrNameLst>
                                          <p:attrName>r</p:attrName>
                                        </p:attrNameLst>
                                      </p:cBhvr>
                                    </p:animRot>
                                  </p:childTnLst>
                                </p:cTn>
                              </p:par>
                              <p:par>
                                <p:cTn id="147" presetID="8" presetClass="emph" presetSubtype="0" fill="hold" nodeType="withEffect">
                                  <p:stCondLst>
                                    <p:cond delay="6000"/>
                                  </p:stCondLst>
                                  <p:childTnLst>
                                    <p:animRot by="-240000">
                                      <p:cBhvr>
                                        <p:cTn id="148" dur="2000" fill="hold"/>
                                        <p:tgtEl>
                                          <p:spTgt spid="54"/>
                                        </p:tgtEl>
                                        <p:attrNameLst>
                                          <p:attrName>r</p:attrName>
                                        </p:attrNameLst>
                                      </p:cBhvr>
                                    </p:animRot>
                                  </p:childTnLst>
                                </p:cTn>
                              </p:par>
                              <p:par>
                                <p:cTn id="149" presetID="8" presetClass="emph" presetSubtype="0" fill="hold" nodeType="withEffect">
                                  <p:stCondLst>
                                    <p:cond delay="0"/>
                                  </p:stCondLst>
                                  <p:childTnLst>
                                    <p:animRot by="-90000">
                                      <p:cBhvr>
                                        <p:cTn id="150" dur="2000" fill="hold"/>
                                        <p:tgtEl>
                                          <p:spTgt spid="1040"/>
                                        </p:tgtEl>
                                        <p:attrNameLst>
                                          <p:attrName>r</p:attrName>
                                        </p:attrNameLst>
                                      </p:cBhvr>
                                    </p:animRot>
                                  </p:childTnLst>
                                </p:cTn>
                              </p:par>
                              <p:par>
                                <p:cTn id="151" presetID="8" presetClass="emph" presetSubtype="0" fill="hold" nodeType="withEffect">
                                  <p:stCondLst>
                                    <p:cond delay="2000"/>
                                  </p:stCondLst>
                                  <p:childTnLst>
                                    <p:animRot by="-90000">
                                      <p:cBhvr>
                                        <p:cTn id="152" dur="2000" fill="hold"/>
                                        <p:tgtEl>
                                          <p:spTgt spid="1040"/>
                                        </p:tgtEl>
                                        <p:attrNameLst>
                                          <p:attrName>r</p:attrName>
                                        </p:attrNameLst>
                                      </p:cBhvr>
                                    </p:animRot>
                                  </p:childTnLst>
                                </p:cTn>
                              </p:par>
                              <p:par>
                                <p:cTn id="153" presetID="8" presetClass="emph" presetSubtype="0" fill="hold" nodeType="withEffect">
                                  <p:stCondLst>
                                    <p:cond delay="4000"/>
                                  </p:stCondLst>
                                  <p:childTnLst>
                                    <p:animRot by="-90000">
                                      <p:cBhvr>
                                        <p:cTn id="154" dur="2000" fill="hold"/>
                                        <p:tgtEl>
                                          <p:spTgt spid="1040"/>
                                        </p:tgtEl>
                                        <p:attrNameLst>
                                          <p:attrName>r</p:attrName>
                                        </p:attrNameLst>
                                      </p:cBhvr>
                                    </p:animRot>
                                  </p:childTnLst>
                                </p:cTn>
                              </p:par>
                              <p:par>
                                <p:cTn id="155" presetID="8" presetClass="emph" presetSubtype="0" fill="hold" nodeType="withEffect">
                                  <p:stCondLst>
                                    <p:cond delay="6000"/>
                                  </p:stCondLst>
                                  <p:childTnLst>
                                    <p:animRot by="-90000">
                                      <p:cBhvr>
                                        <p:cTn id="156" dur="2000" fill="hold"/>
                                        <p:tgtEl>
                                          <p:spTgt spid="1040"/>
                                        </p:tgtEl>
                                        <p:attrNameLst>
                                          <p:attrName>r</p:attrName>
                                        </p:attrNameLst>
                                      </p:cBhvr>
                                    </p:animRot>
                                  </p:childTnLst>
                                </p:cTn>
                              </p:par>
                              <p:par>
                                <p:cTn id="157" presetID="8" presetClass="emph" presetSubtype="0" fill="hold" nodeType="withEffect">
                                  <p:stCondLst>
                                    <p:cond delay="0"/>
                                  </p:stCondLst>
                                  <p:childTnLst>
                                    <p:animRot by="210000">
                                      <p:cBhvr>
                                        <p:cTn id="158" dur="2000" fill="hold"/>
                                        <p:tgtEl>
                                          <p:spTgt spid="51"/>
                                        </p:tgtEl>
                                        <p:attrNameLst>
                                          <p:attrName>r</p:attrName>
                                        </p:attrNameLst>
                                      </p:cBhvr>
                                    </p:animRot>
                                  </p:childTnLst>
                                </p:cTn>
                              </p:par>
                              <p:par>
                                <p:cTn id="159" presetID="8" presetClass="emph" presetSubtype="0" fill="hold" nodeType="withEffect">
                                  <p:stCondLst>
                                    <p:cond delay="2000"/>
                                  </p:stCondLst>
                                  <p:childTnLst>
                                    <p:animRot by="-210000">
                                      <p:cBhvr>
                                        <p:cTn id="160" dur="2000" fill="hold"/>
                                        <p:tgtEl>
                                          <p:spTgt spid="51"/>
                                        </p:tgtEl>
                                        <p:attrNameLst>
                                          <p:attrName>r</p:attrName>
                                        </p:attrNameLst>
                                      </p:cBhvr>
                                    </p:animRot>
                                  </p:childTnLst>
                                </p:cTn>
                              </p:par>
                              <p:par>
                                <p:cTn id="161" presetID="8" presetClass="emph" presetSubtype="0" fill="hold" nodeType="withEffect">
                                  <p:stCondLst>
                                    <p:cond delay="4000"/>
                                  </p:stCondLst>
                                  <p:childTnLst>
                                    <p:animRot by="210000">
                                      <p:cBhvr>
                                        <p:cTn id="162" dur="2000" fill="hold"/>
                                        <p:tgtEl>
                                          <p:spTgt spid="51"/>
                                        </p:tgtEl>
                                        <p:attrNameLst>
                                          <p:attrName>r</p:attrName>
                                        </p:attrNameLst>
                                      </p:cBhvr>
                                    </p:animRot>
                                  </p:childTnLst>
                                </p:cTn>
                              </p:par>
                              <p:par>
                                <p:cTn id="163" presetID="8" presetClass="emph" presetSubtype="0" fill="hold" nodeType="withEffect">
                                  <p:stCondLst>
                                    <p:cond delay="6000"/>
                                  </p:stCondLst>
                                  <p:childTnLst>
                                    <p:animRot by="-210000">
                                      <p:cBhvr>
                                        <p:cTn id="164" dur="2000" fill="hold"/>
                                        <p:tgtEl>
                                          <p:spTgt spid="51"/>
                                        </p:tgtEl>
                                        <p:attrNameLst>
                                          <p:attrName>r</p:attrName>
                                        </p:attrNameLst>
                                      </p:cBhvr>
                                    </p:animRot>
                                  </p:childTnLst>
                                </p:cTn>
                              </p:par>
                              <p:par>
                                <p:cTn id="165" presetID="8" presetClass="emph" presetSubtype="0" fill="hold" nodeType="withEffect">
                                  <p:stCondLst>
                                    <p:cond delay="0"/>
                                  </p:stCondLst>
                                  <p:childTnLst>
                                    <p:animRot by="210000">
                                      <p:cBhvr>
                                        <p:cTn id="166" dur="2000" fill="hold"/>
                                        <p:tgtEl>
                                          <p:spTgt spid="1081"/>
                                        </p:tgtEl>
                                        <p:attrNameLst>
                                          <p:attrName>r</p:attrName>
                                        </p:attrNameLst>
                                      </p:cBhvr>
                                    </p:animRot>
                                  </p:childTnLst>
                                </p:cTn>
                              </p:par>
                              <p:par>
                                <p:cTn id="167" presetID="8" presetClass="emph" presetSubtype="0" fill="hold" nodeType="withEffect">
                                  <p:stCondLst>
                                    <p:cond delay="2000"/>
                                  </p:stCondLst>
                                  <p:childTnLst>
                                    <p:animRot by="-210000">
                                      <p:cBhvr>
                                        <p:cTn id="168" dur="2000" fill="hold"/>
                                        <p:tgtEl>
                                          <p:spTgt spid="1081"/>
                                        </p:tgtEl>
                                        <p:attrNameLst>
                                          <p:attrName>r</p:attrName>
                                        </p:attrNameLst>
                                      </p:cBhvr>
                                    </p:animRot>
                                  </p:childTnLst>
                                </p:cTn>
                              </p:par>
                              <p:par>
                                <p:cTn id="169" presetID="8" presetClass="emph" presetSubtype="0" fill="hold" nodeType="withEffect">
                                  <p:stCondLst>
                                    <p:cond delay="4000"/>
                                  </p:stCondLst>
                                  <p:childTnLst>
                                    <p:animRot by="210000">
                                      <p:cBhvr>
                                        <p:cTn id="170" dur="2000" fill="hold"/>
                                        <p:tgtEl>
                                          <p:spTgt spid="1081"/>
                                        </p:tgtEl>
                                        <p:attrNameLst>
                                          <p:attrName>r</p:attrName>
                                        </p:attrNameLst>
                                      </p:cBhvr>
                                    </p:animRot>
                                  </p:childTnLst>
                                </p:cTn>
                              </p:par>
                              <p:par>
                                <p:cTn id="171" presetID="8" presetClass="emph" presetSubtype="0" fill="hold" nodeType="withEffect">
                                  <p:stCondLst>
                                    <p:cond delay="6000"/>
                                  </p:stCondLst>
                                  <p:childTnLst>
                                    <p:animRot by="-210000">
                                      <p:cBhvr>
                                        <p:cTn id="172" dur="2000" fill="hold"/>
                                        <p:tgtEl>
                                          <p:spTgt spid="1081"/>
                                        </p:tgtEl>
                                        <p:attrNameLst>
                                          <p:attrName>r</p:attrName>
                                        </p:attrNameLst>
                                      </p:cBhvr>
                                    </p:animRot>
                                  </p:childTnLst>
                                </p:cTn>
                              </p:par>
                              <p:par>
                                <p:cTn id="173" presetID="8" presetClass="emph" presetSubtype="0" fill="hold" nodeType="withEffect">
                                  <p:stCondLst>
                                    <p:cond delay="0"/>
                                  </p:stCondLst>
                                  <p:childTnLst>
                                    <p:animRot by="210000">
                                      <p:cBhvr>
                                        <p:cTn id="174" dur="2000" fill="hold"/>
                                        <p:tgtEl>
                                          <p:spTgt spid="57"/>
                                        </p:tgtEl>
                                        <p:attrNameLst>
                                          <p:attrName>r</p:attrName>
                                        </p:attrNameLst>
                                      </p:cBhvr>
                                    </p:animRot>
                                  </p:childTnLst>
                                </p:cTn>
                              </p:par>
                              <p:par>
                                <p:cTn id="175" presetID="8" presetClass="emph" presetSubtype="0" fill="hold" nodeType="withEffect">
                                  <p:stCondLst>
                                    <p:cond delay="2000"/>
                                  </p:stCondLst>
                                  <p:childTnLst>
                                    <p:animRot by="-210000">
                                      <p:cBhvr>
                                        <p:cTn id="176" dur="2000" fill="hold"/>
                                        <p:tgtEl>
                                          <p:spTgt spid="57"/>
                                        </p:tgtEl>
                                        <p:attrNameLst>
                                          <p:attrName>r</p:attrName>
                                        </p:attrNameLst>
                                      </p:cBhvr>
                                    </p:animRot>
                                  </p:childTnLst>
                                </p:cTn>
                              </p:par>
                              <p:par>
                                <p:cTn id="177" presetID="8" presetClass="emph" presetSubtype="0" fill="hold" nodeType="withEffect">
                                  <p:stCondLst>
                                    <p:cond delay="4000"/>
                                  </p:stCondLst>
                                  <p:childTnLst>
                                    <p:animRot by="210000">
                                      <p:cBhvr>
                                        <p:cTn id="178" dur="2000" fill="hold"/>
                                        <p:tgtEl>
                                          <p:spTgt spid="57"/>
                                        </p:tgtEl>
                                        <p:attrNameLst>
                                          <p:attrName>r</p:attrName>
                                        </p:attrNameLst>
                                      </p:cBhvr>
                                    </p:animRot>
                                  </p:childTnLst>
                                </p:cTn>
                              </p:par>
                              <p:par>
                                <p:cTn id="179" presetID="8" presetClass="emph" presetSubtype="0" fill="hold" nodeType="withEffect">
                                  <p:stCondLst>
                                    <p:cond delay="6000"/>
                                  </p:stCondLst>
                                  <p:childTnLst>
                                    <p:animRot by="-210000">
                                      <p:cBhvr>
                                        <p:cTn id="180" dur="2000" fill="hold"/>
                                        <p:tgtEl>
                                          <p:spTgt spid="57"/>
                                        </p:tgtEl>
                                        <p:attrNameLst>
                                          <p:attrName>r</p:attrName>
                                        </p:attrNameLst>
                                      </p:cBhvr>
                                    </p:animRot>
                                  </p:childTnLst>
                                </p:cTn>
                              </p:par>
                              <p:par>
                                <p:cTn id="181" presetID="8" presetClass="emph" presetSubtype="0" fill="hold" nodeType="withEffect">
                                  <p:stCondLst>
                                    <p:cond delay="0"/>
                                  </p:stCondLst>
                                  <p:childTnLst>
                                    <p:animRot by="-30000">
                                      <p:cBhvr>
                                        <p:cTn id="182" dur="2000" fill="hold"/>
                                        <p:tgtEl>
                                          <p:spTgt spid="1052"/>
                                        </p:tgtEl>
                                        <p:attrNameLst>
                                          <p:attrName>r</p:attrName>
                                        </p:attrNameLst>
                                      </p:cBhvr>
                                    </p:animRot>
                                  </p:childTnLst>
                                </p:cTn>
                              </p:par>
                              <p:par>
                                <p:cTn id="183" presetID="8" presetClass="emph" presetSubtype="0" fill="hold" nodeType="withEffect">
                                  <p:stCondLst>
                                    <p:cond delay="2000"/>
                                  </p:stCondLst>
                                  <p:childTnLst>
                                    <p:animRot by="-30000">
                                      <p:cBhvr>
                                        <p:cTn id="184" dur="2000" fill="hold"/>
                                        <p:tgtEl>
                                          <p:spTgt spid="1052"/>
                                        </p:tgtEl>
                                        <p:attrNameLst>
                                          <p:attrName>r</p:attrName>
                                        </p:attrNameLst>
                                      </p:cBhvr>
                                    </p:animRot>
                                  </p:childTnLst>
                                </p:cTn>
                              </p:par>
                              <p:par>
                                <p:cTn id="185" presetID="8" presetClass="emph" presetSubtype="0" fill="hold" nodeType="withEffect">
                                  <p:stCondLst>
                                    <p:cond delay="4000"/>
                                  </p:stCondLst>
                                  <p:childTnLst>
                                    <p:animRot by="-30000">
                                      <p:cBhvr>
                                        <p:cTn id="186" dur="2000" fill="hold"/>
                                        <p:tgtEl>
                                          <p:spTgt spid="1052"/>
                                        </p:tgtEl>
                                        <p:attrNameLst>
                                          <p:attrName>r</p:attrName>
                                        </p:attrNameLst>
                                      </p:cBhvr>
                                    </p:animRot>
                                  </p:childTnLst>
                                </p:cTn>
                              </p:par>
                              <p:par>
                                <p:cTn id="187" presetID="8" presetClass="emph" presetSubtype="0" fill="hold" nodeType="withEffect">
                                  <p:stCondLst>
                                    <p:cond delay="6000"/>
                                  </p:stCondLst>
                                  <p:childTnLst>
                                    <p:animRot by="-30000">
                                      <p:cBhvr>
                                        <p:cTn id="188" dur="2000" fill="hold"/>
                                        <p:tgtEl>
                                          <p:spTgt spid="1052"/>
                                        </p:tgtEl>
                                        <p:attrNameLst>
                                          <p:attrName>r</p:attrName>
                                        </p:attrNameLst>
                                      </p:cBhvr>
                                    </p:animRot>
                                  </p:childTnLst>
                                </p:cTn>
                              </p:par>
                              <p:par>
                                <p:cTn id="189" presetID="8" presetClass="emph" presetSubtype="0" fill="hold" nodeType="withEffect">
                                  <p:stCondLst>
                                    <p:cond delay="0"/>
                                  </p:stCondLst>
                                  <p:childTnLst>
                                    <p:animRot by="180000">
                                      <p:cBhvr>
                                        <p:cTn id="190" dur="2000" fill="hold"/>
                                        <p:tgtEl>
                                          <p:spTgt spid="1078"/>
                                        </p:tgtEl>
                                        <p:attrNameLst>
                                          <p:attrName>r</p:attrName>
                                        </p:attrNameLst>
                                      </p:cBhvr>
                                    </p:animRot>
                                  </p:childTnLst>
                                </p:cTn>
                              </p:par>
                              <p:par>
                                <p:cTn id="191" presetID="8" presetClass="emph" presetSubtype="0" fill="hold" nodeType="withEffect">
                                  <p:stCondLst>
                                    <p:cond delay="2000"/>
                                  </p:stCondLst>
                                  <p:childTnLst>
                                    <p:animRot by="-180000">
                                      <p:cBhvr>
                                        <p:cTn id="192" dur="2000" fill="hold"/>
                                        <p:tgtEl>
                                          <p:spTgt spid="1078"/>
                                        </p:tgtEl>
                                        <p:attrNameLst>
                                          <p:attrName>r</p:attrName>
                                        </p:attrNameLst>
                                      </p:cBhvr>
                                    </p:animRot>
                                  </p:childTnLst>
                                </p:cTn>
                              </p:par>
                              <p:par>
                                <p:cTn id="193" presetID="8" presetClass="emph" presetSubtype="0" fill="hold" nodeType="withEffect">
                                  <p:stCondLst>
                                    <p:cond delay="4000"/>
                                  </p:stCondLst>
                                  <p:childTnLst>
                                    <p:animRot by="180000">
                                      <p:cBhvr>
                                        <p:cTn id="194" dur="2000" fill="hold"/>
                                        <p:tgtEl>
                                          <p:spTgt spid="1078"/>
                                        </p:tgtEl>
                                        <p:attrNameLst>
                                          <p:attrName>r</p:attrName>
                                        </p:attrNameLst>
                                      </p:cBhvr>
                                    </p:animRot>
                                  </p:childTnLst>
                                </p:cTn>
                              </p:par>
                              <p:par>
                                <p:cTn id="195" presetID="8" presetClass="emph" presetSubtype="0" fill="hold" nodeType="withEffect">
                                  <p:stCondLst>
                                    <p:cond delay="6000"/>
                                  </p:stCondLst>
                                  <p:childTnLst>
                                    <p:animRot by="-180000">
                                      <p:cBhvr>
                                        <p:cTn id="196" dur="2000" fill="hold"/>
                                        <p:tgtEl>
                                          <p:spTgt spid="1078"/>
                                        </p:tgtEl>
                                        <p:attrNameLst>
                                          <p:attrName>r</p:attrName>
                                        </p:attrNameLst>
                                      </p:cBhvr>
                                    </p:animRot>
                                  </p:childTnLst>
                                </p:cTn>
                              </p:par>
                              <p:par>
                                <p:cTn id="197" presetID="8" presetClass="emph" presetSubtype="0" fill="hold" nodeType="withEffect">
                                  <p:stCondLst>
                                    <p:cond delay="0"/>
                                  </p:stCondLst>
                                  <p:childTnLst>
                                    <p:animRot by="180000">
                                      <p:cBhvr>
                                        <p:cTn id="198" dur="2000" fill="hold"/>
                                        <p:tgtEl>
                                          <p:spTgt spid="1093"/>
                                        </p:tgtEl>
                                        <p:attrNameLst>
                                          <p:attrName>r</p:attrName>
                                        </p:attrNameLst>
                                      </p:cBhvr>
                                    </p:animRot>
                                  </p:childTnLst>
                                </p:cTn>
                              </p:par>
                              <p:par>
                                <p:cTn id="199" presetID="8" presetClass="emph" presetSubtype="0" fill="hold" nodeType="withEffect">
                                  <p:stCondLst>
                                    <p:cond delay="2000"/>
                                  </p:stCondLst>
                                  <p:childTnLst>
                                    <p:animRot by="-180000">
                                      <p:cBhvr>
                                        <p:cTn id="200" dur="2000" fill="hold"/>
                                        <p:tgtEl>
                                          <p:spTgt spid="1093"/>
                                        </p:tgtEl>
                                        <p:attrNameLst>
                                          <p:attrName>r</p:attrName>
                                        </p:attrNameLst>
                                      </p:cBhvr>
                                    </p:animRot>
                                  </p:childTnLst>
                                </p:cTn>
                              </p:par>
                              <p:par>
                                <p:cTn id="201" presetID="8" presetClass="emph" presetSubtype="0" fill="hold" nodeType="withEffect">
                                  <p:stCondLst>
                                    <p:cond delay="4000"/>
                                  </p:stCondLst>
                                  <p:childTnLst>
                                    <p:animRot by="180000">
                                      <p:cBhvr>
                                        <p:cTn id="202" dur="2000" fill="hold"/>
                                        <p:tgtEl>
                                          <p:spTgt spid="1093"/>
                                        </p:tgtEl>
                                        <p:attrNameLst>
                                          <p:attrName>r</p:attrName>
                                        </p:attrNameLst>
                                      </p:cBhvr>
                                    </p:animRot>
                                  </p:childTnLst>
                                </p:cTn>
                              </p:par>
                              <p:par>
                                <p:cTn id="203" presetID="8" presetClass="emph" presetSubtype="0" fill="hold" nodeType="withEffect">
                                  <p:stCondLst>
                                    <p:cond delay="6000"/>
                                  </p:stCondLst>
                                  <p:childTnLst>
                                    <p:animRot by="-180000">
                                      <p:cBhvr>
                                        <p:cTn id="204" dur="2000" fill="hold"/>
                                        <p:tgtEl>
                                          <p:spTgt spid="1093"/>
                                        </p:tgtEl>
                                        <p:attrNameLst>
                                          <p:attrName>r</p:attrName>
                                        </p:attrNameLst>
                                      </p:cBhvr>
                                    </p:animRot>
                                  </p:childTnLst>
                                </p:cTn>
                              </p:par>
                              <p:par>
                                <p:cTn id="205" presetID="8" presetClass="emph" presetSubtype="0" fill="hold" nodeType="withEffect">
                                  <p:stCondLst>
                                    <p:cond delay="0"/>
                                  </p:stCondLst>
                                  <p:childTnLst>
                                    <p:animRot by="150000">
                                      <p:cBhvr>
                                        <p:cTn id="206" dur="2000" fill="hold"/>
                                        <p:tgtEl>
                                          <p:spTgt spid="1090"/>
                                        </p:tgtEl>
                                        <p:attrNameLst>
                                          <p:attrName>r</p:attrName>
                                        </p:attrNameLst>
                                      </p:cBhvr>
                                    </p:animRot>
                                  </p:childTnLst>
                                </p:cTn>
                              </p:par>
                              <p:par>
                                <p:cTn id="207" presetID="8" presetClass="emph" presetSubtype="0" fill="hold" nodeType="withEffect">
                                  <p:stCondLst>
                                    <p:cond delay="2000"/>
                                  </p:stCondLst>
                                  <p:childTnLst>
                                    <p:animRot by="-150000">
                                      <p:cBhvr>
                                        <p:cTn id="208" dur="2000" fill="hold"/>
                                        <p:tgtEl>
                                          <p:spTgt spid="1090"/>
                                        </p:tgtEl>
                                        <p:attrNameLst>
                                          <p:attrName>r</p:attrName>
                                        </p:attrNameLst>
                                      </p:cBhvr>
                                    </p:animRot>
                                  </p:childTnLst>
                                </p:cTn>
                              </p:par>
                              <p:par>
                                <p:cTn id="209" presetID="8" presetClass="emph" presetSubtype="0" fill="hold" nodeType="withEffect">
                                  <p:stCondLst>
                                    <p:cond delay="4000"/>
                                  </p:stCondLst>
                                  <p:childTnLst>
                                    <p:animRot by="150000">
                                      <p:cBhvr>
                                        <p:cTn id="210" dur="2000" fill="hold"/>
                                        <p:tgtEl>
                                          <p:spTgt spid="1090"/>
                                        </p:tgtEl>
                                        <p:attrNameLst>
                                          <p:attrName>r</p:attrName>
                                        </p:attrNameLst>
                                      </p:cBhvr>
                                    </p:animRot>
                                  </p:childTnLst>
                                </p:cTn>
                              </p:par>
                              <p:par>
                                <p:cTn id="211" presetID="8" presetClass="emph" presetSubtype="0" fill="hold" nodeType="withEffect">
                                  <p:stCondLst>
                                    <p:cond delay="6000"/>
                                  </p:stCondLst>
                                  <p:childTnLst>
                                    <p:animRot by="-150000">
                                      <p:cBhvr>
                                        <p:cTn id="212" dur="2000" fill="hold"/>
                                        <p:tgtEl>
                                          <p:spTgt spid="1090"/>
                                        </p:tgtEl>
                                        <p:attrNameLst>
                                          <p:attrName>r</p:attrName>
                                        </p:attrNameLst>
                                      </p:cBhvr>
                                    </p:animRot>
                                  </p:childTnLst>
                                </p:cTn>
                              </p:par>
                              <p:par>
                                <p:cTn id="213" presetID="8" presetClass="emph" presetSubtype="0" fill="hold" nodeType="withEffect">
                                  <p:stCondLst>
                                    <p:cond delay="0"/>
                                  </p:stCondLst>
                                  <p:childTnLst>
                                    <p:animRot by="90000">
                                      <p:cBhvr>
                                        <p:cTn id="214" dur="2000" fill="hold"/>
                                        <p:tgtEl>
                                          <p:spTgt spid="1063"/>
                                        </p:tgtEl>
                                        <p:attrNameLst>
                                          <p:attrName>r</p:attrName>
                                        </p:attrNameLst>
                                      </p:cBhvr>
                                    </p:animRot>
                                  </p:childTnLst>
                                </p:cTn>
                              </p:par>
                              <p:par>
                                <p:cTn id="215" presetID="8" presetClass="emph" presetSubtype="0" fill="hold" nodeType="withEffect">
                                  <p:stCondLst>
                                    <p:cond delay="2000"/>
                                  </p:stCondLst>
                                  <p:childTnLst>
                                    <p:animRot by="-90000">
                                      <p:cBhvr>
                                        <p:cTn id="216" dur="2000" fill="hold"/>
                                        <p:tgtEl>
                                          <p:spTgt spid="1063"/>
                                        </p:tgtEl>
                                        <p:attrNameLst>
                                          <p:attrName>r</p:attrName>
                                        </p:attrNameLst>
                                      </p:cBhvr>
                                    </p:animRot>
                                  </p:childTnLst>
                                </p:cTn>
                              </p:par>
                              <p:par>
                                <p:cTn id="217" presetID="8" presetClass="emph" presetSubtype="0" fill="hold" nodeType="withEffect">
                                  <p:stCondLst>
                                    <p:cond delay="4000"/>
                                  </p:stCondLst>
                                  <p:childTnLst>
                                    <p:animRot by="90000">
                                      <p:cBhvr>
                                        <p:cTn id="218" dur="2000" fill="hold"/>
                                        <p:tgtEl>
                                          <p:spTgt spid="1063"/>
                                        </p:tgtEl>
                                        <p:attrNameLst>
                                          <p:attrName>r</p:attrName>
                                        </p:attrNameLst>
                                      </p:cBhvr>
                                    </p:animRot>
                                  </p:childTnLst>
                                </p:cTn>
                              </p:par>
                              <p:par>
                                <p:cTn id="219" presetID="8" presetClass="emph" presetSubtype="0" fill="hold" nodeType="withEffect">
                                  <p:stCondLst>
                                    <p:cond delay="6000"/>
                                  </p:stCondLst>
                                  <p:childTnLst>
                                    <p:animRot by="-90000">
                                      <p:cBhvr>
                                        <p:cTn id="220" dur="2000" fill="hold"/>
                                        <p:tgtEl>
                                          <p:spTgt spid="1063"/>
                                        </p:tgtEl>
                                        <p:attrNameLst>
                                          <p:attrName>r</p:attrName>
                                        </p:attrNameLst>
                                      </p:cBhvr>
                                    </p:animRot>
                                  </p:childTnLst>
                                </p:cTn>
                              </p:par>
                              <p:par>
                                <p:cTn id="221" presetID="8" presetClass="emph" presetSubtype="0" fill="hold" nodeType="withEffect">
                                  <p:stCondLst>
                                    <p:cond delay="0"/>
                                  </p:stCondLst>
                                  <p:childTnLst>
                                    <p:animRot by="150000">
                                      <p:cBhvr>
                                        <p:cTn id="222" dur="2000" fill="hold"/>
                                        <p:tgtEl>
                                          <p:spTgt spid="1046"/>
                                        </p:tgtEl>
                                        <p:attrNameLst>
                                          <p:attrName>r</p:attrName>
                                        </p:attrNameLst>
                                      </p:cBhvr>
                                    </p:animRot>
                                  </p:childTnLst>
                                </p:cTn>
                              </p:par>
                              <p:par>
                                <p:cTn id="223" presetID="8" presetClass="emph" presetSubtype="0" fill="hold" nodeType="withEffect">
                                  <p:stCondLst>
                                    <p:cond delay="2000"/>
                                  </p:stCondLst>
                                  <p:childTnLst>
                                    <p:animRot by="-150000">
                                      <p:cBhvr>
                                        <p:cTn id="224" dur="2000" fill="hold"/>
                                        <p:tgtEl>
                                          <p:spTgt spid="1046"/>
                                        </p:tgtEl>
                                        <p:attrNameLst>
                                          <p:attrName>r</p:attrName>
                                        </p:attrNameLst>
                                      </p:cBhvr>
                                    </p:animRot>
                                  </p:childTnLst>
                                </p:cTn>
                              </p:par>
                              <p:par>
                                <p:cTn id="225" presetID="8" presetClass="emph" presetSubtype="0" fill="hold" nodeType="withEffect">
                                  <p:stCondLst>
                                    <p:cond delay="4000"/>
                                  </p:stCondLst>
                                  <p:childTnLst>
                                    <p:animRot by="150000">
                                      <p:cBhvr>
                                        <p:cTn id="226" dur="2000" fill="hold"/>
                                        <p:tgtEl>
                                          <p:spTgt spid="1046"/>
                                        </p:tgtEl>
                                        <p:attrNameLst>
                                          <p:attrName>r</p:attrName>
                                        </p:attrNameLst>
                                      </p:cBhvr>
                                    </p:animRot>
                                  </p:childTnLst>
                                </p:cTn>
                              </p:par>
                              <p:par>
                                <p:cTn id="227" presetID="8" presetClass="emph" presetSubtype="0" fill="hold" nodeType="withEffect">
                                  <p:stCondLst>
                                    <p:cond delay="6000"/>
                                  </p:stCondLst>
                                  <p:childTnLst>
                                    <p:animRot by="-150000">
                                      <p:cBhvr>
                                        <p:cTn id="228" dur="2000" fill="hold"/>
                                        <p:tgtEl>
                                          <p:spTgt spid="10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0"/>
          <p:cNvSpPr txBox="1"/>
          <p:nvPr/>
        </p:nvSpPr>
        <p:spPr>
          <a:xfrm>
            <a:off x="3148806" y="548846"/>
            <a:ext cx="58959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选择原因</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394163" y="2016041"/>
            <a:ext cx="9600151" cy="980479"/>
            <a:chOff x="1394163" y="2016041"/>
            <a:chExt cx="9600151" cy="980479"/>
          </a:xfrm>
        </p:grpSpPr>
        <p:sp>
          <p:nvSpPr>
            <p:cNvPr id="15" name="椭圆 14"/>
            <p:cNvSpPr/>
            <p:nvPr/>
          </p:nvSpPr>
          <p:spPr>
            <a:xfrm>
              <a:off x="1394163" y="2202200"/>
              <a:ext cx="608160" cy="608160"/>
            </a:xfrm>
            <a:prstGeom prst="ellipse">
              <a:avLst/>
            </a:prstGeom>
            <a:noFill/>
            <a:ln w="76200">
              <a:solidFill>
                <a:srgbClr val="30B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cxnSp>
          <p:nvCxnSpPr>
            <p:cNvPr id="18" name="直接连接符 12"/>
            <p:cNvCxnSpPr>
              <a:stCxn id="15" idx="6"/>
            </p:cNvCxnSpPr>
            <p:nvPr/>
          </p:nvCxnSpPr>
          <p:spPr>
            <a:xfrm>
              <a:off x="2002324" y="2506281"/>
              <a:ext cx="8011516" cy="1"/>
            </a:xfrm>
            <a:prstGeom prst="line">
              <a:avLst/>
            </a:prstGeom>
            <a:ln w="28575">
              <a:solidFill>
                <a:srgbClr val="30B9EC"/>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790984" y="2229282"/>
              <a:ext cx="4440133" cy="553998"/>
            </a:xfrm>
            <a:prstGeom prst="rect">
              <a:avLst/>
            </a:prstGeom>
            <a:solidFill>
              <a:srgbClr val="30B9EC"/>
            </a:solidFill>
          </p:spPr>
          <p:txBody>
            <a:bodyPr wrap="square" anchor="ctr">
              <a:spAutoFit/>
            </a:bodyPr>
            <a:lstStyle/>
            <a:p>
              <a:pPr algn="ctr"/>
              <a:r>
                <a:rPr lang="zh-CN" altLang="en-US" sz="3000" dirty="0" smtClean="0">
                  <a:solidFill>
                    <a:schemeClr val="bg1"/>
                  </a:solidFill>
                </a:rPr>
                <a:t>专业对口  待遇</a:t>
              </a:r>
              <a:r>
                <a:rPr lang="zh-CN" altLang="en-US" sz="3000" dirty="0">
                  <a:solidFill>
                    <a:schemeClr val="bg1"/>
                  </a:solidFill>
                </a:rPr>
                <a:t>不错</a:t>
              </a:r>
            </a:p>
          </p:txBody>
        </p:sp>
        <p:sp>
          <p:nvSpPr>
            <p:cNvPr id="24" name="椭圆 23"/>
            <p:cNvSpPr/>
            <p:nvPr/>
          </p:nvSpPr>
          <p:spPr>
            <a:xfrm>
              <a:off x="10013835" y="2016041"/>
              <a:ext cx="980479" cy="980479"/>
            </a:xfrm>
            <a:prstGeom prst="ellipse">
              <a:avLst/>
            </a:prstGeom>
            <a:blipFill>
              <a:blip r:embed="rId3" cstate="screen"/>
              <a:stretch>
                <a:fillRect/>
              </a:stretch>
            </a:blipFill>
            <a:ln w="76200">
              <a:solidFill>
                <a:srgbClr val="30B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grpSp>
        <p:nvGrpSpPr>
          <p:cNvPr id="3" name="组合 2"/>
          <p:cNvGrpSpPr/>
          <p:nvPr/>
        </p:nvGrpSpPr>
        <p:grpSpPr>
          <a:xfrm>
            <a:off x="1394165" y="3270162"/>
            <a:ext cx="9600153" cy="980479"/>
            <a:chOff x="1394165" y="3270162"/>
            <a:chExt cx="9600153" cy="980479"/>
          </a:xfrm>
        </p:grpSpPr>
        <p:sp>
          <p:nvSpPr>
            <p:cNvPr id="16" name="椭圆 15"/>
            <p:cNvSpPr/>
            <p:nvPr/>
          </p:nvSpPr>
          <p:spPr>
            <a:xfrm>
              <a:off x="1394165" y="3442060"/>
              <a:ext cx="608160" cy="608160"/>
            </a:xfrm>
            <a:prstGeom prst="ellipse">
              <a:avLst/>
            </a:prstGeom>
            <a:noFill/>
            <a:ln w="76200">
              <a:solidFill>
                <a:srgbClr val="ED5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cxnSp>
          <p:nvCxnSpPr>
            <p:cNvPr id="19" name="直接连接符 13"/>
            <p:cNvCxnSpPr>
              <a:stCxn id="16" idx="6"/>
            </p:cNvCxnSpPr>
            <p:nvPr/>
          </p:nvCxnSpPr>
          <p:spPr>
            <a:xfrm>
              <a:off x="2002325" y="3746140"/>
              <a:ext cx="8011515" cy="0"/>
            </a:xfrm>
            <a:prstGeom prst="line">
              <a:avLst/>
            </a:prstGeom>
            <a:ln w="28575">
              <a:solidFill>
                <a:srgbClr val="ED5D6E"/>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790984" y="3469141"/>
              <a:ext cx="4440133" cy="553998"/>
            </a:xfrm>
            <a:prstGeom prst="rect">
              <a:avLst/>
            </a:prstGeom>
            <a:solidFill>
              <a:srgbClr val="ED5D6E"/>
            </a:solidFill>
          </p:spPr>
          <p:txBody>
            <a:bodyPr wrap="square" anchor="ctr">
              <a:spAutoFit/>
            </a:bodyPr>
            <a:lstStyle/>
            <a:p>
              <a:pPr algn="ctr"/>
              <a:r>
                <a:rPr lang="zh-CN" altLang="en-US" sz="3000" dirty="0">
                  <a:solidFill>
                    <a:schemeClr val="bg1"/>
                  </a:solidFill>
                </a:rPr>
                <a:t>靠近</a:t>
              </a:r>
              <a:r>
                <a:rPr lang="zh-CN" altLang="en-US" sz="3000" dirty="0" smtClean="0">
                  <a:solidFill>
                    <a:schemeClr val="bg1"/>
                  </a:solidFill>
                </a:rPr>
                <a:t>家乡  照顾</a:t>
              </a:r>
              <a:r>
                <a:rPr lang="zh-CN" altLang="en-US" sz="3000" dirty="0">
                  <a:solidFill>
                    <a:schemeClr val="bg1"/>
                  </a:solidFill>
                </a:rPr>
                <a:t>家庭</a:t>
              </a:r>
            </a:p>
          </p:txBody>
        </p:sp>
        <p:sp>
          <p:nvSpPr>
            <p:cNvPr id="25" name="椭圆 24"/>
            <p:cNvSpPr/>
            <p:nvPr/>
          </p:nvSpPr>
          <p:spPr>
            <a:xfrm>
              <a:off x="10013839" y="3270162"/>
              <a:ext cx="980479" cy="980479"/>
            </a:xfrm>
            <a:prstGeom prst="ellipse">
              <a:avLst/>
            </a:prstGeom>
            <a:blipFill>
              <a:blip r:embed="rId4" cstate="screen"/>
              <a:stretch>
                <a:fillRect/>
              </a:stretch>
            </a:blipFill>
            <a:ln w="76200">
              <a:solidFill>
                <a:srgbClr val="ED5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grpSp>
        <p:nvGrpSpPr>
          <p:cNvPr id="4" name="组合 3"/>
          <p:cNvGrpSpPr/>
          <p:nvPr/>
        </p:nvGrpSpPr>
        <p:grpSpPr>
          <a:xfrm>
            <a:off x="1394165" y="4495761"/>
            <a:ext cx="9600151" cy="980479"/>
            <a:chOff x="1394165" y="4495761"/>
            <a:chExt cx="9600151" cy="980479"/>
          </a:xfrm>
        </p:grpSpPr>
        <p:sp>
          <p:nvSpPr>
            <p:cNvPr id="17" name="椭圆 16"/>
            <p:cNvSpPr/>
            <p:nvPr/>
          </p:nvSpPr>
          <p:spPr>
            <a:xfrm>
              <a:off x="1394165" y="4681919"/>
              <a:ext cx="608160" cy="608160"/>
            </a:xfrm>
            <a:prstGeom prst="ellipse">
              <a:avLst/>
            </a:prstGeom>
            <a:noFill/>
            <a:ln w="76200">
              <a:solidFill>
                <a:srgbClr val="0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cxnSp>
          <p:nvCxnSpPr>
            <p:cNvPr id="20" name="直接连接符 17"/>
            <p:cNvCxnSpPr>
              <a:stCxn id="17" idx="6"/>
            </p:cNvCxnSpPr>
            <p:nvPr/>
          </p:nvCxnSpPr>
          <p:spPr>
            <a:xfrm>
              <a:off x="2002325" y="4986000"/>
              <a:ext cx="8011515" cy="1"/>
            </a:xfrm>
            <a:prstGeom prst="line">
              <a:avLst/>
            </a:prstGeom>
            <a:ln w="28575">
              <a:solidFill>
                <a:srgbClr val="00AA8C"/>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790984" y="4709001"/>
              <a:ext cx="4440133" cy="553998"/>
            </a:xfrm>
            <a:prstGeom prst="rect">
              <a:avLst/>
            </a:prstGeom>
            <a:solidFill>
              <a:srgbClr val="00AA8C"/>
            </a:solidFill>
          </p:spPr>
          <p:txBody>
            <a:bodyPr wrap="square" anchor="ctr">
              <a:spAutoFit/>
            </a:bodyPr>
            <a:lstStyle/>
            <a:p>
              <a:pPr algn="ctr"/>
              <a:r>
                <a:rPr lang="zh-CN" altLang="en-US" sz="3000" dirty="0">
                  <a:solidFill>
                    <a:schemeClr val="bg1"/>
                  </a:solidFill>
                </a:rPr>
                <a:t>人脉</a:t>
              </a:r>
              <a:r>
                <a:rPr lang="zh-CN" altLang="en-US" sz="3000" dirty="0" smtClean="0">
                  <a:solidFill>
                    <a:schemeClr val="bg1"/>
                  </a:solidFill>
                </a:rPr>
                <a:t>关系  提供</a:t>
              </a:r>
              <a:r>
                <a:rPr lang="zh-CN" altLang="en-US" sz="3000" dirty="0">
                  <a:solidFill>
                    <a:schemeClr val="bg1"/>
                  </a:solidFill>
                </a:rPr>
                <a:t>机遇</a:t>
              </a:r>
            </a:p>
          </p:txBody>
        </p:sp>
        <p:sp>
          <p:nvSpPr>
            <p:cNvPr id="26" name="椭圆 25"/>
            <p:cNvSpPr/>
            <p:nvPr/>
          </p:nvSpPr>
          <p:spPr>
            <a:xfrm>
              <a:off x="10013837" y="4495761"/>
              <a:ext cx="980479" cy="980479"/>
            </a:xfrm>
            <a:prstGeom prst="ellipse">
              <a:avLst/>
            </a:prstGeom>
            <a:blipFill>
              <a:blip r:embed="rId5" cstate="screen"/>
              <a:stretch>
                <a:fillRect/>
              </a:stretch>
            </a:blipFill>
            <a:ln w="76200">
              <a:solidFill>
                <a:srgbClr val="0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71179" y="3107491"/>
            <a:ext cx="6949077" cy="0"/>
          </a:xfrm>
          <a:prstGeom prst="line">
            <a:avLst/>
          </a:prstGeom>
          <a:ln w="38100">
            <a:solidFill>
              <a:srgbClr val="00AA8C"/>
            </a:solidFill>
          </a:ln>
        </p:spPr>
        <p:style>
          <a:lnRef idx="1">
            <a:schemeClr val="accent1"/>
          </a:lnRef>
          <a:fillRef idx="0">
            <a:schemeClr val="accent1"/>
          </a:fillRef>
          <a:effectRef idx="0">
            <a:schemeClr val="accent1"/>
          </a:effectRef>
          <a:fontRef idx="minor">
            <a:schemeClr val="tx1"/>
          </a:fontRef>
        </p:style>
      </p:cxnSp>
      <p:sp>
        <p:nvSpPr>
          <p:cNvPr id="28" name="文本框 10"/>
          <p:cNvSpPr txBox="1"/>
          <p:nvPr/>
        </p:nvSpPr>
        <p:spPr>
          <a:xfrm>
            <a:off x="3148806" y="257230"/>
            <a:ext cx="58959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确定路径</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27" name="组合 26"/>
          <p:cNvGrpSpPr/>
          <p:nvPr/>
        </p:nvGrpSpPr>
        <p:grpSpPr>
          <a:xfrm>
            <a:off x="1116565" y="1744049"/>
            <a:ext cx="3072755" cy="4223188"/>
            <a:chOff x="1116565" y="1744049"/>
            <a:chExt cx="3072755" cy="4223188"/>
          </a:xfrm>
        </p:grpSpPr>
        <p:grpSp>
          <p:nvGrpSpPr>
            <p:cNvPr id="3" name="组 1"/>
            <p:cNvGrpSpPr/>
            <p:nvPr/>
          </p:nvGrpSpPr>
          <p:grpSpPr>
            <a:xfrm>
              <a:off x="1210984" y="1744049"/>
              <a:ext cx="2723637" cy="2715780"/>
              <a:chOff x="1210984" y="1363049"/>
              <a:chExt cx="2723637" cy="2715780"/>
            </a:xfrm>
          </p:grpSpPr>
          <p:sp>
            <p:nvSpPr>
              <p:cNvPr id="4" name="空心弧 3"/>
              <p:cNvSpPr/>
              <p:nvPr/>
            </p:nvSpPr>
            <p:spPr>
              <a:xfrm rot="6977117">
                <a:off x="1218840" y="1374149"/>
                <a:ext cx="2704678" cy="2704682"/>
              </a:xfrm>
              <a:prstGeom prst="blockArc">
                <a:avLst>
                  <a:gd name="adj1" fmla="val 12089868"/>
                  <a:gd name="adj2" fmla="val 21534669"/>
                  <a:gd name="adj3" fmla="val 10611"/>
                </a:avLst>
              </a:prstGeom>
              <a:solidFill>
                <a:srgbClr val="00A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5" name="空心弧 4"/>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6" name="空心弧 5"/>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7" name="空心弧 6"/>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8" name="椭圆 7"/>
              <p:cNvSpPr/>
              <p:nvPr/>
            </p:nvSpPr>
            <p:spPr>
              <a:xfrm>
                <a:off x="1349746" y="1497884"/>
                <a:ext cx="2446113" cy="2446113"/>
              </a:xfrm>
              <a:prstGeom prst="ellipse">
                <a:avLst/>
              </a:prstGeom>
              <a:blipFill rotWithShape="1">
                <a:blip r:embed="rId3"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9" name="文本框 44"/>
            <p:cNvSpPr txBox="1"/>
            <p:nvPr/>
          </p:nvSpPr>
          <p:spPr>
            <a:xfrm>
              <a:off x="2011505" y="4703332"/>
              <a:ext cx="2177815" cy="523220"/>
            </a:xfrm>
            <a:prstGeom prst="rect">
              <a:avLst/>
            </a:prstGeom>
            <a:noFill/>
          </p:spPr>
          <p:txBody>
            <a:bodyPr wrap="square" rtlCol="0">
              <a:spAutoFit/>
            </a:bodyPr>
            <a:lstStyle/>
            <a:p>
              <a:pPr eaLnBrk="0" hangingPunct="0"/>
              <a:r>
                <a:rPr lang="zh-CN" altLang="en-US" sz="1400" dirty="0" smtClean="0">
                  <a:solidFill>
                    <a:srgbClr val="8EC83E"/>
                  </a:solidFill>
                  <a:latin typeface="Verdana" panose="020B0604030504040204" pitchFamily="34" charset="0"/>
                </a:rPr>
                <a:t>助理工程师</a:t>
              </a:r>
              <a:endParaRPr lang="en-US" altLang="zh-CN" sz="1400" dirty="0" smtClean="0">
                <a:solidFill>
                  <a:srgbClr val="8EC83E"/>
                </a:solidFill>
                <a:latin typeface="Verdana" panose="020B0604030504040204" pitchFamily="34" charset="0"/>
              </a:endParaRPr>
            </a:p>
            <a:p>
              <a:pPr eaLnBrk="0" hangingPunct="0"/>
              <a:r>
                <a:rPr lang="zh-CN" altLang="en-US" sz="1400" dirty="0">
                  <a:solidFill>
                    <a:srgbClr val="8EC83E"/>
                  </a:solidFill>
                  <a:latin typeface="Arial" panose="020B0604020202020204" pitchFamily="34" charset="0"/>
                </a:rPr>
                <a:t>一般</a:t>
              </a:r>
              <a:r>
                <a:rPr lang="zh-CN" altLang="en-US" sz="1400" dirty="0" smtClean="0">
                  <a:solidFill>
                    <a:srgbClr val="8EC83E"/>
                  </a:solidFill>
                  <a:latin typeface="Arial" panose="020B0604020202020204" pitchFamily="34" charset="0"/>
                </a:rPr>
                <a:t>技术人员</a:t>
              </a:r>
              <a:endParaRPr lang="zh-CN" altLang="en-US" sz="1400" dirty="0">
                <a:solidFill>
                  <a:srgbClr val="8EC83E"/>
                </a:solidFill>
                <a:latin typeface="Arial" panose="020B0604020202020204" pitchFamily="34" charset="0"/>
              </a:endParaRPr>
            </a:p>
          </p:txBody>
        </p:sp>
        <p:sp>
          <p:nvSpPr>
            <p:cNvPr id="10" name="文本框 45"/>
            <p:cNvSpPr txBox="1"/>
            <p:nvPr/>
          </p:nvSpPr>
          <p:spPr>
            <a:xfrm>
              <a:off x="1116565"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sp>
          <p:nvSpPr>
            <p:cNvPr id="29" name="矩形 28"/>
            <p:cNvSpPr/>
            <p:nvPr/>
          </p:nvSpPr>
          <p:spPr>
            <a:xfrm>
              <a:off x="1133357" y="4687943"/>
              <a:ext cx="954107" cy="553998"/>
            </a:xfrm>
            <a:prstGeom prst="rect">
              <a:avLst/>
            </a:prstGeom>
          </p:spPr>
          <p:txBody>
            <a:bodyPr wrap="none">
              <a:spAutoFit/>
            </a:bodyPr>
            <a:lstStyle/>
            <a:p>
              <a:pPr eaLnBrk="0" hangingPunct="0"/>
              <a:r>
                <a:rPr kumimoji="1" lang="zh-CN" altLang="en-US" sz="3000" b="1" dirty="0">
                  <a:solidFill>
                    <a:srgbClr val="8EC83E"/>
                  </a:solidFill>
                  <a:latin typeface="微软雅黑" panose="020B0503020204020204" charset="-122"/>
                  <a:ea typeface="微软雅黑" panose="020B0503020204020204" charset="-122"/>
                  <a:cs typeface="微软雅黑" panose="020B0503020204020204" charset="-122"/>
                </a:rPr>
                <a:t>短期</a:t>
              </a:r>
            </a:p>
          </p:txBody>
        </p:sp>
      </p:grpSp>
      <p:grpSp>
        <p:nvGrpSpPr>
          <p:cNvPr id="32" name="组合 31"/>
          <p:cNvGrpSpPr/>
          <p:nvPr/>
        </p:nvGrpSpPr>
        <p:grpSpPr>
          <a:xfrm>
            <a:off x="4575896" y="1744050"/>
            <a:ext cx="3064729" cy="4223187"/>
            <a:chOff x="4575896" y="1744050"/>
            <a:chExt cx="3064729" cy="4223187"/>
          </a:xfrm>
        </p:grpSpPr>
        <p:sp>
          <p:nvSpPr>
            <p:cNvPr id="11" name="文本框 47"/>
            <p:cNvSpPr txBox="1"/>
            <p:nvPr/>
          </p:nvSpPr>
          <p:spPr>
            <a:xfrm>
              <a:off x="5462810" y="4672555"/>
              <a:ext cx="2177815" cy="584775"/>
            </a:xfrm>
            <a:prstGeom prst="rect">
              <a:avLst/>
            </a:prstGeom>
            <a:noFill/>
          </p:spPr>
          <p:txBody>
            <a:bodyPr wrap="square" rtlCol="0">
              <a:spAutoFit/>
            </a:bodyPr>
            <a:lstStyle/>
            <a:p>
              <a:r>
                <a:rPr kumimoji="1" lang="zh-CN" altLang="en-US" sz="1600" dirty="0" smtClean="0">
                  <a:solidFill>
                    <a:srgbClr val="30B9EC"/>
                  </a:solidFill>
                  <a:latin typeface="微软雅黑" panose="020B0503020204020204" charset="-122"/>
                  <a:ea typeface="微软雅黑" panose="020B0503020204020204" charset="-122"/>
                  <a:cs typeface="微软雅黑" panose="020B0503020204020204" charset="-122"/>
                </a:rPr>
                <a:t>工程师</a:t>
              </a:r>
              <a:endParaRPr kumimoji="1" lang="zh-CN" altLang="en-US" sz="1600" dirty="0">
                <a:solidFill>
                  <a:srgbClr val="30B9EC"/>
                </a:solidFill>
                <a:latin typeface="微软雅黑" panose="020B0503020204020204" charset="-122"/>
                <a:ea typeface="微软雅黑" panose="020B0503020204020204" charset="-122"/>
                <a:cs typeface="微软雅黑" panose="020B0503020204020204" charset="-122"/>
              </a:endParaRPr>
            </a:p>
            <a:p>
              <a:r>
                <a:rPr lang="zh-CN" altLang="en-US" sz="1600" dirty="0">
                  <a:solidFill>
                    <a:srgbClr val="30B9EC"/>
                  </a:solidFill>
                  <a:latin typeface="Arial" panose="020B0604020202020204" pitchFamily="34" charset="0"/>
                </a:rPr>
                <a:t>中级技术管理</a:t>
              </a:r>
              <a:r>
                <a:rPr lang="zh-CN" altLang="en-US" sz="1600" dirty="0" smtClean="0">
                  <a:solidFill>
                    <a:srgbClr val="30B9EC"/>
                  </a:solidFill>
                  <a:latin typeface="Arial" panose="020B0604020202020204" pitchFamily="34" charset="0"/>
                </a:rPr>
                <a:t>人员</a:t>
              </a:r>
              <a:endParaRPr lang="zh-CN" altLang="en-US" sz="1600" dirty="0">
                <a:solidFill>
                  <a:srgbClr val="30B9EC"/>
                </a:solidFill>
                <a:latin typeface="Arial" panose="020B0604020202020204" pitchFamily="34" charset="0"/>
              </a:endParaRPr>
            </a:p>
          </p:txBody>
        </p:sp>
        <p:sp>
          <p:nvSpPr>
            <p:cNvPr id="12" name="文本框 48"/>
            <p:cNvSpPr txBox="1"/>
            <p:nvPr/>
          </p:nvSpPr>
          <p:spPr>
            <a:xfrm>
              <a:off x="4575896"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grpSp>
          <p:nvGrpSpPr>
            <p:cNvPr id="15" name="组 54"/>
            <p:cNvGrpSpPr/>
            <p:nvPr/>
          </p:nvGrpSpPr>
          <p:grpSpPr>
            <a:xfrm>
              <a:off x="4642028" y="1744050"/>
              <a:ext cx="2723637" cy="2715780"/>
              <a:chOff x="1210984" y="1363049"/>
              <a:chExt cx="2723637" cy="2715780"/>
            </a:xfrm>
          </p:grpSpPr>
          <p:sp>
            <p:nvSpPr>
              <p:cNvPr id="16" name="空心弧 15"/>
              <p:cNvSpPr/>
              <p:nvPr/>
            </p:nvSpPr>
            <p:spPr>
              <a:xfrm rot="6977117">
                <a:off x="1218840" y="1374149"/>
                <a:ext cx="2704678" cy="2704682"/>
              </a:xfrm>
              <a:prstGeom prst="blockArc">
                <a:avLst>
                  <a:gd name="adj1" fmla="val 12089868"/>
                  <a:gd name="adj2" fmla="val 21534669"/>
                  <a:gd name="adj3" fmla="val 10611"/>
                </a:avLst>
              </a:prstGeom>
              <a:solidFill>
                <a:srgbClr val="00A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7" name="空心弧 16"/>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8" name="空心弧 17"/>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9" name="空心弧 18"/>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0" name="椭圆 19"/>
              <p:cNvSpPr/>
              <p:nvPr/>
            </p:nvSpPr>
            <p:spPr>
              <a:xfrm>
                <a:off x="1349746" y="1497884"/>
                <a:ext cx="2446113" cy="2446113"/>
              </a:xfrm>
              <a:prstGeom prst="ellipse">
                <a:avLst/>
              </a:prstGeom>
              <a:blipFill rotWithShape="1">
                <a:blip r:embed="rId4"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30" name="矩形 29"/>
            <p:cNvSpPr/>
            <p:nvPr/>
          </p:nvSpPr>
          <p:spPr>
            <a:xfrm>
              <a:off x="4584903" y="4687943"/>
              <a:ext cx="954107" cy="553998"/>
            </a:xfrm>
            <a:prstGeom prst="rect">
              <a:avLst/>
            </a:prstGeom>
          </p:spPr>
          <p:txBody>
            <a:bodyPr wrap="none">
              <a:spAutoFit/>
            </a:bodyPr>
            <a:lstStyle/>
            <a:p>
              <a:r>
                <a:rPr kumimoji="1" lang="zh-CN" altLang="en-US" sz="3000" b="1" dirty="0">
                  <a:solidFill>
                    <a:srgbClr val="30B9EC"/>
                  </a:solidFill>
                  <a:latin typeface="微软雅黑" panose="020B0503020204020204" charset="-122"/>
                  <a:ea typeface="微软雅黑" panose="020B0503020204020204" charset="-122"/>
                  <a:cs typeface="微软雅黑" panose="020B0503020204020204" charset="-122"/>
                </a:rPr>
                <a:t>中期</a:t>
              </a:r>
              <a:endParaRPr kumimoji="1" lang="en-US" altLang="zh-CN" sz="3000" b="1" dirty="0">
                <a:solidFill>
                  <a:srgbClr val="30B9EC"/>
                </a:solidFill>
                <a:latin typeface="微软雅黑" panose="020B0503020204020204" charset="-122"/>
                <a:ea typeface="微软雅黑" panose="020B0503020204020204" charset="-122"/>
                <a:cs typeface="微软雅黑" panose="020B0503020204020204" charset="-122"/>
              </a:endParaRPr>
            </a:p>
          </p:txBody>
        </p:sp>
      </p:grpSp>
      <p:grpSp>
        <p:nvGrpSpPr>
          <p:cNvPr id="34" name="组合 33"/>
          <p:cNvGrpSpPr/>
          <p:nvPr/>
        </p:nvGrpSpPr>
        <p:grpSpPr>
          <a:xfrm>
            <a:off x="7990640" y="1744050"/>
            <a:ext cx="3026052" cy="4223187"/>
            <a:chOff x="7990640" y="1744050"/>
            <a:chExt cx="3026052" cy="4223187"/>
          </a:xfrm>
        </p:grpSpPr>
        <p:sp>
          <p:nvSpPr>
            <p:cNvPr id="13" name="文本框 50"/>
            <p:cNvSpPr txBox="1"/>
            <p:nvPr/>
          </p:nvSpPr>
          <p:spPr>
            <a:xfrm>
              <a:off x="8838877" y="4672555"/>
              <a:ext cx="2177815" cy="584775"/>
            </a:xfrm>
            <a:prstGeom prst="rect">
              <a:avLst/>
            </a:prstGeom>
            <a:noFill/>
          </p:spPr>
          <p:txBody>
            <a:bodyPr wrap="square" rtlCol="0">
              <a:spAutoFit/>
            </a:bodyPr>
            <a:lstStyle/>
            <a:p>
              <a:r>
                <a:rPr lang="zh-CN" altLang="en-US" sz="1600" dirty="0" smtClean="0">
                  <a:solidFill>
                    <a:srgbClr val="ED5D6E"/>
                  </a:solidFill>
                  <a:latin typeface="Verdana" panose="020B0604030504040204" pitchFamily="34" charset="0"/>
                </a:rPr>
                <a:t>高级工程师</a:t>
              </a:r>
              <a:endParaRPr lang="zh-CN" altLang="en-US" sz="1600" dirty="0">
                <a:solidFill>
                  <a:srgbClr val="ED5D6E"/>
                </a:solidFill>
                <a:latin typeface="Verdana" panose="020B0604030504040204" pitchFamily="34" charset="0"/>
              </a:endParaRPr>
            </a:p>
            <a:p>
              <a:r>
                <a:rPr lang="zh-CN" altLang="en-US" sz="1600" dirty="0">
                  <a:solidFill>
                    <a:srgbClr val="ED5D6E"/>
                  </a:solidFill>
                  <a:latin typeface="Arial" panose="020B0604020202020204" pitchFamily="34" charset="0"/>
                </a:rPr>
                <a:t>高级技术管理</a:t>
              </a:r>
              <a:r>
                <a:rPr lang="zh-CN" altLang="en-US" sz="1600" dirty="0" smtClean="0">
                  <a:solidFill>
                    <a:srgbClr val="ED5D6E"/>
                  </a:solidFill>
                  <a:latin typeface="Arial" panose="020B0604020202020204" pitchFamily="34" charset="0"/>
                </a:rPr>
                <a:t>人员</a:t>
              </a:r>
              <a:endParaRPr lang="zh-CN" altLang="en-US" sz="1600" dirty="0">
                <a:solidFill>
                  <a:srgbClr val="ED5D6E"/>
                </a:solidFill>
                <a:latin typeface="Arial" panose="020B0604020202020204" pitchFamily="34" charset="0"/>
              </a:endParaRPr>
            </a:p>
          </p:txBody>
        </p:sp>
        <p:sp>
          <p:nvSpPr>
            <p:cNvPr id="14" name="文本框 51"/>
            <p:cNvSpPr txBox="1"/>
            <p:nvPr/>
          </p:nvSpPr>
          <p:spPr>
            <a:xfrm>
              <a:off x="7990640"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grpSp>
          <p:nvGrpSpPr>
            <p:cNvPr id="21" name="组 60"/>
            <p:cNvGrpSpPr/>
            <p:nvPr/>
          </p:nvGrpSpPr>
          <p:grpSpPr>
            <a:xfrm>
              <a:off x="8148961" y="1744050"/>
              <a:ext cx="2723637" cy="2715780"/>
              <a:chOff x="1210984" y="1363049"/>
              <a:chExt cx="2723637" cy="2715780"/>
            </a:xfrm>
          </p:grpSpPr>
          <p:sp>
            <p:nvSpPr>
              <p:cNvPr id="22" name="空心弧 21"/>
              <p:cNvSpPr/>
              <p:nvPr/>
            </p:nvSpPr>
            <p:spPr>
              <a:xfrm rot="6977117">
                <a:off x="1218840" y="1374149"/>
                <a:ext cx="2704678" cy="2704682"/>
              </a:xfrm>
              <a:prstGeom prst="blockArc">
                <a:avLst>
                  <a:gd name="adj1" fmla="val 12089868"/>
                  <a:gd name="adj2" fmla="val 21534669"/>
                  <a:gd name="adj3" fmla="val 10611"/>
                </a:avLst>
              </a:prstGeom>
              <a:solidFill>
                <a:schemeClr val="accent1"/>
              </a:solidFill>
              <a:ln>
                <a:solidFill>
                  <a:srgbClr val="00A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3" name="空心弧 22"/>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4" name="空心弧 23"/>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5" name="空心弧 24"/>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6" name="椭圆 25"/>
              <p:cNvSpPr/>
              <p:nvPr/>
            </p:nvSpPr>
            <p:spPr>
              <a:xfrm>
                <a:off x="1349746" y="1497884"/>
                <a:ext cx="2446113" cy="2446113"/>
              </a:xfrm>
              <a:prstGeom prst="ellipse">
                <a:avLst/>
              </a:prstGeom>
              <a:blipFill rotWithShape="1">
                <a:blip r:embed="rId5"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31" name="矩形 30"/>
            <p:cNvSpPr/>
            <p:nvPr/>
          </p:nvSpPr>
          <p:spPr>
            <a:xfrm>
              <a:off x="7990640" y="4687943"/>
              <a:ext cx="954107" cy="553998"/>
            </a:xfrm>
            <a:prstGeom prst="rect">
              <a:avLst/>
            </a:prstGeom>
          </p:spPr>
          <p:txBody>
            <a:bodyPr wrap="none">
              <a:spAutoFit/>
            </a:bodyPr>
            <a:lstStyle/>
            <a:p>
              <a:r>
                <a:rPr kumimoji="1" lang="zh-CN" altLang="en-US" sz="3000" b="1" dirty="0">
                  <a:solidFill>
                    <a:srgbClr val="ED5D6E"/>
                  </a:solidFill>
                  <a:latin typeface="微软雅黑" panose="020B0503020204020204" charset="-122"/>
                  <a:ea typeface="微软雅黑" panose="020B0503020204020204" charset="-122"/>
                  <a:cs typeface="微软雅黑" panose="020B0503020204020204" charset="-122"/>
                </a:rPr>
                <a:t>长期</a:t>
              </a:r>
              <a:endParaRPr kumimoji="1" lang="en-US" altLang="zh-CN" sz="3000" b="1" dirty="0">
                <a:solidFill>
                  <a:srgbClr val="ED5D6E"/>
                </a:solidFill>
                <a:latin typeface="微软雅黑" panose="020B0503020204020204" charset="-122"/>
                <a:ea typeface="微软雅黑" panose="020B0503020204020204" charset="-122"/>
                <a:cs typeface="微软雅黑" panose="020B0503020204020204" charset="-122"/>
              </a:endParaRPr>
            </a:p>
          </p:txBody>
        </p:sp>
      </p:grpSp>
      <p:sp>
        <p:nvSpPr>
          <p:cNvPr id="3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50"/>
                                        <p:tgtEl>
                                          <p:spTgt spid="3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8229" y="0"/>
            <a:ext cx="5133522" cy="6858000"/>
            <a:chOff x="1248229" y="0"/>
            <a:chExt cx="5133522" cy="6858000"/>
          </a:xfrm>
        </p:grpSpPr>
        <p:sp>
          <p:nvSpPr>
            <p:cNvPr id="99" name="矩形 98"/>
            <p:cNvSpPr/>
            <p:nvPr/>
          </p:nvSpPr>
          <p:spPr>
            <a:xfrm>
              <a:off x="1248229" y="0"/>
              <a:ext cx="5133522" cy="6858000"/>
            </a:xfrm>
            <a:prstGeom prst="rect">
              <a:avLst/>
            </a:prstGeom>
            <a:pattFill prst="shingle">
              <a:fgClr>
                <a:srgbClr val="00BC9D"/>
              </a:fgClr>
              <a:bgClr>
                <a:srgbClr val="00AA8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167913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167913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167913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67913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2651596" y="1150505"/>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学好专业知识，提高英语和电脑的应用水平</a:t>
              </a:r>
            </a:p>
          </p:txBody>
        </p:sp>
        <p:sp>
          <p:nvSpPr>
            <p:cNvPr id="93" name="矩形 92"/>
            <p:cNvSpPr/>
            <p:nvPr/>
          </p:nvSpPr>
          <p:spPr>
            <a:xfrm>
              <a:off x="265159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拿到相关的技能证书和荣誉证书</a:t>
              </a:r>
            </a:p>
          </p:txBody>
        </p:sp>
        <p:sp>
          <p:nvSpPr>
            <p:cNvPr id="94" name="矩形 93"/>
            <p:cNvSpPr/>
            <p:nvPr/>
          </p:nvSpPr>
          <p:spPr>
            <a:xfrm>
              <a:off x="265159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积极参加活动，宽大交际面</a:t>
              </a:r>
            </a:p>
          </p:txBody>
        </p:sp>
        <p:sp>
          <p:nvSpPr>
            <p:cNvPr id="95" name="矩形 94"/>
            <p:cNvSpPr/>
            <p:nvPr/>
          </p:nvSpPr>
          <p:spPr>
            <a:xfrm>
              <a:off x="265159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加强社会实践活动，关注就业动态</a:t>
              </a:r>
            </a:p>
          </p:txBody>
        </p:sp>
      </p:grpSp>
      <p:grpSp>
        <p:nvGrpSpPr>
          <p:cNvPr id="4" name="组合 3"/>
          <p:cNvGrpSpPr/>
          <p:nvPr/>
        </p:nvGrpSpPr>
        <p:grpSpPr>
          <a:xfrm>
            <a:off x="6964161"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短期计划</a:t>
              </a:r>
              <a:endParaRPr lang="en-US" altLang="zh-CN" sz="5000" b="1" dirty="0" smtClean="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smtClean="0">
                  <a:solidFill>
                    <a:schemeClr val="tx1">
                      <a:lumMod val="75000"/>
                      <a:lumOff val="25000"/>
                    </a:schemeClr>
                  </a:solidFill>
                  <a:latin typeface="微软雅黑" panose="020B0503020204020204" charset="-122"/>
                  <a:ea typeface="微软雅黑" panose="020B0503020204020204" charset="-122"/>
                </a:rPr>
                <a:t>（</a:t>
              </a:r>
              <a:r>
                <a:rPr lang="en-US" altLang="zh-CN" sz="3000" dirty="0" smtClean="0">
                  <a:solidFill>
                    <a:schemeClr val="tx1">
                      <a:lumMod val="75000"/>
                      <a:lumOff val="25000"/>
                    </a:schemeClr>
                  </a:solidFill>
                  <a:latin typeface="微软雅黑" panose="020B0503020204020204" charset="-122"/>
                  <a:ea typeface="微软雅黑" panose="020B0503020204020204" charset="-122"/>
                </a:rPr>
                <a:t>2015-2017</a:t>
              </a:r>
              <a:r>
                <a:rPr lang="zh-CN" altLang="en-US" sz="3000" dirty="0" smtClean="0">
                  <a:solidFill>
                    <a:schemeClr val="tx1">
                      <a:lumMod val="75000"/>
                      <a:lumOff val="25000"/>
                    </a:schemeClr>
                  </a:solidFill>
                  <a:latin typeface="微软雅黑" panose="020B0503020204020204" charset="-122"/>
                  <a:ea typeface="微软雅黑" panose="020B0503020204020204" charset="-122"/>
                </a:rPr>
                <a:t>年</a:t>
              </a:r>
              <a:r>
                <a:rPr lang="zh-CN" altLang="en-US" sz="3000" dirty="0">
                  <a:solidFill>
                    <a:schemeClr val="tx1">
                      <a:lumMod val="75000"/>
                      <a:lumOff val="25000"/>
                    </a:schemeClr>
                  </a:solidFill>
                  <a:latin typeface="微软雅黑" panose="020B0503020204020204" charset="-122"/>
                  <a:ea typeface="微软雅黑" panose="020B0503020204020204" charset="-122"/>
                </a:rPr>
                <a:t>）</a:t>
              </a: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glitter pattern="hexago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11838" y="0"/>
            <a:ext cx="5170487" cy="6858000"/>
            <a:chOff x="5811838" y="0"/>
            <a:chExt cx="5170487" cy="6858000"/>
          </a:xfrm>
        </p:grpSpPr>
        <p:sp>
          <p:nvSpPr>
            <p:cNvPr id="99" name="矩形 98"/>
            <p:cNvSpPr/>
            <p:nvPr/>
          </p:nvSpPr>
          <p:spPr>
            <a:xfrm>
              <a:off x="5811838" y="0"/>
              <a:ext cx="5170487" cy="6858000"/>
            </a:xfrm>
            <a:prstGeom prst="rect">
              <a:avLst/>
            </a:prstGeom>
            <a:pattFill prst="shingle">
              <a:fgClr>
                <a:srgbClr val="15C2FF"/>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640093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640093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640093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640093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7373396" y="1150505"/>
              <a:ext cx="3199039" cy="807911"/>
            </a:xfrm>
            <a:prstGeom prst="rect">
              <a:avLst/>
            </a:prstGeom>
          </p:spPr>
          <p:txBody>
            <a:bodyPr wrap="square" lIns="68570" tIns="34289" rIns="68570" bIns="34289">
              <a:spAutoFit/>
            </a:bodyPr>
            <a:lstStyle/>
            <a:p>
              <a:pPr defTabSz="685800"/>
              <a:r>
                <a:rPr lang="zh-CN" altLang="en-US" sz="2400" dirty="0" smtClean="0">
                  <a:solidFill>
                    <a:schemeClr val="bg1"/>
                  </a:solidFill>
                  <a:latin typeface="微软雅黑" panose="020B0503020204020204" charset="-122"/>
                  <a:ea typeface="微软雅黑" panose="020B0503020204020204" charset="-122"/>
                </a:rPr>
                <a:t>顺利进入某某集团</a:t>
              </a:r>
              <a:r>
                <a:rPr lang="zh-CN" altLang="en-US" sz="2400" dirty="0">
                  <a:solidFill>
                    <a:schemeClr val="bg1"/>
                  </a:solidFill>
                  <a:latin typeface="微软雅黑" panose="020B0503020204020204" charset="-122"/>
                  <a:ea typeface="微软雅黑" panose="020B0503020204020204" charset="-122"/>
                </a:rPr>
                <a:t>有限公司</a:t>
              </a:r>
            </a:p>
          </p:txBody>
        </p:sp>
        <p:sp>
          <p:nvSpPr>
            <p:cNvPr id="93" name="矩形 92"/>
            <p:cNvSpPr/>
            <p:nvPr/>
          </p:nvSpPr>
          <p:spPr>
            <a:xfrm>
              <a:off x="737339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在工作中不断学习，掌握技能</a:t>
              </a:r>
            </a:p>
          </p:txBody>
        </p:sp>
        <p:sp>
          <p:nvSpPr>
            <p:cNvPr id="94" name="矩形 93"/>
            <p:cNvSpPr/>
            <p:nvPr/>
          </p:nvSpPr>
          <p:spPr>
            <a:xfrm>
              <a:off x="737339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成为公司的骨干力量，搞好人脉关系</a:t>
              </a:r>
            </a:p>
          </p:txBody>
        </p:sp>
        <p:sp>
          <p:nvSpPr>
            <p:cNvPr id="95" name="矩形 94"/>
            <p:cNvSpPr/>
            <p:nvPr/>
          </p:nvSpPr>
          <p:spPr>
            <a:xfrm>
              <a:off x="737339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成为工程师、中层管理人员</a:t>
              </a:r>
            </a:p>
          </p:txBody>
        </p:sp>
      </p:grpSp>
      <p:grpSp>
        <p:nvGrpSpPr>
          <p:cNvPr id="2" name="组合 1"/>
          <p:cNvGrpSpPr/>
          <p:nvPr/>
        </p:nvGrpSpPr>
        <p:grpSpPr>
          <a:xfrm>
            <a:off x="877686"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中期计划</a:t>
              </a:r>
              <a:endParaRPr lang="en-US" altLang="zh-CN" sz="5000" b="1" dirty="0" smtClean="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smtClean="0">
                  <a:solidFill>
                    <a:schemeClr val="tx1">
                      <a:lumMod val="75000"/>
                      <a:lumOff val="25000"/>
                    </a:schemeClr>
                  </a:solidFill>
                  <a:latin typeface="微软雅黑" panose="020B0503020204020204" charset="-122"/>
                  <a:ea typeface="微软雅黑" panose="020B0503020204020204" charset="-122"/>
                </a:rPr>
                <a:t>（</a:t>
              </a:r>
              <a:r>
                <a:rPr lang="en-US" altLang="zh-CN" sz="3000" dirty="0" smtClean="0">
                  <a:solidFill>
                    <a:schemeClr val="tx1">
                      <a:lumMod val="75000"/>
                      <a:lumOff val="25000"/>
                    </a:schemeClr>
                  </a:solidFill>
                  <a:latin typeface="微软雅黑" panose="020B0503020204020204" charset="-122"/>
                  <a:ea typeface="微软雅黑" panose="020B0503020204020204" charset="-122"/>
                </a:rPr>
                <a:t>2018-2023</a:t>
              </a:r>
              <a:r>
                <a:rPr lang="zh-CN" altLang="en-US" sz="3000" dirty="0" smtClean="0">
                  <a:solidFill>
                    <a:schemeClr val="tx1">
                      <a:lumMod val="75000"/>
                      <a:lumOff val="25000"/>
                    </a:schemeClr>
                  </a:solidFill>
                  <a:latin typeface="微软雅黑" panose="020B0503020204020204" charset="-122"/>
                  <a:ea typeface="微软雅黑" panose="020B0503020204020204" charset="-122"/>
                </a:rPr>
                <a:t>年）</a:t>
              </a:r>
              <a:endParaRPr lang="zh-CN" altLang="en-US" sz="3000"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8229" y="0"/>
            <a:ext cx="5133522" cy="6858000"/>
            <a:chOff x="1248229" y="0"/>
            <a:chExt cx="5133522" cy="6858000"/>
          </a:xfrm>
        </p:grpSpPr>
        <p:sp>
          <p:nvSpPr>
            <p:cNvPr id="99" name="矩形 98"/>
            <p:cNvSpPr/>
            <p:nvPr/>
          </p:nvSpPr>
          <p:spPr>
            <a:xfrm>
              <a:off x="1248229" y="0"/>
              <a:ext cx="5133522" cy="6858000"/>
            </a:xfrm>
            <a:prstGeom prst="rect">
              <a:avLst/>
            </a:prstGeom>
            <a:pattFill prst="shingle">
              <a:fgClr>
                <a:srgbClr val="EF7584"/>
              </a:fgClr>
              <a:bgClr>
                <a:srgbClr val="ED5D6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172117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172117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172117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72117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2693636" y="1150505"/>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结合所学知识和实际经验，不断摸索创新</a:t>
              </a:r>
            </a:p>
          </p:txBody>
        </p:sp>
        <p:sp>
          <p:nvSpPr>
            <p:cNvPr id="93" name="矩形 92"/>
            <p:cNvSpPr/>
            <p:nvPr/>
          </p:nvSpPr>
          <p:spPr>
            <a:xfrm>
              <a:off x="269363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总结经验，形成独特有效的工作方式</a:t>
              </a:r>
            </a:p>
          </p:txBody>
        </p:sp>
        <p:sp>
          <p:nvSpPr>
            <p:cNvPr id="94" name="矩形 93"/>
            <p:cNvSpPr/>
            <p:nvPr/>
          </p:nvSpPr>
          <p:spPr>
            <a:xfrm>
              <a:off x="269363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工作受到领导和员工的</a:t>
              </a:r>
              <a:r>
                <a:rPr lang="zh-CN" altLang="en-US" sz="2400" dirty="0" smtClean="0">
                  <a:solidFill>
                    <a:schemeClr val="bg1"/>
                  </a:solidFill>
                  <a:latin typeface="微软雅黑" panose="020B0503020204020204" charset="-122"/>
                  <a:ea typeface="微软雅黑" panose="020B0503020204020204" charset="-122"/>
                </a:rPr>
                <a:t>肯定</a:t>
              </a:r>
              <a:endParaRPr lang="zh-CN" altLang="en-US" sz="2400" dirty="0">
                <a:solidFill>
                  <a:schemeClr val="bg1"/>
                </a:solidFill>
                <a:latin typeface="微软雅黑" panose="020B0503020204020204" charset="-122"/>
                <a:ea typeface="微软雅黑" panose="020B0503020204020204" charset="-122"/>
              </a:endParaRPr>
            </a:p>
          </p:txBody>
        </p:sp>
        <p:sp>
          <p:nvSpPr>
            <p:cNvPr id="95" name="矩形 94"/>
            <p:cNvSpPr/>
            <p:nvPr/>
          </p:nvSpPr>
          <p:spPr>
            <a:xfrm>
              <a:off x="269363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成为高级工程师、公司高层的管理人员</a:t>
              </a:r>
            </a:p>
          </p:txBody>
        </p:sp>
      </p:grpSp>
      <p:grpSp>
        <p:nvGrpSpPr>
          <p:cNvPr id="4" name="组合 3"/>
          <p:cNvGrpSpPr/>
          <p:nvPr/>
        </p:nvGrpSpPr>
        <p:grpSpPr>
          <a:xfrm>
            <a:off x="6964161"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长</a:t>
              </a:r>
              <a:r>
                <a:rPr lang="zh-CN" altLang="en-US" sz="5000" b="1" dirty="0" smtClean="0">
                  <a:solidFill>
                    <a:schemeClr val="tx1">
                      <a:lumMod val="75000"/>
                      <a:lumOff val="25000"/>
                    </a:schemeClr>
                  </a:solidFill>
                  <a:latin typeface="微软雅黑" panose="020B0503020204020204" charset="-122"/>
                  <a:ea typeface="微软雅黑" panose="020B0503020204020204" charset="-122"/>
                </a:rPr>
                <a:t>期计划</a:t>
              </a:r>
              <a:endParaRPr lang="en-US" altLang="zh-CN" sz="5000" b="1" dirty="0" smtClean="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smtClean="0">
                  <a:solidFill>
                    <a:schemeClr val="tx1">
                      <a:lumMod val="75000"/>
                      <a:lumOff val="25000"/>
                    </a:schemeClr>
                  </a:solidFill>
                  <a:latin typeface="微软雅黑" panose="020B0503020204020204" charset="-122"/>
                  <a:ea typeface="微软雅黑" panose="020B0503020204020204" charset="-122"/>
                </a:rPr>
                <a:t>（</a:t>
              </a:r>
              <a:r>
                <a:rPr lang="en-US" altLang="zh-CN" sz="3000" dirty="0" smtClean="0">
                  <a:solidFill>
                    <a:schemeClr val="tx1">
                      <a:lumMod val="75000"/>
                      <a:lumOff val="25000"/>
                    </a:schemeClr>
                  </a:solidFill>
                  <a:latin typeface="微软雅黑" panose="020B0503020204020204" charset="-122"/>
                  <a:ea typeface="微软雅黑" panose="020B0503020204020204" charset="-122"/>
                </a:rPr>
                <a:t>2024-20XX</a:t>
              </a:r>
              <a:r>
                <a:rPr lang="zh-CN" altLang="en-US" sz="3000" dirty="0" smtClean="0">
                  <a:solidFill>
                    <a:schemeClr val="tx1">
                      <a:lumMod val="75000"/>
                      <a:lumOff val="25000"/>
                    </a:schemeClr>
                  </a:solidFill>
                  <a:latin typeface="微软雅黑" panose="020B0503020204020204" charset="-122"/>
                  <a:ea typeface="微软雅黑" panose="020B0503020204020204" charset="-122"/>
                </a:rPr>
                <a:t>年</a:t>
              </a:r>
              <a:r>
                <a:rPr lang="zh-CN" altLang="en-US" sz="3000" dirty="0">
                  <a:solidFill>
                    <a:schemeClr val="tx1">
                      <a:lumMod val="75000"/>
                      <a:lumOff val="25000"/>
                    </a:schemeClr>
                  </a:solidFill>
                  <a:latin typeface="微软雅黑" panose="020B0503020204020204" charset="-122"/>
                  <a:ea typeface="微软雅黑" panose="020B0503020204020204" charset="-122"/>
                </a:rPr>
                <a:t>）</a:t>
              </a: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6649" y="2004969"/>
            <a:ext cx="3818705" cy="799101"/>
            <a:chOff x="1096649" y="2004969"/>
            <a:chExt cx="3818705" cy="799101"/>
          </a:xfrm>
        </p:grpSpPr>
        <p:sp>
          <p:nvSpPr>
            <p:cNvPr id="3" name="矩形 2"/>
            <p:cNvSpPr/>
            <p:nvPr/>
          </p:nvSpPr>
          <p:spPr>
            <a:xfrm>
              <a:off x="1280799" y="2119269"/>
              <a:ext cx="3634555" cy="684801"/>
            </a:xfrm>
            <a:prstGeom prst="rect">
              <a:avLst/>
            </a:prstGeom>
          </p:spPr>
          <p:txBody>
            <a:bodyPr wrap="square" lIns="68570" tIns="34289" rIns="68570" bIns="34289">
              <a:spAutoFit/>
            </a:bodyPr>
            <a:lstStyle/>
            <a:p>
              <a:pPr defTabSz="685800"/>
              <a:r>
                <a:rPr lang="zh-CN" altLang="en-US" sz="2000" dirty="0">
                  <a:solidFill>
                    <a:srgbClr val="ED5D6E"/>
                  </a:solidFill>
                  <a:latin typeface="微软雅黑" panose="020B0503020204020204" charset="-122"/>
                  <a:ea typeface="微软雅黑" panose="020B0503020204020204" charset="-122"/>
                </a:rPr>
                <a:t>根本</a:t>
              </a:r>
              <a:r>
                <a:rPr lang="zh-CN" altLang="en-US" sz="2000" dirty="0" smtClean="0">
                  <a:solidFill>
                    <a:srgbClr val="ED5D6E"/>
                  </a:solidFill>
                  <a:latin typeface="微软雅黑" panose="020B0503020204020204" charset="-122"/>
                  <a:ea typeface="微软雅黑" panose="020B0503020204020204" charset="-122"/>
                </a:rPr>
                <a:t>依据，是否</a:t>
              </a:r>
              <a:r>
                <a:rPr lang="zh-CN" altLang="en-US" sz="2000" dirty="0">
                  <a:solidFill>
                    <a:srgbClr val="ED5D6E"/>
                  </a:solidFill>
                  <a:latin typeface="微软雅黑" panose="020B0503020204020204" charset="-122"/>
                  <a:ea typeface="微软雅黑" panose="020B0503020204020204" charset="-122"/>
                </a:rPr>
                <a:t>实现了自己的预定目标</a:t>
              </a:r>
            </a:p>
          </p:txBody>
        </p:sp>
        <p:sp>
          <p:nvSpPr>
            <p:cNvPr id="4" name="等腰三角形 3"/>
            <p:cNvSpPr/>
            <p:nvPr/>
          </p:nvSpPr>
          <p:spPr>
            <a:xfrm rot="10800000">
              <a:off x="1096649" y="2004969"/>
              <a:ext cx="438150" cy="367481"/>
            </a:xfrm>
            <a:prstGeom prst="triangle">
              <a:avLst>
                <a:gd name="adj" fmla="val 100000"/>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096649" y="3423123"/>
            <a:ext cx="3818705" cy="799101"/>
            <a:chOff x="1096649" y="3423123"/>
            <a:chExt cx="3818705" cy="799101"/>
          </a:xfrm>
        </p:grpSpPr>
        <p:sp>
          <p:nvSpPr>
            <p:cNvPr id="5" name="矩形 4"/>
            <p:cNvSpPr/>
            <p:nvPr/>
          </p:nvSpPr>
          <p:spPr>
            <a:xfrm>
              <a:off x="1280799" y="3537423"/>
              <a:ext cx="3634555" cy="684801"/>
            </a:xfrm>
            <a:prstGeom prst="rect">
              <a:avLst/>
            </a:prstGeom>
          </p:spPr>
          <p:txBody>
            <a:bodyPr wrap="square" lIns="68570" tIns="34289" rIns="68570" bIns="34289">
              <a:spAutoFit/>
            </a:bodyPr>
            <a:lstStyle/>
            <a:p>
              <a:pPr defTabSz="685800"/>
              <a:r>
                <a:rPr lang="zh-CN" altLang="en-US" sz="2000" dirty="0">
                  <a:solidFill>
                    <a:srgbClr val="FFC000"/>
                  </a:solidFill>
                  <a:latin typeface="微软雅黑" panose="020B0503020204020204" charset="-122"/>
                  <a:ea typeface="微软雅黑" panose="020B0503020204020204" charset="-122"/>
                </a:rPr>
                <a:t>认真分析原因，及时调整路线，寻找补救措施</a:t>
              </a:r>
            </a:p>
          </p:txBody>
        </p:sp>
        <p:sp>
          <p:nvSpPr>
            <p:cNvPr id="6" name="等腰三角形 5"/>
            <p:cNvSpPr/>
            <p:nvPr/>
          </p:nvSpPr>
          <p:spPr>
            <a:xfrm rot="10800000">
              <a:off x="1096649" y="3423123"/>
              <a:ext cx="438150" cy="367481"/>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096649" y="4841277"/>
            <a:ext cx="3818705" cy="799101"/>
            <a:chOff x="1096649" y="4841277"/>
            <a:chExt cx="3818705" cy="799101"/>
          </a:xfrm>
        </p:grpSpPr>
        <p:sp>
          <p:nvSpPr>
            <p:cNvPr id="7" name="矩形 6"/>
            <p:cNvSpPr/>
            <p:nvPr/>
          </p:nvSpPr>
          <p:spPr>
            <a:xfrm>
              <a:off x="1280799" y="4955577"/>
              <a:ext cx="3634555" cy="684801"/>
            </a:xfrm>
            <a:prstGeom prst="rect">
              <a:avLst/>
            </a:prstGeom>
          </p:spPr>
          <p:txBody>
            <a:bodyPr wrap="square" lIns="68570" tIns="34289" rIns="68570" bIns="34289">
              <a:spAutoFit/>
            </a:bodyPr>
            <a:lstStyle/>
            <a:p>
              <a:pPr defTabSz="685800"/>
              <a:r>
                <a:rPr lang="zh-CN" altLang="en-US" sz="2000" dirty="0">
                  <a:solidFill>
                    <a:srgbClr val="00AA8C"/>
                  </a:solidFill>
                  <a:latin typeface="微软雅黑" panose="020B0503020204020204" charset="-122"/>
                  <a:ea typeface="微软雅黑" panose="020B0503020204020204" charset="-122"/>
                </a:rPr>
                <a:t>认真总结经验，下一步目标能否加快实现，调整方案</a:t>
              </a:r>
            </a:p>
          </p:txBody>
        </p:sp>
        <p:sp>
          <p:nvSpPr>
            <p:cNvPr id="8" name="等腰三角形 7"/>
            <p:cNvSpPr/>
            <p:nvPr/>
          </p:nvSpPr>
          <p:spPr>
            <a:xfrm rot="10800000">
              <a:off x="1096649" y="4841277"/>
              <a:ext cx="438150" cy="367481"/>
            </a:xfrm>
            <a:prstGeom prst="triangle">
              <a:avLst>
                <a:gd name="adj" fmla="val 100000"/>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A8C"/>
                </a:solidFill>
              </a:endParaRPr>
            </a:p>
          </p:txBody>
        </p:sp>
      </p:grpSp>
      <p:grpSp>
        <p:nvGrpSpPr>
          <p:cNvPr id="10" name="组合 9"/>
          <p:cNvGrpSpPr/>
          <p:nvPr/>
        </p:nvGrpSpPr>
        <p:grpSpPr>
          <a:xfrm>
            <a:off x="5156834" y="1871619"/>
            <a:ext cx="6085387" cy="3896836"/>
            <a:chOff x="5156834" y="1871619"/>
            <a:chExt cx="6085387" cy="3896836"/>
          </a:xfrm>
        </p:grpSpPr>
        <p:sp>
          <p:nvSpPr>
            <p:cNvPr id="2" name="矩形 1"/>
            <p:cNvSpPr/>
            <p:nvPr/>
          </p:nvSpPr>
          <p:spPr>
            <a:xfrm>
              <a:off x="5156834" y="1871619"/>
              <a:ext cx="6085387" cy="3153398"/>
            </a:xfrm>
            <a:prstGeom prst="rect">
              <a:avLst/>
            </a:prstGeom>
            <a:blipFill dpi="0" rotWithShape="1">
              <a:blip r:embed="rId3"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5156834" y="4976769"/>
              <a:ext cx="6085387" cy="791686"/>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30000"/>
                </a:lnSpc>
              </a:pPr>
              <a:r>
                <a:rPr lang="zh-CN" altLang="en-US" sz="1200" kern="0" dirty="0">
                  <a:solidFill>
                    <a:schemeClr val="bg1"/>
                  </a:solidFill>
                  <a:ea typeface="微软雅黑" panose="020B0503020204020204" charset="-122"/>
                </a:rPr>
                <a:t>顶部“开始”面板中可以对字体、字号、颜色、行距等进行修改</a:t>
              </a:r>
              <a:r>
                <a:rPr lang="zh-CN" altLang="en-US" sz="1200" kern="0" dirty="0" smtClean="0">
                  <a:solidFill>
                    <a:schemeClr val="bg1"/>
                  </a:solidFill>
                  <a:ea typeface="微软雅黑" panose="020B0503020204020204" charset="-122"/>
                </a:rPr>
                <a:t>。</a:t>
              </a:r>
              <a:endParaRPr lang="en-US" altLang="zh-CN" sz="1200" kern="0" dirty="0" smtClean="0">
                <a:solidFill>
                  <a:schemeClr val="bg1"/>
                </a:solidFill>
                <a:ea typeface="微软雅黑" panose="020B0503020204020204" charset="-122"/>
              </a:endParaRPr>
            </a:p>
            <a:p>
              <a:pPr algn="ctr" defTabSz="685800">
                <a:lnSpc>
                  <a:spcPct val="130000"/>
                </a:lnSpc>
              </a:pPr>
              <a:r>
                <a:rPr lang="zh-CN" altLang="en-US" sz="1200" kern="0" dirty="0" smtClean="0">
                  <a:solidFill>
                    <a:schemeClr val="bg1"/>
                  </a:solidFill>
                  <a:ea typeface="微软雅黑" panose="020B0503020204020204" charset="-122"/>
                </a:rPr>
                <a:t>顶部</a:t>
              </a:r>
              <a:r>
                <a:rPr lang="zh-CN" altLang="en-US" sz="1200" kern="0" dirty="0">
                  <a:solidFill>
                    <a:schemeClr val="bg1"/>
                  </a:solidFill>
                  <a:ea typeface="微软雅黑" panose="020B0503020204020204" charset="-122"/>
                </a:rPr>
                <a:t>“开始”面板中可以对字体、字号、颜色、行距等进行修改</a:t>
              </a:r>
              <a:r>
                <a:rPr lang="zh-CN" altLang="en-US" sz="1200" kern="0" dirty="0" smtClean="0">
                  <a:solidFill>
                    <a:schemeClr val="bg1"/>
                  </a:solidFill>
                  <a:ea typeface="微软雅黑" panose="020B0503020204020204" charset="-122"/>
                </a:rPr>
                <a:t>。</a:t>
              </a:r>
              <a:endParaRPr lang="zh-CN" altLang="en-US" sz="1200" kern="0" dirty="0">
                <a:solidFill>
                  <a:schemeClr val="bg1"/>
                </a:solidFill>
              </a:endParaRPr>
            </a:p>
          </p:txBody>
        </p:sp>
      </p:grpSp>
      <p:sp>
        <p:nvSpPr>
          <p:cNvPr id="11" name="文本框 10"/>
          <p:cNvSpPr txBox="1"/>
          <p:nvPr/>
        </p:nvSpPr>
        <p:spPr>
          <a:xfrm>
            <a:off x="3148806" y="383350"/>
            <a:ext cx="58959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评估调整</a:t>
            </a:r>
          </a:p>
        </p:txBody>
      </p:sp>
      <p:sp>
        <p:nvSpPr>
          <p:cNvPr id="1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0"/>
          <p:cNvSpPr txBox="1"/>
          <p:nvPr/>
        </p:nvSpPr>
        <p:spPr>
          <a:xfrm>
            <a:off x="3148806" y="372840"/>
            <a:ext cx="58959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全面评估</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076559" y="1629362"/>
            <a:ext cx="2492188" cy="4464699"/>
            <a:chOff x="1076559" y="1629362"/>
            <a:chExt cx="2492188" cy="4464699"/>
          </a:xfrm>
        </p:grpSpPr>
        <p:sp>
          <p:nvSpPr>
            <p:cNvPr id="61" name="矩形 60"/>
            <p:cNvSpPr/>
            <p:nvPr/>
          </p:nvSpPr>
          <p:spPr>
            <a:xfrm>
              <a:off x="1076559" y="1629362"/>
              <a:ext cx="2492188" cy="4464699"/>
            </a:xfrm>
            <a:prstGeom prst="rect">
              <a:avLst/>
            </a:prstGeom>
            <a:solidFill>
              <a:srgbClr val="FFC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2E2E2E"/>
                </a:solidFill>
              </a:endParaRPr>
            </a:p>
          </p:txBody>
        </p:sp>
        <p:sp>
          <p:nvSpPr>
            <p:cNvPr id="65" name="Freeform 18"/>
            <p:cNvSpPr>
              <a:spLocks noChangeAspect="1" noEditPoints="1"/>
            </p:cNvSpPr>
            <p:nvPr/>
          </p:nvSpPr>
          <p:spPr bwMode="auto">
            <a:xfrm>
              <a:off x="2024526" y="2100382"/>
              <a:ext cx="596251" cy="720000"/>
            </a:xfrm>
            <a:custGeom>
              <a:avLst/>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solidFill>
                  <a:srgbClr val="2E2E2E"/>
                </a:solidFill>
              </a:endParaRPr>
            </a:p>
          </p:txBody>
        </p:sp>
        <p:sp>
          <p:nvSpPr>
            <p:cNvPr id="69" name="矩形 68"/>
            <p:cNvSpPr/>
            <p:nvPr/>
          </p:nvSpPr>
          <p:spPr>
            <a:xfrm>
              <a:off x="1186249" y="3010242"/>
              <a:ext cx="2290119" cy="661143"/>
            </a:xfrm>
            <a:prstGeom prst="rect">
              <a:avLst/>
            </a:prstGeom>
          </p:spPr>
          <p:txBody>
            <a:bodyPr wrap="square">
              <a:spAutoFit/>
            </a:bodyPr>
            <a:lstStyle/>
            <a:p>
              <a:pPr algn="ctr">
                <a:lnSpc>
                  <a:spcPct val="150000"/>
                </a:lnSpc>
              </a:pPr>
              <a:r>
                <a:rPr lang="zh-CN" altLang="en-US" sz="2800" b="1" dirty="0" smtClean="0">
                  <a:solidFill>
                    <a:schemeClr val="bg1"/>
                  </a:solidFill>
                </a:rPr>
                <a:t>自我评估</a:t>
              </a:r>
              <a:endParaRPr lang="zh-CN" altLang="en-US" sz="2800" b="1" dirty="0">
                <a:solidFill>
                  <a:schemeClr val="bg1"/>
                </a:solidFill>
              </a:endParaRPr>
            </a:p>
          </p:txBody>
        </p:sp>
        <p:cxnSp>
          <p:nvCxnSpPr>
            <p:cNvPr id="76" name="直接连接符 75"/>
            <p:cNvCxnSpPr/>
            <p:nvPr/>
          </p:nvCxnSpPr>
          <p:spPr>
            <a:xfrm>
              <a:off x="1076559"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186249" y="3857483"/>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、自己的才能是否充分施展；</a:t>
              </a:r>
            </a:p>
            <a:p>
              <a:pPr>
                <a:lnSpc>
                  <a:spcPct val="150000"/>
                </a:lnSpc>
              </a:pPr>
              <a:r>
                <a:rPr lang="en-US" altLang="zh-CN" sz="1200" dirty="0">
                  <a:solidFill>
                    <a:schemeClr val="bg1"/>
                  </a:solidFill>
                </a:rPr>
                <a:t>2</a:t>
              </a:r>
              <a:r>
                <a:rPr lang="zh-CN" altLang="en-US" sz="1200" dirty="0">
                  <a:solidFill>
                    <a:schemeClr val="bg1"/>
                  </a:solidFill>
                </a:rPr>
                <a:t>、对自己在企业发展、社会进步中所做的贡献是否满意；</a:t>
              </a:r>
            </a:p>
            <a:p>
              <a:pPr>
                <a:lnSpc>
                  <a:spcPct val="150000"/>
                </a:lnSpc>
              </a:pPr>
              <a:r>
                <a:rPr lang="en-US" altLang="zh-CN" sz="1200" dirty="0">
                  <a:solidFill>
                    <a:schemeClr val="bg1"/>
                  </a:solidFill>
                </a:rPr>
                <a:t>3</a:t>
              </a:r>
              <a:r>
                <a:rPr lang="zh-CN" altLang="en-US" sz="1200" dirty="0">
                  <a:solidFill>
                    <a:schemeClr val="bg1"/>
                  </a:solidFill>
                </a:rPr>
                <a:t>、对自己的职称、职务、工资待遇等方面的变化是否满意；</a:t>
              </a:r>
            </a:p>
          </p:txBody>
        </p:sp>
      </p:grpSp>
      <p:grpSp>
        <p:nvGrpSpPr>
          <p:cNvPr id="3" name="组合 2"/>
          <p:cNvGrpSpPr/>
          <p:nvPr/>
        </p:nvGrpSpPr>
        <p:grpSpPr>
          <a:xfrm>
            <a:off x="3568747" y="1629361"/>
            <a:ext cx="2492188" cy="4464699"/>
            <a:chOff x="3568747" y="1629361"/>
            <a:chExt cx="2492188" cy="4464699"/>
          </a:xfrm>
        </p:grpSpPr>
        <p:sp>
          <p:nvSpPr>
            <p:cNvPr id="62" name="矩形 61"/>
            <p:cNvSpPr/>
            <p:nvPr/>
          </p:nvSpPr>
          <p:spPr>
            <a:xfrm>
              <a:off x="3568747" y="1629361"/>
              <a:ext cx="2492188" cy="4464699"/>
            </a:xfrm>
            <a:prstGeom prst="rect">
              <a:avLst/>
            </a:prstGeom>
            <a:solidFill>
              <a:srgbClr val="ED5D6E"/>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7" name="Freeform 218"/>
            <p:cNvSpPr>
              <a:spLocks noChangeAspect="1" noEditPoints="1"/>
            </p:cNvSpPr>
            <p:nvPr/>
          </p:nvSpPr>
          <p:spPr bwMode="auto">
            <a:xfrm>
              <a:off x="4472400" y="2100382"/>
              <a:ext cx="684879" cy="720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cxnSp>
          <p:nvCxnSpPr>
            <p:cNvPr id="73" name="直接连接符 16"/>
            <p:cNvCxnSpPr/>
            <p:nvPr/>
          </p:nvCxnSpPr>
          <p:spPr>
            <a:xfrm>
              <a:off x="3568748"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3669781" y="3016829"/>
              <a:ext cx="2290119" cy="661143"/>
            </a:xfrm>
            <a:prstGeom prst="rect">
              <a:avLst/>
            </a:prstGeom>
          </p:spPr>
          <p:txBody>
            <a:bodyPr wrap="square">
              <a:spAutoFit/>
            </a:bodyPr>
            <a:lstStyle/>
            <a:p>
              <a:pPr algn="ctr">
                <a:lnSpc>
                  <a:spcPct val="150000"/>
                </a:lnSpc>
              </a:pPr>
              <a:r>
                <a:rPr lang="zh-CN" altLang="en-US" sz="2800" b="1" dirty="0" smtClean="0">
                  <a:solidFill>
                    <a:schemeClr val="bg1"/>
                  </a:solidFill>
                </a:rPr>
                <a:t>家庭评估</a:t>
              </a:r>
              <a:endParaRPr lang="zh-CN" altLang="en-US" sz="2800" b="1" dirty="0">
                <a:solidFill>
                  <a:schemeClr val="bg1"/>
                </a:solidFill>
              </a:endParaRPr>
            </a:p>
          </p:txBody>
        </p:sp>
        <p:sp>
          <p:nvSpPr>
            <p:cNvPr id="79" name="矩形 78"/>
            <p:cNvSpPr/>
            <p:nvPr/>
          </p:nvSpPr>
          <p:spPr>
            <a:xfrm>
              <a:off x="3669781" y="3864070"/>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、是否能够理解和肯定；</a:t>
              </a:r>
            </a:p>
            <a:p>
              <a:pPr>
                <a:lnSpc>
                  <a:spcPct val="150000"/>
                </a:lnSpc>
              </a:pPr>
              <a:r>
                <a:rPr lang="en-US" altLang="zh-CN" sz="1200" dirty="0">
                  <a:solidFill>
                    <a:schemeClr val="bg1"/>
                  </a:solidFill>
                </a:rPr>
                <a:t>2</a:t>
              </a:r>
              <a:r>
                <a:rPr lang="zh-CN" altLang="en-US" sz="1200" dirty="0">
                  <a:solidFill>
                    <a:schemeClr val="bg1"/>
                  </a:solidFill>
                </a:rPr>
                <a:t>、是否能够给予支持和帮助</a:t>
              </a:r>
              <a:r>
                <a:rPr lang="zh-CN" altLang="en-US" sz="1200" dirty="0" smtClean="0">
                  <a:solidFill>
                    <a:schemeClr val="bg1"/>
                  </a:solidFill>
                </a:rPr>
                <a:t>；</a:t>
              </a:r>
              <a:endParaRPr lang="en-US" altLang="zh-CN" sz="1200" dirty="0" smtClean="0">
                <a:solidFill>
                  <a:schemeClr val="bg1"/>
                </a:solidFill>
              </a:endParaRPr>
            </a:p>
            <a:p>
              <a:pPr>
                <a:lnSpc>
                  <a:spcPct val="150000"/>
                </a:lnSpc>
              </a:pPr>
              <a:r>
                <a:rPr lang="en-US" altLang="zh-CN" sz="1200" dirty="0" smtClean="0">
                  <a:solidFill>
                    <a:schemeClr val="bg1"/>
                  </a:solidFill>
                </a:rPr>
                <a:t>4</a:t>
              </a:r>
              <a:r>
                <a:rPr lang="zh-CN" altLang="en-US" sz="1200" dirty="0" smtClean="0">
                  <a:solidFill>
                    <a:schemeClr val="bg1"/>
                  </a:solidFill>
                </a:rPr>
                <a:t>、</a:t>
              </a:r>
              <a:r>
                <a:rPr lang="zh-CN" altLang="en-US" sz="1200" dirty="0">
                  <a:solidFill>
                    <a:schemeClr val="bg1"/>
                  </a:solidFill>
                </a:rPr>
                <a:t>是否能够理解和肯定；</a:t>
              </a:r>
            </a:p>
            <a:p>
              <a:pPr>
                <a:lnSpc>
                  <a:spcPct val="150000"/>
                </a:lnSpc>
              </a:pPr>
              <a:r>
                <a:rPr lang="en-US" altLang="zh-CN" sz="1200" dirty="0" smtClean="0">
                  <a:solidFill>
                    <a:schemeClr val="bg1"/>
                  </a:solidFill>
                </a:rPr>
                <a:t>5</a:t>
              </a:r>
              <a:r>
                <a:rPr lang="zh-CN" altLang="en-US" sz="1200" dirty="0" smtClean="0">
                  <a:solidFill>
                    <a:schemeClr val="bg1"/>
                  </a:solidFill>
                </a:rPr>
                <a:t>、</a:t>
              </a:r>
              <a:r>
                <a:rPr lang="zh-CN" altLang="en-US" sz="1200" dirty="0">
                  <a:solidFill>
                    <a:schemeClr val="bg1"/>
                  </a:solidFill>
                </a:rPr>
                <a:t>是否能够给予支持和帮助</a:t>
              </a:r>
              <a:r>
                <a:rPr lang="zh-CN" altLang="en-US" sz="1200" dirty="0" smtClean="0">
                  <a:solidFill>
                    <a:schemeClr val="bg1"/>
                  </a:solidFill>
                </a:rPr>
                <a:t>；</a:t>
              </a:r>
              <a:endParaRPr lang="en-US" altLang="zh-CN" sz="1200" dirty="0" smtClean="0">
                <a:solidFill>
                  <a:schemeClr val="bg1"/>
                </a:solidFill>
              </a:endParaRPr>
            </a:p>
            <a:p>
              <a:pPr>
                <a:lnSpc>
                  <a:spcPct val="150000"/>
                </a:lnSpc>
              </a:pPr>
              <a:r>
                <a:rPr lang="en-US" altLang="zh-CN" sz="1200" dirty="0" smtClean="0">
                  <a:solidFill>
                    <a:schemeClr val="bg1"/>
                  </a:solidFill>
                </a:rPr>
                <a:t>6</a:t>
              </a:r>
              <a:r>
                <a:rPr lang="zh-CN" altLang="en-US" sz="1200" dirty="0" smtClean="0">
                  <a:solidFill>
                    <a:schemeClr val="bg1"/>
                  </a:solidFill>
                </a:rPr>
                <a:t>、</a:t>
              </a:r>
              <a:r>
                <a:rPr lang="zh-CN" altLang="en-US" sz="1200" dirty="0">
                  <a:solidFill>
                    <a:schemeClr val="bg1"/>
                  </a:solidFill>
                </a:rPr>
                <a:t>是否能够给予支持和帮助</a:t>
              </a:r>
              <a:r>
                <a:rPr lang="zh-CN" altLang="en-US" sz="1200" dirty="0" smtClean="0">
                  <a:solidFill>
                    <a:schemeClr val="bg1"/>
                  </a:solidFill>
                </a:rPr>
                <a:t>；</a:t>
              </a:r>
              <a:endParaRPr lang="en-US" altLang="zh-CN" sz="1200" dirty="0">
                <a:solidFill>
                  <a:schemeClr val="bg1"/>
                </a:solidFill>
              </a:endParaRPr>
            </a:p>
          </p:txBody>
        </p:sp>
      </p:grpSp>
      <p:grpSp>
        <p:nvGrpSpPr>
          <p:cNvPr id="4" name="组合 3"/>
          <p:cNvGrpSpPr/>
          <p:nvPr/>
        </p:nvGrpSpPr>
        <p:grpSpPr>
          <a:xfrm>
            <a:off x="6060935" y="1629359"/>
            <a:ext cx="2499385" cy="4464699"/>
            <a:chOff x="6060935" y="1629359"/>
            <a:chExt cx="2499385" cy="4464699"/>
          </a:xfrm>
        </p:grpSpPr>
        <p:sp>
          <p:nvSpPr>
            <p:cNvPr id="63" name="矩形 62"/>
            <p:cNvSpPr/>
            <p:nvPr/>
          </p:nvSpPr>
          <p:spPr>
            <a:xfrm>
              <a:off x="6060935" y="1629359"/>
              <a:ext cx="2492188" cy="4464699"/>
            </a:xfrm>
            <a:prstGeom prst="rect">
              <a:avLst/>
            </a:prstGeom>
            <a:solidFill>
              <a:srgbClr val="8EC83E"/>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2E2E2E"/>
                </a:solidFill>
              </a:endParaRPr>
            </a:p>
          </p:txBody>
        </p:sp>
        <p:sp>
          <p:nvSpPr>
            <p:cNvPr id="68" name="Freeform 19"/>
            <p:cNvSpPr>
              <a:spLocks noChangeAspect="1" noEditPoints="1"/>
            </p:cNvSpPr>
            <p:nvPr/>
          </p:nvSpPr>
          <p:spPr bwMode="auto">
            <a:xfrm>
              <a:off x="6928219" y="2100382"/>
              <a:ext cx="743227" cy="720000"/>
            </a:xfrm>
            <a:custGeom>
              <a:avLst/>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solidFill>
                  <a:srgbClr val="2E2E2E"/>
                </a:solidFill>
              </a:endParaRPr>
            </a:p>
          </p:txBody>
        </p:sp>
        <p:cxnSp>
          <p:nvCxnSpPr>
            <p:cNvPr id="75" name="直接连接符 16"/>
            <p:cNvCxnSpPr/>
            <p:nvPr/>
          </p:nvCxnSpPr>
          <p:spPr>
            <a:xfrm>
              <a:off x="6075329"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6172764" y="3016829"/>
              <a:ext cx="2290119" cy="661143"/>
            </a:xfrm>
            <a:prstGeom prst="rect">
              <a:avLst/>
            </a:prstGeom>
          </p:spPr>
          <p:txBody>
            <a:bodyPr wrap="square">
              <a:spAutoFit/>
            </a:bodyPr>
            <a:lstStyle/>
            <a:p>
              <a:pPr algn="ctr">
                <a:lnSpc>
                  <a:spcPct val="150000"/>
                </a:lnSpc>
              </a:pPr>
              <a:r>
                <a:rPr lang="zh-CN" altLang="en-US" sz="2800" b="1" dirty="0" smtClean="0">
                  <a:solidFill>
                    <a:schemeClr val="bg1"/>
                  </a:solidFill>
                </a:rPr>
                <a:t>企业评估</a:t>
              </a:r>
              <a:endParaRPr lang="zh-CN" altLang="en-US" sz="2800" b="1" dirty="0">
                <a:solidFill>
                  <a:schemeClr val="bg1"/>
                </a:solidFill>
              </a:endParaRPr>
            </a:p>
          </p:txBody>
        </p:sp>
        <p:sp>
          <p:nvSpPr>
            <p:cNvPr id="81" name="矩形 80"/>
            <p:cNvSpPr/>
            <p:nvPr/>
          </p:nvSpPr>
          <p:spPr>
            <a:xfrm>
              <a:off x="6172764" y="3864070"/>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、是否有</a:t>
              </a:r>
              <a:r>
                <a:rPr lang="zh-CN" altLang="en-US" sz="1200" dirty="0" smtClean="0">
                  <a:solidFill>
                    <a:schemeClr val="bg1"/>
                  </a:solidFill>
                </a:rPr>
                <a:t>下级平级</a:t>
              </a:r>
              <a:r>
                <a:rPr lang="zh-CN" altLang="en-US" sz="1200" dirty="0">
                  <a:solidFill>
                    <a:schemeClr val="bg1"/>
                  </a:solidFill>
                </a:rPr>
                <a:t>同事的赞赏</a:t>
              </a:r>
            </a:p>
            <a:p>
              <a:pPr>
                <a:lnSpc>
                  <a:spcPct val="150000"/>
                </a:lnSpc>
              </a:pPr>
              <a:r>
                <a:rPr lang="en-US" altLang="zh-CN" sz="1200" dirty="0">
                  <a:solidFill>
                    <a:schemeClr val="bg1"/>
                  </a:solidFill>
                </a:rPr>
                <a:t>2</a:t>
              </a:r>
              <a:r>
                <a:rPr lang="zh-CN" altLang="en-US" sz="1200" dirty="0">
                  <a:solidFill>
                    <a:schemeClr val="bg1"/>
                  </a:solidFill>
                </a:rPr>
                <a:t>、是否有上级的肯定和表彰；</a:t>
              </a:r>
            </a:p>
            <a:p>
              <a:pPr>
                <a:lnSpc>
                  <a:spcPct val="150000"/>
                </a:lnSpc>
              </a:pPr>
              <a:r>
                <a:rPr lang="en-US" altLang="zh-CN" sz="1200" dirty="0">
                  <a:solidFill>
                    <a:schemeClr val="bg1"/>
                  </a:solidFill>
                </a:rPr>
                <a:t>3</a:t>
              </a:r>
              <a:r>
                <a:rPr lang="zh-CN" altLang="en-US" sz="1200" dirty="0">
                  <a:solidFill>
                    <a:schemeClr val="bg1"/>
                  </a:solidFill>
                </a:rPr>
                <a:t>、是否有职称、职务的晋升；</a:t>
              </a:r>
            </a:p>
            <a:p>
              <a:pPr>
                <a:lnSpc>
                  <a:spcPct val="150000"/>
                </a:lnSpc>
              </a:pPr>
              <a:r>
                <a:rPr lang="en-US" altLang="zh-CN" sz="1200" dirty="0">
                  <a:solidFill>
                    <a:schemeClr val="bg1"/>
                  </a:solidFill>
                </a:rPr>
                <a:t>4</a:t>
              </a:r>
              <a:r>
                <a:rPr lang="zh-CN" altLang="en-US" sz="1200" dirty="0">
                  <a:solidFill>
                    <a:schemeClr val="bg1"/>
                  </a:solidFill>
                </a:rPr>
                <a:t>、是否有工资待遇的提高</a:t>
              </a:r>
              <a:r>
                <a:rPr lang="zh-CN" altLang="en-US" sz="1200" dirty="0" smtClean="0">
                  <a:solidFill>
                    <a:schemeClr val="bg1"/>
                  </a:solidFill>
                </a:rPr>
                <a:t>；</a:t>
              </a:r>
              <a:endParaRPr lang="en-US" altLang="zh-CN" sz="1200" dirty="0" smtClean="0">
                <a:solidFill>
                  <a:schemeClr val="bg1"/>
                </a:solidFill>
              </a:endParaRPr>
            </a:p>
            <a:p>
              <a:pPr>
                <a:lnSpc>
                  <a:spcPct val="150000"/>
                </a:lnSpc>
              </a:pPr>
              <a:r>
                <a:rPr lang="en-US" altLang="zh-CN" sz="1200" dirty="0" smtClean="0">
                  <a:solidFill>
                    <a:schemeClr val="bg1"/>
                  </a:solidFill>
                </a:rPr>
                <a:t>5</a:t>
              </a:r>
              <a:r>
                <a:rPr lang="zh-CN" altLang="en-US" sz="1200" dirty="0" smtClean="0">
                  <a:solidFill>
                    <a:schemeClr val="bg1"/>
                  </a:solidFill>
                </a:rPr>
                <a:t>、</a:t>
              </a:r>
              <a:r>
                <a:rPr lang="zh-CN" altLang="en-US" sz="1200" dirty="0">
                  <a:solidFill>
                    <a:schemeClr val="bg1"/>
                  </a:solidFill>
                </a:rPr>
                <a:t>是否有职称、职务的晋升</a:t>
              </a:r>
              <a:r>
                <a:rPr lang="zh-CN" altLang="en-US" sz="1200" dirty="0" smtClean="0">
                  <a:solidFill>
                    <a:schemeClr val="bg1"/>
                  </a:solidFill>
                </a:rPr>
                <a:t>；</a:t>
              </a:r>
              <a:endParaRPr lang="zh-CN" altLang="en-US" sz="1200" dirty="0">
                <a:solidFill>
                  <a:schemeClr val="bg1"/>
                </a:solidFill>
              </a:endParaRPr>
            </a:p>
          </p:txBody>
        </p:sp>
      </p:grpSp>
      <p:grpSp>
        <p:nvGrpSpPr>
          <p:cNvPr id="5" name="组合 4"/>
          <p:cNvGrpSpPr/>
          <p:nvPr/>
        </p:nvGrpSpPr>
        <p:grpSpPr>
          <a:xfrm>
            <a:off x="8553123" y="1629358"/>
            <a:ext cx="2492188" cy="4464699"/>
            <a:chOff x="8553123" y="1629358"/>
            <a:chExt cx="2492188" cy="4464699"/>
          </a:xfrm>
        </p:grpSpPr>
        <p:sp>
          <p:nvSpPr>
            <p:cNvPr id="64" name="矩形 63"/>
            <p:cNvSpPr/>
            <p:nvPr/>
          </p:nvSpPr>
          <p:spPr>
            <a:xfrm>
              <a:off x="8553123" y="1629358"/>
              <a:ext cx="2492188" cy="4464699"/>
            </a:xfrm>
            <a:prstGeom prst="rect">
              <a:avLst/>
            </a:prstGeom>
            <a:solidFill>
              <a:srgbClr val="30B9E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6" name="Freeform 131"/>
            <p:cNvSpPr>
              <a:spLocks noChangeAspect="1" noEditPoints="1"/>
            </p:cNvSpPr>
            <p:nvPr/>
          </p:nvSpPr>
          <p:spPr bwMode="auto">
            <a:xfrm>
              <a:off x="9420408" y="2100382"/>
              <a:ext cx="725540" cy="720000"/>
            </a:xfrm>
            <a:custGeom>
              <a:avLst/>
              <a:gdLst>
                <a:gd name="T0" fmla="*/ 53 w 131"/>
                <a:gd name="T1" fmla="*/ 58 h 130"/>
                <a:gd name="T2" fmla="*/ 72 w 131"/>
                <a:gd name="T3" fmla="*/ 77 h 130"/>
                <a:gd name="T4" fmla="*/ 45 w 131"/>
                <a:gd name="T5" fmla="*/ 85 h 130"/>
                <a:gd name="T6" fmla="*/ 53 w 131"/>
                <a:gd name="T7" fmla="*/ 58 h 130"/>
                <a:gd name="T8" fmla="*/ 100 w 131"/>
                <a:gd name="T9" fmla="*/ 11 h 130"/>
                <a:gd name="T10" fmla="*/ 120 w 131"/>
                <a:gd name="T11" fmla="*/ 30 h 130"/>
                <a:gd name="T12" fmla="*/ 76 w 131"/>
                <a:gd name="T13" fmla="*/ 75 h 130"/>
                <a:gd name="T14" fmla="*/ 55 w 131"/>
                <a:gd name="T15" fmla="*/ 55 h 130"/>
                <a:gd name="T16" fmla="*/ 100 w 131"/>
                <a:gd name="T17" fmla="*/ 11 h 130"/>
                <a:gd name="T18" fmla="*/ 21 w 131"/>
                <a:gd name="T19" fmla="*/ 3 h 130"/>
                <a:gd name="T20" fmla="*/ 89 w 131"/>
                <a:gd name="T21" fmla="*/ 3 h 130"/>
                <a:gd name="T22" fmla="*/ 76 w 131"/>
                <a:gd name="T23" fmla="*/ 16 h 130"/>
                <a:gd name="T24" fmla="*/ 27 w 131"/>
                <a:gd name="T25" fmla="*/ 16 h 130"/>
                <a:gd name="T26" fmla="*/ 21 w 131"/>
                <a:gd name="T27" fmla="*/ 17 h 130"/>
                <a:gd name="T28" fmla="*/ 17 w 131"/>
                <a:gd name="T29" fmla="*/ 20 h 130"/>
                <a:gd name="T30" fmla="*/ 15 w 131"/>
                <a:gd name="T31" fmla="*/ 24 h 130"/>
                <a:gd name="T32" fmla="*/ 14 w 131"/>
                <a:gd name="T33" fmla="*/ 29 h 130"/>
                <a:gd name="T34" fmla="*/ 14 w 131"/>
                <a:gd name="T35" fmla="*/ 105 h 130"/>
                <a:gd name="T36" fmla="*/ 15 w 131"/>
                <a:gd name="T37" fmla="*/ 109 h 130"/>
                <a:gd name="T38" fmla="*/ 16 w 131"/>
                <a:gd name="T39" fmla="*/ 113 h 130"/>
                <a:gd name="T40" fmla="*/ 19 w 131"/>
                <a:gd name="T41" fmla="*/ 115 h 130"/>
                <a:gd name="T42" fmla="*/ 23 w 131"/>
                <a:gd name="T43" fmla="*/ 117 h 130"/>
                <a:gd name="T44" fmla="*/ 27 w 131"/>
                <a:gd name="T45" fmla="*/ 117 h 130"/>
                <a:gd name="T46" fmla="*/ 103 w 131"/>
                <a:gd name="T47" fmla="*/ 117 h 130"/>
                <a:gd name="T48" fmla="*/ 106 w 131"/>
                <a:gd name="T49" fmla="*/ 117 h 130"/>
                <a:gd name="T50" fmla="*/ 110 w 131"/>
                <a:gd name="T51" fmla="*/ 115 h 130"/>
                <a:gd name="T52" fmla="*/ 113 w 131"/>
                <a:gd name="T53" fmla="*/ 113 h 130"/>
                <a:gd name="T54" fmla="*/ 114 w 131"/>
                <a:gd name="T55" fmla="*/ 109 h 130"/>
                <a:gd name="T56" fmla="*/ 116 w 131"/>
                <a:gd name="T57" fmla="*/ 105 h 130"/>
                <a:gd name="T58" fmla="*/ 116 w 131"/>
                <a:gd name="T59" fmla="*/ 55 h 130"/>
                <a:gd name="T60" fmla="*/ 129 w 131"/>
                <a:gd name="T61" fmla="*/ 42 h 130"/>
                <a:gd name="T62" fmla="*/ 129 w 131"/>
                <a:gd name="T63" fmla="*/ 109 h 130"/>
                <a:gd name="T64" fmla="*/ 125 w 131"/>
                <a:gd name="T65" fmla="*/ 119 h 130"/>
                <a:gd name="T66" fmla="*/ 117 w 131"/>
                <a:gd name="T67" fmla="*/ 127 h 130"/>
                <a:gd name="T68" fmla="*/ 106 w 131"/>
                <a:gd name="T69" fmla="*/ 130 h 130"/>
                <a:gd name="T70" fmla="*/ 21 w 131"/>
                <a:gd name="T71" fmla="*/ 130 h 130"/>
                <a:gd name="T72" fmla="*/ 11 w 131"/>
                <a:gd name="T73" fmla="*/ 127 h 130"/>
                <a:gd name="T74" fmla="*/ 3 w 131"/>
                <a:gd name="T75" fmla="*/ 119 h 130"/>
                <a:gd name="T76" fmla="*/ 0 w 131"/>
                <a:gd name="T77" fmla="*/ 109 h 130"/>
                <a:gd name="T78" fmla="*/ 0 w 131"/>
                <a:gd name="T79" fmla="*/ 25 h 130"/>
                <a:gd name="T80" fmla="*/ 3 w 131"/>
                <a:gd name="T81" fmla="*/ 15 h 130"/>
                <a:gd name="T82" fmla="*/ 11 w 131"/>
                <a:gd name="T83" fmla="*/ 7 h 130"/>
                <a:gd name="T84" fmla="*/ 21 w 131"/>
                <a:gd name="T85" fmla="*/ 3 h 130"/>
                <a:gd name="T86" fmla="*/ 114 w 131"/>
                <a:gd name="T87" fmla="*/ 0 h 130"/>
                <a:gd name="T88" fmla="*/ 117 w 131"/>
                <a:gd name="T89" fmla="*/ 2 h 130"/>
                <a:gd name="T90" fmla="*/ 130 w 131"/>
                <a:gd name="T91" fmla="*/ 15 h 130"/>
                <a:gd name="T92" fmla="*/ 131 w 131"/>
                <a:gd name="T93" fmla="*/ 16 h 130"/>
                <a:gd name="T94" fmla="*/ 131 w 131"/>
                <a:gd name="T95" fmla="*/ 20 h 130"/>
                <a:gd name="T96" fmla="*/ 129 w 131"/>
                <a:gd name="T97" fmla="*/ 22 h 130"/>
                <a:gd name="T98" fmla="*/ 124 w 131"/>
                <a:gd name="T99" fmla="*/ 28 h 130"/>
                <a:gd name="T100" fmla="*/ 103 w 131"/>
                <a:gd name="T101" fmla="*/ 8 h 130"/>
                <a:gd name="T102" fmla="*/ 109 w 131"/>
                <a:gd name="T103" fmla="*/ 2 h 130"/>
                <a:gd name="T104" fmla="*/ 112 w 131"/>
                <a:gd name="T105" fmla="*/ 0 h 130"/>
                <a:gd name="T106" fmla="*/ 114 w 131"/>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30">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cxnSp>
          <p:nvCxnSpPr>
            <p:cNvPr id="74" name="直接连接符 16"/>
            <p:cNvCxnSpPr/>
            <p:nvPr/>
          </p:nvCxnSpPr>
          <p:spPr>
            <a:xfrm>
              <a:off x="8560320"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8657755" y="3010241"/>
              <a:ext cx="2290119" cy="661143"/>
            </a:xfrm>
            <a:prstGeom prst="rect">
              <a:avLst/>
            </a:prstGeom>
          </p:spPr>
          <p:txBody>
            <a:bodyPr wrap="square">
              <a:spAutoFit/>
            </a:bodyPr>
            <a:lstStyle/>
            <a:p>
              <a:pPr algn="ctr">
                <a:lnSpc>
                  <a:spcPct val="150000"/>
                </a:lnSpc>
              </a:pPr>
              <a:r>
                <a:rPr lang="zh-CN" altLang="en-US" sz="2800" b="1" dirty="0" smtClean="0">
                  <a:solidFill>
                    <a:schemeClr val="bg1"/>
                  </a:solidFill>
                </a:rPr>
                <a:t>自我评估</a:t>
              </a:r>
              <a:endParaRPr lang="zh-CN" altLang="en-US" sz="2800" b="1" dirty="0">
                <a:solidFill>
                  <a:schemeClr val="bg1"/>
                </a:solidFill>
              </a:endParaRPr>
            </a:p>
          </p:txBody>
        </p:sp>
        <p:sp>
          <p:nvSpPr>
            <p:cNvPr id="83" name="矩形 82"/>
            <p:cNvSpPr/>
            <p:nvPr/>
          </p:nvSpPr>
          <p:spPr>
            <a:xfrm>
              <a:off x="8657755" y="3857482"/>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、是否有社会舆论的</a:t>
              </a:r>
              <a:r>
                <a:rPr lang="zh-CN" altLang="en-US" sz="1200" dirty="0" smtClean="0">
                  <a:solidFill>
                    <a:schemeClr val="bg1"/>
                  </a:solidFill>
                </a:rPr>
                <a:t>支持好评</a:t>
              </a:r>
              <a:r>
                <a:rPr lang="zh-CN" altLang="en-US" sz="1200" dirty="0">
                  <a:solidFill>
                    <a:schemeClr val="bg1"/>
                  </a:solidFill>
                </a:rPr>
                <a:t>；</a:t>
              </a:r>
            </a:p>
            <a:p>
              <a:pPr>
                <a:lnSpc>
                  <a:spcPct val="150000"/>
                </a:lnSpc>
              </a:pPr>
              <a:r>
                <a:rPr lang="en-US" altLang="zh-CN" sz="1200" dirty="0">
                  <a:solidFill>
                    <a:schemeClr val="bg1"/>
                  </a:solidFill>
                </a:rPr>
                <a:t>2</a:t>
              </a:r>
              <a:r>
                <a:rPr lang="zh-CN" altLang="en-US" sz="1200" dirty="0">
                  <a:solidFill>
                    <a:schemeClr val="bg1"/>
                  </a:solidFill>
                </a:rPr>
                <a:t>、是否有社会组织的</a:t>
              </a:r>
              <a:r>
                <a:rPr lang="zh-CN" altLang="en-US" sz="1200" dirty="0" smtClean="0">
                  <a:solidFill>
                    <a:schemeClr val="bg1"/>
                  </a:solidFill>
                </a:rPr>
                <a:t>承认奖励；</a:t>
              </a:r>
              <a:endParaRPr lang="en-US" altLang="zh-CN" sz="1200" dirty="0" smtClean="0">
                <a:solidFill>
                  <a:schemeClr val="bg1"/>
                </a:solidFill>
              </a:endParaRPr>
            </a:p>
            <a:p>
              <a:pPr>
                <a:lnSpc>
                  <a:spcPct val="150000"/>
                </a:lnSpc>
              </a:pPr>
              <a:r>
                <a:rPr lang="en-US" altLang="zh-CN" sz="1200" dirty="0" smtClean="0">
                  <a:solidFill>
                    <a:schemeClr val="bg1"/>
                  </a:solidFill>
                </a:rPr>
                <a:t>3</a:t>
              </a:r>
              <a:r>
                <a:rPr lang="zh-CN" altLang="en-US" sz="1200" dirty="0" smtClean="0">
                  <a:solidFill>
                    <a:schemeClr val="bg1"/>
                  </a:solidFill>
                </a:rPr>
                <a:t>、</a:t>
              </a:r>
              <a:r>
                <a:rPr lang="zh-CN" altLang="en-US" sz="1200" dirty="0">
                  <a:solidFill>
                    <a:schemeClr val="bg1"/>
                  </a:solidFill>
                </a:rPr>
                <a:t>是否有社会舆论的</a:t>
              </a:r>
              <a:r>
                <a:rPr lang="zh-CN" altLang="en-US" sz="1200" dirty="0" smtClean="0">
                  <a:solidFill>
                    <a:schemeClr val="bg1"/>
                  </a:solidFill>
                </a:rPr>
                <a:t>支持；</a:t>
              </a:r>
              <a:endParaRPr lang="zh-CN" altLang="en-US" sz="1200" dirty="0">
                <a:solidFill>
                  <a:schemeClr val="bg1"/>
                </a:solidFill>
              </a:endParaRPr>
            </a:p>
            <a:p>
              <a:pPr>
                <a:lnSpc>
                  <a:spcPct val="150000"/>
                </a:lnSpc>
              </a:pPr>
              <a:r>
                <a:rPr lang="en-US" altLang="zh-CN" sz="1200" dirty="0" smtClean="0">
                  <a:solidFill>
                    <a:schemeClr val="bg1"/>
                  </a:solidFill>
                </a:rPr>
                <a:t>4</a:t>
              </a:r>
              <a:r>
                <a:rPr lang="zh-CN" altLang="en-US" sz="1200" dirty="0" smtClean="0">
                  <a:solidFill>
                    <a:schemeClr val="bg1"/>
                  </a:solidFill>
                </a:rPr>
                <a:t>、</a:t>
              </a:r>
              <a:r>
                <a:rPr lang="zh-CN" altLang="en-US" sz="1200" dirty="0">
                  <a:solidFill>
                    <a:schemeClr val="bg1"/>
                  </a:solidFill>
                </a:rPr>
                <a:t>是否有社会组织的</a:t>
              </a:r>
              <a:r>
                <a:rPr lang="zh-CN" altLang="en-US" sz="1200" dirty="0" smtClean="0">
                  <a:solidFill>
                    <a:schemeClr val="bg1"/>
                  </a:solidFill>
                </a:rPr>
                <a:t>承认奖励；</a:t>
              </a:r>
              <a:endParaRPr lang="en-US" altLang="zh-CN" sz="1200" dirty="0" smtClean="0">
                <a:solidFill>
                  <a:schemeClr val="bg1"/>
                </a:solidFill>
              </a:endParaRPr>
            </a:p>
            <a:p>
              <a:pPr>
                <a:lnSpc>
                  <a:spcPct val="150000"/>
                </a:lnSpc>
              </a:pPr>
              <a:r>
                <a:rPr lang="en-US" altLang="zh-CN" sz="1200" dirty="0" smtClean="0">
                  <a:solidFill>
                    <a:schemeClr val="bg1"/>
                  </a:solidFill>
                </a:rPr>
                <a:t>5</a:t>
              </a:r>
              <a:r>
                <a:rPr lang="zh-CN" altLang="en-US" sz="1200" dirty="0" smtClean="0">
                  <a:solidFill>
                    <a:schemeClr val="bg1"/>
                  </a:solidFill>
                </a:rPr>
                <a:t>、</a:t>
              </a:r>
              <a:r>
                <a:rPr lang="zh-CN" altLang="en-US" sz="1200" dirty="0">
                  <a:solidFill>
                    <a:schemeClr val="bg1"/>
                  </a:solidFill>
                </a:rPr>
                <a:t>是否有社会舆论的支持</a:t>
              </a:r>
              <a:r>
                <a:rPr lang="zh-CN" altLang="en-US" sz="1200" dirty="0" smtClean="0">
                  <a:solidFill>
                    <a:schemeClr val="bg1"/>
                  </a:solidFill>
                </a:rPr>
                <a:t>；</a:t>
              </a:r>
              <a:endParaRPr lang="zh-CN" altLang="en-US" sz="1200" dirty="0">
                <a:solidFill>
                  <a:schemeClr val="bg1"/>
                </a:solidFill>
              </a:endParaRPr>
            </a:p>
          </p:txBody>
        </p:sp>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decel="10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3634197" y="0"/>
            <a:ext cx="4925194" cy="6858000"/>
          </a:xfrm>
          <a:prstGeom prst="parallelogram">
            <a:avLst>
              <a:gd name="adj" fmla="val 74911"/>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上箭头 2"/>
          <p:cNvSpPr/>
          <p:nvPr/>
        </p:nvSpPr>
        <p:spPr>
          <a:xfrm>
            <a:off x="8833425" y="660645"/>
            <a:ext cx="1466357" cy="2794963"/>
          </a:xfrm>
          <a:prstGeom prst="upArrow">
            <a:avLst/>
          </a:prstGeom>
          <a:gradFill>
            <a:gsLst>
              <a:gs pos="0">
                <a:srgbClr val="00AA8C"/>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3200"/>
          </a:p>
        </p:txBody>
      </p:sp>
      <p:sp>
        <p:nvSpPr>
          <p:cNvPr id="4" name="上箭头 3"/>
          <p:cNvSpPr/>
          <p:nvPr/>
        </p:nvSpPr>
        <p:spPr>
          <a:xfrm rot="10800000">
            <a:off x="1789262" y="3051947"/>
            <a:ext cx="1466357" cy="2794963"/>
          </a:xfrm>
          <a:prstGeom prst="upArrow">
            <a:avLst/>
          </a:prstGeom>
          <a:gradFill>
            <a:gsLst>
              <a:gs pos="0">
                <a:schemeClr val="tx1">
                  <a:lumMod val="75000"/>
                  <a:lumOff val="2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3200"/>
          </a:p>
        </p:txBody>
      </p:sp>
      <p:grpSp>
        <p:nvGrpSpPr>
          <p:cNvPr id="16" name="组合 15"/>
          <p:cNvGrpSpPr/>
          <p:nvPr/>
        </p:nvGrpSpPr>
        <p:grpSpPr>
          <a:xfrm>
            <a:off x="1065811" y="1259956"/>
            <a:ext cx="3062585" cy="1634026"/>
            <a:chOff x="1168948" y="645606"/>
            <a:chExt cx="3062585" cy="1634026"/>
          </a:xfrm>
        </p:grpSpPr>
        <p:sp>
          <p:nvSpPr>
            <p:cNvPr id="7" name="矩形 6"/>
            <p:cNvSpPr/>
            <p:nvPr/>
          </p:nvSpPr>
          <p:spPr>
            <a:xfrm>
              <a:off x="1168949" y="1602418"/>
              <a:ext cx="3062584" cy="677214"/>
            </a:xfrm>
            <a:prstGeom prst="rect">
              <a:avLst/>
            </a:prstGeom>
            <a:effectLst/>
          </p:spPr>
          <p:txBody>
            <a:bodyPr wrap="square" lIns="121899" tIns="60949" rIns="121899" bIns="60949">
              <a:spAutoFit/>
            </a:bodyPr>
            <a:lstStyle/>
            <a:p>
              <a:pPr>
                <a:spcBef>
                  <a:spcPts val="800"/>
                </a:spcBef>
              </a:pPr>
              <a:r>
                <a:rPr lang="en-US" altLang="zh-CN"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招聘</a:t>
              </a:r>
              <a:r>
                <a:rPr lang="zh-CN" altLang="en-US"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受阻，无法进入目标</a:t>
              </a:r>
              <a:r>
                <a:rPr lang="zh-CN" altLang="en-US"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公司</a:t>
              </a:r>
              <a:endParaRPr lang="en-US" altLang="zh-CN"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spcBef>
                  <a:spcPts val="800"/>
                </a:spcBef>
              </a:pPr>
              <a:r>
                <a:rPr lang="en-US" altLang="zh-CN"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a:t>
              </a:r>
              <a:r>
                <a:rPr lang="zh-CN" altLang="en-US"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提拔</a:t>
              </a:r>
              <a:r>
                <a:rPr lang="zh-CN" altLang="en-US"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、晋升无望</a:t>
              </a:r>
            </a:p>
          </p:txBody>
        </p:sp>
        <p:sp>
          <p:nvSpPr>
            <p:cNvPr id="8" name="TextBox 56"/>
            <p:cNvSpPr txBox="1"/>
            <p:nvPr/>
          </p:nvSpPr>
          <p:spPr>
            <a:xfrm>
              <a:off x="1168948" y="645606"/>
              <a:ext cx="2751299"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5000" b="1" dirty="0">
                  <a:solidFill>
                    <a:schemeClr val="tx1">
                      <a:lumMod val="75000"/>
                      <a:lumOff val="25000"/>
                    </a:schemeClr>
                  </a:solidFill>
                  <a:effectLst/>
                  <a:latin typeface="+mj-ea"/>
                  <a:ea typeface="+mj-ea"/>
                </a:rPr>
                <a:t>难题</a:t>
              </a:r>
            </a:p>
          </p:txBody>
        </p:sp>
      </p:grpSp>
      <p:grpSp>
        <p:nvGrpSpPr>
          <p:cNvPr id="17" name="组合 16"/>
          <p:cNvGrpSpPr/>
          <p:nvPr/>
        </p:nvGrpSpPr>
        <p:grpSpPr>
          <a:xfrm>
            <a:off x="7689530" y="3556899"/>
            <a:ext cx="3701277" cy="2603562"/>
            <a:chOff x="7689530" y="3556899"/>
            <a:chExt cx="3701277" cy="2603562"/>
          </a:xfrm>
        </p:grpSpPr>
        <p:sp>
          <p:nvSpPr>
            <p:cNvPr id="9" name="矩形 8"/>
            <p:cNvSpPr/>
            <p:nvPr/>
          </p:nvSpPr>
          <p:spPr>
            <a:xfrm>
              <a:off x="8069111" y="4658195"/>
              <a:ext cx="2883546" cy="1457108"/>
            </a:xfrm>
            <a:prstGeom prst="rect">
              <a:avLst/>
            </a:prstGeom>
            <a:effectLst/>
          </p:spPr>
          <p:txBody>
            <a:bodyPr wrap="square" lIns="121899" tIns="60949" rIns="121899" bIns="60949">
              <a:spAutoFit/>
            </a:bodyPr>
            <a:lstStyle/>
            <a:p>
              <a:pPr>
                <a:spcBef>
                  <a:spcPts val="800"/>
                </a:spcBef>
              </a:pPr>
              <a:r>
                <a:rPr lang="zh-CN" altLang="en-US" sz="1465" dirty="0">
                  <a:solidFill>
                    <a:srgbClr val="00AA8C"/>
                  </a:solidFill>
                  <a:latin typeface="微软雅黑" panose="020B0503020204020204" charset="-122"/>
                  <a:ea typeface="微软雅黑" panose="020B0503020204020204" charset="-122"/>
                  <a:cs typeface="微软雅黑" panose="020B0503020204020204" charset="-122"/>
                </a:rPr>
                <a:t>寻找其他合适的工程施工单位，比如中铁集团</a:t>
              </a:r>
              <a:r>
                <a:rPr lang="zh-CN" altLang="en-US" sz="1465" dirty="0" smtClean="0">
                  <a:solidFill>
                    <a:srgbClr val="00AA8C"/>
                  </a:solidFill>
                  <a:latin typeface="微软雅黑" panose="020B0503020204020204" charset="-122"/>
                  <a:ea typeface="微软雅黑" panose="020B0503020204020204" charset="-122"/>
                  <a:cs typeface="微软雅黑" panose="020B0503020204020204" charset="-122"/>
                </a:rPr>
                <a:t>。</a:t>
              </a:r>
              <a:endParaRPr lang="en-US" altLang="zh-CN" sz="1465" dirty="0" smtClean="0">
                <a:solidFill>
                  <a:srgbClr val="00AA8C"/>
                </a:solidFill>
                <a:latin typeface="微软雅黑" panose="020B0503020204020204" charset="-122"/>
                <a:ea typeface="微软雅黑" panose="020B0503020204020204" charset="-122"/>
                <a:cs typeface="微软雅黑" panose="020B0503020204020204" charset="-122"/>
              </a:endParaRPr>
            </a:p>
            <a:p>
              <a:pPr>
                <a:spcBef>
                  <a:spcPts val="800"/>
                </a:spcBef>
              </a:pPr>
              <a:endParaRPr lang="en-US" altLang="zh-CN" sz="1465" dirty="0" smtClean="0">
                <a:solidFill>
                  <a:srgbClr val="00AA8C"/>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en-US" sz="1465" dirty="0" smtClean="0">
                  <a:solidFill>
                    <a:srgbClr val="00AA8C"/>
                  </a:solidFill>
                  <a:latin typeface="微软雅黑" panose="020B0503020204020204" charset="-122"/>
                  <a:ea typeface="微软雅黑" panose="020B0503020204020204" charset="-122"/>
                  <a:cs typeface="微软雅黑" panose="020B0503020204020204" charset="-122"/>
                </a:rPr>
                <a:t>从事</a:t>
              </a:r>
              <a:r>
                <a:rPr lang="zh-CN" altLang="en-US" sz="1465" dirty="0">
                  <a:solidFill>
                    <a:srgbClr val="00AA8C"/>
                  </a:solidFill>
                  <a:latin typeface="微软雅黑" panose="020B0503020204020204" charset="-122"/>
                  <a:ea typeface="微软雅黑" panose="020B0503020204020204" charset="-122"/>
                  <a:cs typeface="微软雅黑" panose="020B0503020204020204" charset="-122"/>
                </a:rPr>
                <a:t>与混凝土添加剂有关的销售工作，成为一名成功的商人</a:t>
              </a:r>
              <a:r>
                <a:rPr lang="zh-CN" altLang="en-US" sz="1465" dirty="0" smtClean="0">
                  <a:solidFill>
                    <a:srgbClr val="00AA8C"/>
                  </a:solidFill>
                  <a:latin typeface="微软雅黑" panose="020B0503020204020204" charset="-122"/>
                  <a:ea typeface="微软雅黑" panose="020B0503020204020204" charset="-122"/>
                  <a:cs typeface="微软雅黑" panose="020B0503020204020204" charset="-122"/>
                </a:rPr>
                <a:t>。</a:t>
              </a:r>
              <a:endParaRPr lang="zh-CN" altLang="en-US" sz="1465" dirty="0">
                <a:solidFill>
                  <a:srgbClr val="00AA8C"/>
                </a:solidFill>
                <a:latin typeface="微软雅黑" panose="020B0503020204020204" charset="-122"/>
                <a:ea typeface="微软雅黑" panose="020B0503020204020204" charset="-122"/>
                <a:cs typeface="微软雅黑" panose="020B0503020204020204" charset="-122"/>
              </a:endParaRPr>
            </a:p>
          </p:txBody>
        </p:sp>
        <p:sp>
          <p:nvSpPr>
            <p:cNvPr id="10" name="TextBox 58"/>
            <p:cNvSpPr txBox="1"/>
            <p:nvPr/>
          </p:nvSpPr>
          <p:spPr>
            <a:xfrm>
              <a:off x="7742402" y="3556899"/>
              <a:ext cx="3648405"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5000" b="1" dirty="0">
                  <a:solidFill>
                    <a:srgbClr val="00AA8C"/>
                  </a:solidFill>
                  <a:effectLst/>
                  <a:latin typeface="+mj-ea"/>
                  <a:ea typeface="+mj-ea"/>
                </a:rPr>
                <a:t>解决方案</a:t>
              </a:r>
            </a:p>
          </p:txBody>
        </p:sp>
        <p:sp>
          <p:nvSpPr>
            <p:cNvPr id="12" name="TextBox 11"/>
            <p:cNvSpPr txBox="1"/>
            <p:nvPr/>
          </p:nvSpPr>
          <p:spPr>
            <a:xfrm>
              <a:off x="7699055" y="4575463"/>
              <a:ext cx="468398" cy="707886"/>
            </a:xfrm>
            <a:prstGeom prst="rect">
              <a:avLst/>
            </a:prstGeom>
            <a:noFill/>
          </p:spPr>
          <p:txBody>
            <a:bodyPr wrap="none" rtlCol="0">
              <a:spAutoFit/>
            </a:bodyPr>
            <a:lstStyle/>
            <a:p>
              <a:r>
                <a:rPr lang="en-US" altLang="zh-CN" sz="4000" dirty="0" smtClean="0">
                  <a:solidFill>
                    <a:srgbClr val="00AA8C"/>
                  </a:solidFill>
                </a:rPr>
                <a:t>1</a:t>
              </a:r>
              <a:endParaRPr lang="zh-CN" altLang="en-US" sz="4000" dirty="0">
                <a:solidFill>
                  <a:srgbClr val="00AA8C"/>
                </a:solidFill>
              </a:endParaRPr>
            </a:p>
          </p:txBody>
        </p:sp>
        <p:sp>
          <p:nvSpPr>
            <p:cNvPr id="13" name="TextBox 12"/>
            <p:cNvSpPr txBox="1"/>
            <p:nvPr/>
          </p:nvSpPr>
          <p:spPr>
            <a:xfrm>
              <a:off x="7689530" y="5452575"/>
              <a:ext cx="468398" cy="707886"/>
            </a:xfrm>
            <a:prstGeom prst="rect">
              <a:avLst/>
            </a:prstGeom>
            <a:noFill/>
          </p:spPr>
          <p:txBody>
            <a:bodyPr wrap="none" rtlCol="0">
              <a:spAutoFit/>
            </a:bodyPr>
            <a:lstStyle/>
            <a:p>
              <a:r>
                <a:rPr lang="en-US" altLang="zh-CN" sz="4000" dirty="0" smtClean="0">
                  <a:solidFill>
                    <a:srgbClr val="00AA8C"/>
                  </a:solidFill>
                </a:rPr>
                <a:t>2</a:t>
              </a:r>
              <a:endParaRPr lang="zh-CN" altLang="en-US" sz="4000" dirty="0">
                <a:solidFill>
                  <a:srgbClr val="00AA8C"/>
                </a:solidFill>
              </a:endParaRPr>
            </a:p>
          </p:txBody>
        </p:sp>
      </p:grpSp>
      <p:grpSp>
        <p:nvGrpSpPr>
          <p:cNvPr id="15" name="组合 14"/>
          <p:cNvGrpSpPr/>
          <p:nvPr/>
        </p:nvGrpSpPr>
        <p:grpSpPr>
          <a:xfrm>
            <a:off x="4596130" y="1811346"/>
            <a:ext cx="2976771" cy="2976771"/>
            <a:chOff x="4596130" y="1811346"/>
            <a:chExt cx="2976771" cy="2976771"/>
          </a:xfrm>
        </p:grpSpPr>
        <p:sp>
          <p:nvSpPr>
            <p:cNvPr id="5" name="椭圆 4"/>
            <p:cNvSpPr/>
            <p:nvPr/>
          </p:nvSpPr>
          <p:spPr>
            <a:xfrm>
              <a:off x="4596130" y="1811346"/>
              <a:ext cx="2976771" cy="2976771"/>
            </a:xfrm>
            <a:prstGeom prst="ellipse">
              <a:avLst/>
            </a:prstGeom>
            <a:solidFill>
              <a:schemeClr val="bg1"/>
            </a:solidFill>
            <a:ln w="57150">
              <a:solidFill>
                <a:srgbClr val="ED5D6E"/>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365" tIns="285365" rIns="285365" bIns="285365" numCol="1" spcCol="1270" anchor="ctr" anchorCtr="0">
              <a:noAutofit/>
            </a:bodyPr>
            <a:lstStyle/>
            <a:p>
              <a:pPr algn="ctr"/>
              <a:endParaRPr lang="en-US" altLang="zh-CN" sz="3000" b="1" dirty="0">
                <a:solidFill>
                  <a:schemeClr val="bg1"/>
                </a:solidFill>
                <a:latin typeface="+mn-ea"/>
              </a:endParaRPr>
            </a:p>
          </p:txBody>
        </p:sp>
        <p:sp>
          <p:nvSpPr>
            <p:cNvPr id="14" name="矩形 13"/>
            <p:cNvSpPr/>
            <p:nvPr/>
          </p:nvSpPr>
          <p:spPr>
            <a:xfrm>
              <a:off x="4596130" y="2437597"/>
              <a:ext cx="2976771" cy="1938992"/>
            </a:xfrm>
            <a:prstGeom prst="rect">
              <a:avLst/>
            </a:prstGeom>
          </p:spPr>
          <p:txBody>
            <a:bodyPr wrap="square">
              <a:spAutoFit/>
            </a:bodyPr>
            <a:lstStyle/>
            <a:p>
              <a:pPr algn="ctr"/>
              <a:r>
                <a:rPr lang="zh-CN" altLang="en-US" sz="4000" b="1" dirty="0" smtClean="0">
                  <a:solidFill>
                    <a:srgbClr val="ED5D6E"/>
                  </a:solidFill>
                  <a:latin typeface="Calibri" panose="020F0502020204030204" charset="0"/>
                </a:rPr>
                <a:t>备选</a:t>
              </a:r>
              <a:endParaRPr lang="en-US" altLang="zh-CN" sz="4000" b="1" dirty="0" smtClean="0">
                <a:solidFill>
                  <a:srgbClr val="ED5D6E"/>
                </a:solidFill>
                <a:latin typeface="Calibri" panose="020F0502020204030204" charset="0"/>
              </a:endParaRPr>
            </a:p>
            <a:p>
              <a:pPr algn="ctr"/>
              <a:r>
                <a:rPr lang="zh-CN" altLang="en-US" sz="4000" b="1" dirty="0" smtClean="0">
                  <a:solidFill>
                    <a:srgbClr val="ED5D6E"/>
                  </a:solidFill>
                  <a:latin typeface="Calibri" panose="020F0502020204030204" charset="0"/>
                </a:rPr>
                <a:t>职业</a:t>
              </a:r>
              <a:r>
                <a:rPr lang="zh-CN" altLang="en-US" sz="4000" b="1" dirty="0">
                  <a:solidFill>
                    <a:srgbClr val="ED5D6E"/>
                  </a:solidFill>
                  <a:latin typeface="Calibri" panose="020F0502020204030204" charset="0"/>
                </a:rPr>
                <a:t>规划</a:t>
              </a:r>
              <a:endParaRPr lang="en-US" altLang="zh-CN" sz="4000" b="1" dirty="0">
                <a:solidFill>
                  <a:srgbClr val="ED5D6E"/>
                </a:solidFill>
                <a:latin typeface="Calibri" panose="020F0502020204030204" charset="0"/>
              </a:endParaRPr>
            </a:p>
            <a:p>
              <a:pPr algn="ctr"/>
              <a:r>
                <a:rPr lang="zh-CN" altLang="en-US" sz="4000" b="1" dirty="0">
                  <a:solidFill>
                    <a:srgbClr val="ED5D6E"/>
                  </a:solidFill>
                  <a:latin typeface="Calibri" panose="020F0502020204030204" charset="0"/>
                </a:rPr>
                <a:t>方案</a:t>
              </a:r>
              <a:endParaRPr lang="en-US" altLang="zh-CN" sz="4000" b="1" dirty="0">
                <a:solidFill>
                  <a:srgbClr val="ED5D6E"/>
                </a:solidFill>
                <a:latin typeface="+mn-ea"/>
              </a:endParaRPr>
            </a:p>
          </p:txBody>
        </p:sp>
      </p:grpSp>
      <p:sp>
        <p:nvSpPr>
          <p:cNvPr id="1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59392" y="2479156"/>
            <a:ext cx="7954419" cy="1938992"/>
          </a:xfrm>
          <a:prstGeom prst="rect">
            <a:avLst/>
          </a:prstGeom>
          <a:noFill/>
        </p:spPr>
        <p:txBody>
          <a:bodyPr wrap="square" rtlCol="0">
            <a:spAutoFit/>
          </a:bodyPr>
          <a:lstStyle/>
          <a:p>
            <a:pPr lvl="0" algn="r"/>
            <a:r>
              <a:rPr kumimoji="1" lang="en-US" altLang="zh-CN" sz="12000" b="1" dirty="0" smtClean="0">
                <a:solidFill>
                  <a:srgbClr val="00AA8C"/>
                </a:solidFill>
                <a:latin typeface="微软雅黑" panose="020B0503020204020204" charset="-122"/>
                <a:ea typeface="微软雅黑" panose="020B0503020204020204" charset="-122"/>
                <a:cs typeface="微软雅黑" panose="020B0503020204020204" charset="-122"/>
              </a:rPr>
              <a:t>T</a:t>
            </a:r>
            <a:r>
              <a:rPr kumimoji="1" lang="en-US" altLang="zh-CN" sz="12000" b="1" dirty="0" smtClean="0">
                <a:solidFill>
                  <a:srgbClr val="EB475B"/>
                </a:solidFill>
                <a:latin typeface="微软雅黑" panose="020B0503020204020204" charset="-122"/>
                <a:ea typeface="微软雅黑" panose="020B0503020204020204" charset="-122"/>
                <a:cs typeface="微软雅黑" panose="020B0503020204020204" charset="-122"/>
              </a:rPr>
              <a:t>H</a:t>
            </a:r>
            <a:r>
              <a:rPr kumimoji="1" lang="en-US" altLang="zh-CN" sz="12000" b="1" dirty="0" smtClean="0">
                <a:solidFill>
                  <a:srgbClr val="30B9EC"/>
                </a:solidFill>
                <a:latin typeface="微软雅黑" panose="020B0503020204020204" charset="-122"/>
                <a:ea typeface="微软雅黑" panose="020B0503020204020204" charset="-122"/>
                <a:cs typeface="微软雅黑" panose="020B0503020204020204" charset="-122"/>
              </a:rPr>
              <a:t>A</a:t>
            </a:r>
            <a:r>
              <a:rPr kumimoji="1" lang="en-US" altLang="zh-CN" sz="12000" b="1" dirty="0" smtClean="0">
                <a:solidFill>
                  <a:srgbClr val="8EC83E"/>
                </a:solidFill>
                <a:latin typeface="微软雅黑" panose="020B0503020204020204" charset="-122"/>
                <a:ea typeface="微软雅黑" panose="020B0503020204020204" charset="-122"/>
                <a:cs typeface="微软雅黑" panose="020B0503020204020204" charset="-122"/>
              </a:rPr>
              <a:t>N</a:t>
            </a:r>
            <a:r>
              <a:rPr kumimoji="1" lang="en-US" altLang="zh-CN" sz="12000" b="1" dirty="0" smtClean="0">
                <a:solidFill>
                  <a:srgbClr val="00AA8C"/>
                </a:solidFill>
                <a:latin typeface="微软雅黑" panose="020B0503020204020204" charset="-122"/>
                <a:ea typeface="微软雅黑" panose="020B0503020204020204" charset="-122"/>
                <a:cs typeface="微软雅黑" panose="020B0503020204020204" charset="-122"/>
              </a:rPr>
              <a:t>K</a:t>
            </a:r>
            <a:r>
              <a:rPr kumimoji="1" lang="en-US" altLang="zh-CN" sz="12000" b="1" dirty="0" smtClean="0">
                <a:solidFill>
                  <a:srgbClr val="EB475B"/>
                </a:solidFill>
                <a:latin typeface="微软雅黑" panose="020B0503020204020204" charset="-122"/>
                <a:ea typeface="微软雅黑" panose="020B0503020204020204" charset="-122"/>
                <a:cs typeface="微软雅黑" panose="020B0503020204020204" charset="-122"/>
              </a:rPr>
              <a:t>S</a:t>
            </a:r>
            <a:endParaRPr kumimoji="1" lang="zh-CN" altLang="en-US" sz="12000" b="1" dirty="0">
              <a:solidFill>
                <a:srgbClr val="EB475B"/>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459394" y="4158774"/>
            <a:ext cx="7954418" cy="1015663"/>
          </a:xfrm>
          <a:prstGeom prst="rect">
            <a:avLst/>
          </a:prstGeom>
          <a:noFill/>
        </p:spPr>
        <p:txBody>
          <a:bodyPr wrap="square" rtlCol="0">
            <a:spAutoFit/>
          </a:bodyPr>
          <a:lstStyle/>
          <a:p>
            <a:pPr lvl="0" algn="r"/>
            <a:r>
              <a:rPr kumimoji="1" lang="zh-CN" altLang="en-US" sz="6000" dirty="0" smtClean="0">
                <a:solidFill>
                  <a:schemeClr val="bg1">
                    <a:lumMod val="50000"/>
                  </a:schemeClr>
                </a:solidFill>
                <a:latin typeface="+mj-lt"/>
                <a:ea typeface="+mj-ea"/>
                <a:cs typeface="Arial Black" panose="020B0A04020102020204"/>
              </a:rPr>
              <a:t>谢谢观看</a:t>
            </a:r>
            <a:endParaRPr kumimoji="1" lang="zh-CN" altLang="en-US" sz="6000" dirty="0">
              <a:solidFill>
                <a:schemeClr val="bg1">
                  <a:lumMod val="50000"/>
                </a:schemeClr>
              </a:solidFill>
              <a:latin typeface="+mj-lt"/>
              <a:ea typeface="+mj-ea"/>
              <a:cs typeface="Arial Black" panose="020B0A04020102020204"/>
            </a:endParaRPr>
          </a:p>
        </p:txBody>
      </p:sp>
      <p:sp>
        <p:nvSpPr>
          <p:cNvPr id="10" name="文本框 9"/>
          <p:cNvSpPr txBox="1"/>
          <p:nvPr/>
        </p:nvSpPr>
        <p:spPr>
          <a:xfrm>
            <a:off x="3459393" y="1919003"/>
            <a:ext cx="7954418" cy="553998"/>
          </a:xfrm>
          <a:prstGeom prst="rect">
            <a:avLst/>
          </a:prstGeom>
          <a:noFill/>
        </p:spPr>
        <p:txBody>
          <a:bodyPr wrap="square" rtlCol="0">
            <a:spAutoFit/>
          </a:bodyPr>
          <a:lstStyle/>
          <a:p>
            <a:pPr algn="r"/>
            <a:r>
              <a:rPr kumimoji="1" lang="zh-CN" altLang="en-US" sz="3000" dirty="0">
                <a:solidFill>
                  <a:schemeClr val="bg1">
                    <a:lumMod val="50000"/>
                  </a:schemeClr>
                </a:solidFill>
                <a:latin typeface="+mj-ea"/>
                <a:ea typeface="+mj-ea"/>
                <a:cs typeface="Arial Black" panose="020B0A04020102020204"/>
              </a:rPr>
              <a:t>规划精彩</a:t>
            </a:r>
            <a:r>
              <a:rPr kumimoji="1" lang="zh-CN" altLang="en-US" sz="3000" dirty="0" smtClean="0">
                <a:solidFill>
                  <a:schemeClr val="bg1">
                    <a:lumMod val="50000"/>
                  </a:schemeClr>
                </a:solidFill>
                <a:latin typeface="+mj-ea"/>
                <a:ea typeface="+mj-ea"/>
                <a:cs typeface="Arial Black" panose="020B0A04020102020204"/>
              </a:rPr>
              <a:t>人生   打造锦绣前程 </a:t>
            </a:r>
            <a:endParaRPr kumimoji="1" lang="en-US" altLang="zh-CN" sz="3000" dirty="0">
              <a:solidFill>
                <a:schemeClr val="bg1">
                  <a:lumMod val="50000"/>
                </a:schemeClr>
              </a:solidFill>
              <a:latin typeface="+mj-ea"/>
              <a:ea typeface="+mj-ea"/>
              <a:cs typeface="Arial Black" panose="020B0A04020102020204"/>
            </a:endParaRPr>
          </a:p>
        </p:txBody>
      </p:sp>
      <p:sp>
        <p:nvSpPr>
          <p:cNvPr id="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hlinkClick r:id="rId4"/>
          </p:cNvPr>
          <p:cNvPicPr>
            <a:picLocks noChangeAspect="1"/>
          </p:cNvPicPr>
          <p:nvPr/>
        </p:nvPicPr>
        <p:blipFill>
          <a:blip r:embed="rId5"/>
          <a:stretch>
            <a:fillRect/>
          </a:stretch>
        </p:blipFill>
        <p:spPr>
          <a:xfrm>
            <a:off x="-4850" y="-3175"/>
            <a:ext cx="12203288" cy="68643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2000">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4"/>
          <p:cNvSpPr txBox="1"/>
          <p:nvPr/>
        </p:nvSpPr>
        <p:spPr>
          <a:xfrm>
            <a:off x="5360348" y="1038696"/>
            <a:ext cx="550359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4800" b="0" i="0" u="none" strike="noStrike" kern="0" cap="none" spc="0" normalizeH="0" baseline="0" noProof="0" dirty="0" smtClean="0">
                <a:ln>
                  <a:noFill/>
                </a:ln>
                <a:solidFill>
                  <a:srgbClr val="30B9EC"/>
                </a:solidFill>
                <a:effectLst/>
                <a:uLnTx/>
                <a:uFillTx/>
                <a:latin typeface="+mj-lt"/>
                <a:ea typeface="微软雅黑" panose="020B0503020204020204" charset="-122"/>
                <a:cs typeface="Impact" panose="020B0806030902050204"/>
              </a:rPr>
              <a:t>WHO AM I </a:t>
            </a: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4800" b="1" i="0" u="none" strike="noStrike" kern="0" cap="none" spc="0" normalizeH="0" baseline="0" noProof="0" dirty="0" smtClean="0">
                <a:ln>
                  <a:noFill/>
                </a:ln>
                <a:solidFill>
                  <a:srgbClr val="30B9EC"/>
                </a:solidFill>
                <a:effectLst/>
                <a:uLnTx/>
                <a:uFillTx/>
                <a:latin typeface="+mj-lt"/>
                <a:ea typeface="微软雅黑" panose="020B0503020204020204" charset="-122"/>
                <a:cs typeface="Impact" panose="020B0806030902050204"/>
              </a:rPr>
              <a:t>我是</a:t>
            </a:r>
            <a:r>
              <a:rPr kumimoji="1" lang="zh-CN" altLang="en-US" sz="4800" b="1" i="0" u="none" strike="noStrike" kern="0" cap="none" spc="0" normalizeH="0" baseline="0" noProof="0" dirty="0">
                <a:ln>
                  <a:noFill/>
                </a:ln>
                <a:solidFill>
                  <a:srgbClr val="30B9EC"/>
                </a:solidFill>
                <a:effectLst/>
                <a:uLnTx/>
                <a:uFillTx/>
                <a:latin typeface="+mj-lt"/>
                <a:ea typeface="微软雅黑" panose="020B0503020204020204" charset="-122"/>
                <a:cs typeface="Impact" panose="020B0806030902050204"/>
              </a:rPr>
              <a:t>谁</a:t>
            </a:r>
          </a:p>
        </p:txBody>
      </p:sp>
      <p:grpSp>
        <p:nvGrpSpPr>
          <p:cNvPr id="2" name="组合 1"/>
          <p:cNvGrpSpPr/>
          <p:nvPr/>
        </p:nvGrpSpPr>
        <p:grpSpPr>
          <a:xfrm>
            <a:off x="1231002" y="1710628"/>
            <a:ext cx="3550992" cy="3550992"/>
            <a:chOff x="1231002" y="1710628"/>
            <a:chExt cx="3550992" cy="3550992"/>
          </a:xfrm>
        </p:grpSpPr>
        <p:grpSp>
          <p:nvGrpSpPr>
            <p:cNvPr id="16" name="组合 15"/>
            <p:cNvGrpSpPr/>
            <p:nvPr/>
          </p:nvGrpSpPr>
          <p:grpSpPr>
            <a:xfrm>
              <a:off x="1231002" y="1710628"/>
              <a:ext cx="3550992" cy="3550992"/>
              <a:chOff x="1411977" y="1399232"/>
              <a:chExt cx="3550992" cy="3550992"/>
            </a:xfrm>
          </p:grpSpPr>
          <p:sp>
            <p:nvSpPr>
              <p:cNvPr id="17" name="空心弧 16"/>
              <p:cNvSpPr/>
              <p:nvPr/>
            </p:nvSpPr>
            <p:spPr>
              <a:xfrm rot="16200000">
                <a:off x="1411977" y="1399232"/>
                <a:ext cx="3550992" cy="3550992"/>
              </a:xfrm>
              <a:prstGeom prst="blockArc">
                <a:avLst>
                  <a:gd name="adj1" fmla="val 4719989"/>
                  <a:gd name="adj2" fmla="val 21446483"/>
                  <a:gd name="adj3" fmla="val 5649"/>
                </a:avLst>
              </a:prstGeom>
              <a:solidFill>
                <a:srgbClr val="30B9E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1497110" y="1484364"/>
                <a:ext cx="3380729" cy="3380729"/>
              </a:xfrm>
              <a:prstGeom prst="ellipse">
                <a:avLst/>
              </a:prstGeom>
              <a:noFill/>
              <a:ln w="3810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21" name="椭圆 20"/>
            <p:cNvSpPr/>
            <p:nvPr/>
          </p:nvSpPr>
          <p:spPr>
            <a:xfrm>
              <a:off x="1542399" y="2022024"/>
              <a:ext cx="2928197" cy="2928197"/>
            </a:xfrm>
            <a:prstGeom prst="ellipse">
              <a:avLst/>
            </a:prstGeom>
            <a:blipFill rotWithShape="1">
              <a:blip r:embed="rId3"/>
              <a:stretch>
                <a:fillRect/>
              </a:stretch>
            </a:blipFill>
            <a:ln w="63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3" name="组合 2"/>
          <p:cNvGrpSpPr/>
          <p:nvPr/>
        </p:nvGrpSpPr>
        <p:grpSpPr>
          <a:xfrm>
            <a:off x="5427023" y="2779015"/>
            <a:ext cx="5822002" cy="2862322"/>
            <a:chOff x="5427023" y="2779015"/>
            <a:chExt cx="5822002" cy="2862322"/>
          </a:xfrm>
        </p:grpSpPr>
        <p:sp>
          <p:nvSpPr>
            <p:cNvPr id="20" name="文本框 5"/>
            <p:cNvSpPr txBox="1"/>
            <p:nvPr/>
          </p:nvSpPr>
          <p:spPr>
            <a:xfrm>
              <a:off x="5427023" y="2779015"/>
              <a:ext cx="5632863" cy="2862322"/>
            </a:xfrm>
            <a:prstGeom prst="rect">
              <a:avLst/>
            </a:prstGeom>
            <a:noFill/>
          </p:spPr>
          <p:txBody>
            <a:bodyPr wrap="square" rtlCol="0">
              <a:spAutoFit/>
            </a:bodyPr>
            <a:lstStyle/>
            <a:p>
              <a:pPr lvl="0" defTabSz="914400">
                <a:lnSpc>
                  <a:spcPct val="200000"/>
                </a:lnSpc>
              </a:pPr>
              <a:r>
                <a:rPr lang="zh-CN" altLang="en-US" b="1" kern="0" dirty="0">
                  <a:solidFill>
                    <a:schemeClr val="tx1">
                      <a:lumMod val="75000"/>
                      <a:lumOff val="25000"/>
                    </a:schemeClr>
                  </a:solidFill>
                  <a:latin typeface="微软雅黑" panose="020B0503020204020204" charset="-122"/>
                  <a:ea typeface="微软雅黑" panose="020B0503020204020204" charset="-122"/>
                </a:rPr>
                <a:t>姓名</a:t>
              </a:r>
              <a:r>
                <a:rPr lang="zh-CN" altLang="en-US" b="1" kern="0" dirty="0" smtClean="0">
                  <a:solidFill>
                    <a:schemeClr val="tx1">
                      <a:lumMod val="75000"/>
                      <a:lumOff val="25000"/>
                    </a:schemeClr>
                  </a:solidFill>
                  <a:latin typeface="微软雅黑" panose="020B0503020204020204" charset="-122"/>
                  <a:ea typeface="微软雅黑" panose="020B0503020204020204" charset="-122"/>
                </a:rPr>
                <a:t>：</a:t>
              </a:r>
              <a:r>
                <a:rPr lang="zh-CN" altLang="en-US" kern="0" dirty="0" smtClean="0">
                  <a:solidFill>
                    <a:schemeClr val="tx1">
                      <a:lumMod val="75000"/>
                      <a:lumOff val="25000"/>
                    </a:schemeClr>
                  </a:solidFill>
                  <a:latin typeface="微软雅黑" panose="020B0503020204020204" charset="-122"/>
                  <a:ea typeface="微软雅黑" panose="020B0503020204020204" charset="-122"/>
                </a:rPr>
                <a:t>张某某</a:t>
              </a:r>
              <a:r>
                <a:rPr lang="zh-CN" altLang="en-US" kern="0" dirty="0">
                  <a:solidFill>
                    <a:schemeClr val="tx1">
                      <a:lumMod val="75000"/>
                      <a:lumOff val="25000"/>
                    </a:schemeClr>
                  </a:solidFill>
                  <a:latin typeface="微软雅黑" panose="020B0503020204020204" charset="-122"/>
                  <a:ea typeface="微软雅黑" panose="020B0503020204020204" charset="-122"/>
                </a:rPr>
                <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年龄</a:t>
              </a:r>
              <a:r>
                <a:rPr lang="zh-CN" altLang="en-US" b="1" kern="0" dirty="0" smtClean="0">
                  <a:solidFill>
                    <a:schemeClr val="tx1">
                      <a:lumMod val="75000"/>
                      <a:lumOff val="25000"/>
                    </a:schemeClr>
                  </a:solidFill>
                  <a:latin typeface="微软雅黑" panose="020B0503020204020204" charset="-122"/>
                  <a:ea typeface="微软雅黑" panose="020B0503020204020204" charset="-122"/>
                </a:rPr>
                <a:t>：</a:t>
              </a:r>
              <a:r>
                <a:rPr lang="en-US" altLang="zh-CN" kern="0" dirty="0" smtClean="0">
                  <a:solidFill>
                    <a:schemeClr val="tx1">
                      <a:lumMod val="75000"/>
                      <a:lumOff val="25000"/>
                    </a:schemeClr>
                  </a:solidFill>
                  <a:latin typeface="微软雅黑" panose="020B0503020204020204" charset="-122"/>
                  <a:ea typeface="微软雅黑" panose="020B0503020204020204" charset="-122"/>
                </a:rPr>
                <a:t>24</a:t>
              </a:r>
              <a:r>
                <a:rPr lang="zh-CN" altLang="en-US" kern="0" dirty="0">
                  <a:solidFill>
                    <a:schemeClr val="tx1">
                      <a:lumMod val="75000"/>
                      <a:lumOff val="25000"/>
                    </a:schemeClr>
                  </a:solidFill>
                  <a:latin typeface="微软雅黑" panose="020B0503020204020204" charset="-122"/>
                  <a:ea typeface="微软雅黑" panose="020B0503020204020204" charset="-122"/>
                </a:rPr>
                <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家乡</a:t>
              </a:r>
              <a:r>
                <a:rPr lang="zh-CN" altLang="en-US" b="1" kern="0" dirty="0" smtClean="0">
                  <a:solidFill>
                    <a:schemeClr val="tx1">
                      <a:lumMod val="75000"/>
                      <a:lumOff val="25000"/>
                    </a:schemeClr>
                  </a:solidFill>
                  <a:latin typeface="微软雅黑" panose="020B0503020204020204" charset="-122"/>
                  <a:ea typeface="微软雅黑" panose="020B0503020204020204" charset="-122"/>
                </a:rPr>
                <a:t>：</a:t>
              </a:r>
              <a:r>
                <a:rPr lang="zh-CN" altLang="en-US" kern="0" dirty="0" smtClean="0">
                  <a:solidFill>
                    <a:schemeClr val="tx1">
                      <a:lumMod val="75000"/>
                      <a:lumOff val="25000"/>
                    </a:schemeClr>
                  </a:solidFill>
                  <a:latin typeface="微软雅黑" panose="020B0503020204020204" charset="-122"/>
                  <a:ea typeface="微软雅黑" panose="020B0503020204020204" charset="-122"/>
                </a:rPr>
                <a:t>上海市嘉定区</a:t>
              </a:r>
              <a:endParaRPr lang="en-US" altLang="zh-CN" kern="0" dirty="0" smtClean="0">
                <a:solidFill>
                  <a:schemeClr val="tx1">
                    <a:lumMod val="75000"/>
                    <a:lumOff val="25000"/>
                  </a:schemeClr>
                </a:solidFill>
                <a:latin typeface="微软雅黑" panose="020B0503020204020204" charset="-122"/>
                <a:ea typeface="微软雅黑" panose="020B0503020204020204" charset="-122"/>
              </a:endParaRPr>
            </a:p>
            <a:p>
              <a:pPr lvl="0" defTabSz="914400">
                <a:lnSpc>
                  <a:spcPct val="200000"/>
                </a:lnSpc>
              </a:pPr>
              <a:r>
                <a:rPr lang="zh-CN" altLang="en-US" b="1" kern="0" dirty="0" smtClean="0">
                  <a:solidFill>
                    <a:schemeClr val="tx1">
                      <a:lumMod val="75000"/>
                      <a:lumOff val="25000"/>
                    </a:schemeClr>
                  </a:solidFill>
                  <a:latin typeface="微软雅黑" panose="020B0503020204020204" charset="-122"/>
                  <a:ea typeface="微软雅黑" panose="020B0503020204020204" charset="-122"/>
                </a:rPr>
                <a:t>学校：</a:t>
              </a:r>
              <a:r>
                <a:rPr lang="zh-CN" altLang="en-US" kern="0" dirty="0" smtClean="0">
                  <a:solidFill>
                    <a:schemeClr val="tx1">
                      <a:lumMod val="75000"/>
                      <a:lumOff val="25000"/>
                    </a:schemeClr>
                  </a:solidFill>
                  <a:latin typeface="微软雅黑" panose="020B0503020204020204" charset="-122"/>
                  <a:ea typeface="微软雅黑" panose="020B0503020204020204" charset="-122"/>
                </a:rPr>
                <a:t>北京大学</a:t>
              </a:r>
              <a:r>
                <a:rPr lang="zh-CN" altLang="en-US" kern="0" dirty="0">
                  <a:solidFill>
                    <a:schemeClr val="tx1">
                      <a:lumMod val="75000"/>
                      <a:lumOff val="25000"/>
                    </a:schemeClr>
                  </a:solidFill>
                  <a:latin typeface="微软雅黑" panose="020B0503020204020204" charset="-122"/>
                  <a:ea typeface="微软雅黑" panose="020B0503020204020204" charset="-122"/>
                </a:rPr>
                <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smtClean="0">
                  <a:solidFill>
                    <a:schemeClr val="tx1">
                      <a:lumMod val="75000"/>
                      <a:lumOff val="25000"/>
                    </a:schemeClr>
                  </a:solidFill>
                  <a:latin typeface="微软雅黑" panose="020B0503020204020204" charset="-122"/>
                  <a:ea typeface="微软雅黑" panose="020B0503020204020204" charset="-122"/>
                </a:rPr>
                <a:t>座右铭</a:t>
              </a:r>
              <a:r>
                <a:rPr lang="zh-CN" altLang="en-US" b="1" kern="0" dirty="0">
                  <a:solidFill>
                    <a:schemeClr val="tx1">
                      <a:lumMod val="75000"/>
                      <a:lumOff val="25000"/>
                    </a:schemeClr>
                  </a:solidFill>
                  <a:latin typeface="微软雅黑" panose="020B0503020204020204" charset="-122"/>
                  <a:ea typeface="微软雅黑" panose="020B0503020204020204" charset="-122"/>
                </a:rPr>
                <a:t>：</a:t>
              </a:r>
              <a:r>
                <a:rPr lang="zh-CN" altLang="en-US" kern="0" dirty="0">
                  <a:solidFill>
                    <a:schemeClr val="tx1">
                      <a:lumMod val="75000"/>
                      <a:lumOff val="25000"/>
                    </a:schemeClr>
                  </a:solidFill>
                  <a:latin typeface="微软雅黑" panose="020B0503020204020204" charset="-122"/>
                  <a:ea typeface="微软雅黑" panose="020B0503020204020204" charset="-122"/>
                </a:rPr>
                <a:t>每天告诉自己一次</a:t>
              </a:r>
              <a:r>
                <a:rPr lang="zh-CN" altLang="en-US" kern="0" dirty="0" smtClean="0">
                  <a:solidFill>
                    <a:schemeClr val="tx1">
                      <a:lumMod val="75000"/>
                      <a:lumOff val="25000"/>
                    </a:schemeClr>
                  </a:solidFill>
                  <a:latin typeface="微软雅黑" panose="020B0503020204020204" charset="-122"/>
                  <a:ea typeface="微软雅黑" panose="020B0503020204020204" charset="-122"/>
                </a:rPr>
                <a:t>，我</a:t>
              </a:r>
              <a:r>
                <a:rPr lang="zh-CN" altLang="en-US" kern="0" dirty="0">
                  <a:solidFill>
                    <a:schemeClr val="tx1">
                      <a:lumMod val="75000"/>
                      <a:lumOff val="25000"/>
                    </a:schemeClr>
                  </a:solidFill>
                  <a:latin typeface="微软雅黑" panose="020B0503020204020204" charset="-122"/>
                  <a:ea typeface="微软雅黑" panose="020B0503020204020204" charset="-122"/>
                </a:rPr>
                <a:t>真的很</a:t>
              </a:r>
              <a:r>
                <a:rPr lang="zh-CN" altLang="en-US" kern="0" dirty="0" smtClean="0">
                  <a:solidFill>
                    <a:schemeClr val="tx1">
                      <a:lumMod val="75000"/>
                      <a:lumOff val="25000"/>
                    </a:schemeClr>
                  </a:solidFill>
                  <a:latin typeface="微软雅黑" panose="020B0503020204020204" charset="-122"/>
                  <a:ea typeface="微软雅黑" panose="020B0503020204020204" charset="-122"/>
                </a:rPr>
                <a:t>不错。</a:t>
              </a:r>
              <a:endParaRPr kumimoji="0" lang="zh-CN" altLang="zh-CN"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22" name="矩形 21"/>
            <p:cNvSpPr/>
            <p:nvPr/>
          </p:nvSpPr>
          <p:spPr>
            <a:xfrm>
              <a:off x="8023671" y="2779015"/>
              <a:ext cx="3225354" cy="2778774"/>
            </a:xfrm>
            <a:prstGeom prst="rect">
              <a:avLst/>
            </a:prstGeom>
            <a:noFill/>
          </p:spPr>
          <p:txBody>
            <a:bodyPr wrap="square" rtlCol="0">
              <a:spAutoFit/>
            </a:bodyPr>
            <a:lstStyle/>
            <a:p>
              <a:pPr defTabSz="914400">
                <a:lnSpc>
                  <a:spcPct val="200000"/>
                </a:lnSpc>
              </a:pPr>
              <a:r>
                <a:rPr lang="zh-CN" altLang="en-US" b="1" kern="0" dirty="0">
                  <a:solidFill>
                    <a:schemeClr val="tx1">
                      <a:lumMod val="75000"/>
                      <a:lumOff val="25000"/>
                    </a:schemeClr>
                  </a:solidFill>
                  <a:latin typeface="微软雅黑" panose="020B0503020204020204" charset="-122"/>
                  <a:ea typeface="微软雅黑" panose="020B0503020204020204" charset="-122"/>
                </a:rPr>
                <a:t>专业：</a:t>
              </a:r>
              <a:r>
                <a:rPr lang="zh-CN" altLang="en-US" kern="0" dirty="0">
                  <a:solidFill>
                    <a:schemeClr val="tx1">
                      <a:lumMod val="75000"/>
                      <a:lumOff val="25000"/>
                    </a:schemeClr>
                  </a:solidFill>
                  <a:latin typeface="微软雅黑" panose="020B0503020204020204" charset="-122"/>
                  <a:ea typeface="微软雅黑" panose="020B0503020204020204" charset="-122"/>
                </a:rPr>
                <a:t>某某专业</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年级：</a:t>
              </a:r>
              <a:r>
                <a:rPr lang="zh-CN" altLang="en-US" kern="0" dirty="0">
                  <a:solidFill>
                    <a:schemeClr val="tx1">
                      <a:lumMod val="75000"/>
                      <a:lumOff val="25000"/>
                    </a:schemeClr>
                  </a:solidFill>
                  <a:latin typeface="微软雅黑" panose="020B0503020204020204" charset="-122"/>
                  <a:ea typeface="微软雅黑" panose="020B0503020204020204" charset="-122"/>
                </a:rPr>
                <a:t>某某年级</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职位：</a:t>
              </a:r>
              <a:r>
                <a:rPr lang="zh-CN" altLang="en-US" kern="0" dirty="0">
                  <a:solidFill>
                    <a:schemeClr val="tx1">
                      <a:lumMod val="75000"/>
                      <a:lumOff val="25000"/>
                    </a:schemeClr>
                  </a:solidFill>
                  <a:latin typeface="微软雅黑" panose="020B0503020204020204" charset="-122"/>
                  <a:ea typeface="微软雅黑" panose="020B0503020204020204" charset="-122"/>
                </a:rPr>
                <a:t>某某职位</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兴趣：</a:t>
              </a:r>
              <a:r>
                <a:rPr lang="zh-CN" altLang="en-US" kern="0" dirty="0">
                  <a:solidFill>
                    <a:schemeClr val="tx1">
                      <a:lumMod val="75000"/>
                      <a:lumOff val="25000"/>
                    </a:schemeClr>
                  </a:solidFill>
                  <a:latin typeface="微软雅黑" panose="020B0503020204020204" charset="-122"/>
                  <a:ea typeface="微软雅黑" panose="020B0503020204020204" charset="-122"/>
                </a:rPr>
                <a:t>音乐、打球、唱歌</a:t>
              </a:r>
              <a:br>
                <a:rPr lang="zh-CN" altLang="en-US" kern="0" dirty="0">
                  <a:solidFill>
                    <a:schemeClr val="tx1">
                      <a:lumMod val="75000"/>
                      <a:lumOff val="25000"/>
                    </a:schemeClr>
                  </a:solidFill>
                  <a:latin typeface="微软雅黑" panose="020B0503020204020204" charset="-122"/>
                  <a:ea typeface="微软雅黑" panose="020B0503020204020204" charset="-122"/>
                </a:rPr>
              </a:br>
              <a:endParaRPr lang="zh-CN" altLang="en-US" kern="0" dirty="0">
                <a:solidFill>
                  <a:schemeClr val="tx1">
                    <a:lumMod val="75000"/>
                    <a:lumOff val="25000"/>
                  </a:schemeClr>
                </a:solidFill>
                <a:latin typeface="微软雅黑" panose="020B0503020204020204" charset="-122"/>
                <a:ea typeface="微软雅黑" panose="020B0503020204020204" charset="-122"/>
              </a:endParaRPr>
            </a:p>
          </p:txBody>
        </p:sp>
      </p:grpSp>
      <p:sp>
        <p:nvSpPr>
          <p:cNvPr id="11"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nodeType="withEffect">
                                  <p:stCondLst>
                                    <p:cond delay="0"/>
                                  </p:stCondLst>
                                  <p:childTnLst>
                                    <p:animRot by="43200000">
                                      <p:cBhvr>
                                        <p:cTn id="11" dur="1500" fill="hold"/>
                                        <p:tgtEl>
                                          <p:spTgt spid="2"/>
                                        </p:tgtEl>
                                        <p:attrNameLst>
                                          <p:attrName>r</p:attrName>
                                        </p:attrNameLst>
                                      </p:cBhvr>
                                    </p:animRot>
                                  </p:childTnLst>
                                </p:cTn>
                              </p:par>
                              <p:par>
                                <p:cTn id="12" presetID="2" presetClass="entr" presetSubtype="2" fill="hold" grpId="0" nodeType="withEffect">
                                  <p:stCondLst>
                                    <p:cond delay="100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shingle">
            <a:fgClr>
              <a:srgbClr val="9ED05C"/>
            </a:fgClr>
            <a:bgClr>
              <a:srgbClr val="8EC83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0" y="0"/>
            <a:ext cx="6965950" cy="6858000"/>
          </a:xfrm>
          <a:prstGeom prst="triangle">
            <a:avLst>
              <a:gd name="adj" fmla="val 0"/>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712069" y="5011870"/>
            <a:ext cx="3046678" cy="1620658"/>
          </a:xfrm>
          <a:prstGeom prst="triangle">
            <a:avLst>
              <a:gd name="adj" fmla="val 41425"/>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7425998" y="1575161"/>
            <a:ext cx="3638775" cy="1015663"/>
          </a:xfrm>
          <a:prstGeom prst="rect">
            <a:avLst/>
          </a:prstGeom>
          <a:noFill/>
        </p:spPr>
        <p:txBody>
          <a:bodyPr wrap="square" rtlCol="0">
            <a:spAutoFit/>
          </a:bodyPr>
          <a:lstStyle/>
          <a:p>
            <a:pPr defTabSz="914400"/>
            <a:r>
              <a:rPr lang="zh-CN" altLang="en-US" sz="6000" b="1" dirty="0">
                <a:solidFill>
                  <a:schemeClr val="bg1"/>
                </a:solidFill>
                <a:cs typeface="Levenim MT" pitchFamily="2" charset="-79"/>
              </a:rPr>
              <a:t>职业目标</a:t>
            </a:r>
          </a:p>
        </p:txBody>
      </p:sp>
      <p:sp>
        <p:nvSpPr>
          <p:cNvPr id="7" name="TextBox 18"/>
          <p:cNvSpPr txBox="1"/>
          <p:nvPr/>
        </p:nvSpPr>
        <p:spPr>
          <a:xfrm>
            <a:off x="7425999" y="2639481"/>
            <a:ext cx="3638775" cy="525657"/>
          </a:xfrm>
          <a:prstGeom prst="rect">
            <a:avLst/>
          </a:prstGeom>
          <a:noFill/>
        </p:spPr>
        <p:txBody>
          <a:bodyPr wrap="square" rtlCol="0">
            <a:spAutoFit/>
          </a:bodyPr>
          <a:lstStyle/>
          <a:p>
            <a:pPr defTabSz="914400">
              <a:lnSpc>
                <a:spcPct val="130000"/>
              </a:lnSpc>
            </a:pPr>
            <a:r>
              <a:rPr lang="zh-CN" altLang="en-US" sz="2400" dirty="0">
                <a:solidFill>
                  <a:schemeClr val="bg1"/>
                </a:solidFill>
                <a:latin typeface="微软雅黑" panose="020B0503020204020204" charset="-122"/>
                <a:ea typeface="微软雅黑" panose="020B0503020204020204" charset="-122"/>
                <a:cs typeface="Levenim MT" pitchFamily="2" charset="-79"/>
              </a:rPr>
              <a:t>高级技术管理人员</a:t>
            </a:r>
          </a:p>
        </p:txBody>
      </p:sp>
      <p:sp>
        <p:nvSpPr>
          <p:cNvPr id="8" name="TextBox 18"/>
          <p:cNvSpPr txBox="1"/>
          <p:nvPr/>
        </p:nvSpPr>
        <p:spPr>
          <a:xfrm>
            <a:off x="7425999" y="3289548"/>
            <a:ext cx="3638775" cy="1532727"/>
          </a:xfrm>
          <a:prstGeom prst="rect">
            <a:avLst/>
          </a:prstGeom>
          <a:noFill/>
        </p:spPr>
        <p:txBody>
          <a:bodyPr wrap="square" rtlCol="0">
            <a:spAutoFit/>
          </a:bodyPr>
          <a:lstStyle/>
          <a:p>
            <a:pPr defTabSz="914400">
              <a:lnSpc>
                <a:spcPct val="130000"/>
              </a:lnSpc>
            </a:pPr>
            <a:r>
              <a:rPr lang="zh-CN" altLang="en-US" b="1" dirty="0">
                <a:solidFill>
                  <a:schemeClr val="bg1"/>
                </a:solidFill>
                <a:latin typeface="微软雅黑" panose="020B0503020204020204" charset="-122"/>
                <a:ea typeface="微软雅黑" panose="020B0503020204020204" charset="-122"/>
                <a:cs typeface="Levenim MT" pitchFamily="2" charset="-79"/>
              </a:rPr>
              <a:t>岗位</a:t>
            </a:r>
            <a:r>
              <a:rPr lang="zh-CN" altLang="en-US" b="1" dirty="0" smtClean="0">
                <a:solidFill>
                  <a:schemeClr val="bg1"/>
                </a:solidFill>
                <a:latin typeface="微软雅黑" panose="020B0503020204020204" charset="-122"/>
                <a:ea typeface="微软雅黑" panose="020B0503020204020204" charset="-122"/>
                <a:cs typeface="Levenim MT" pitchFamily="2" charset="-79"/>
              </a:rPr>
              <a:t>说明：</a:t>
            </a:r>
            <a:r>
              <a:rPr lang="zh-CN" altLang="en-US" dirty="0" smtClean="0">
                <a:solidFill>
                  <a:schemeClr val="bg1"/>
                </a:solidFill>
                <a:latin typeface="微软雅黑" panose="020B0503020204020204" charset="-122"/>
                <a:ea typeface="微软雅黑" panose="020B0503020204020204" charset="-122"/>
                <a:cs typeface="Levenim MT" pitchFamily="2" charset="-79"/>
              </a:rPr>
              <a:t>高级</a:t>
            </a:r>
            <a:r>
              <a:rPr lang="zh-CN" altLang="en-US" dirty="0">
                <a:solidFill>
                  <a:schemeClr val="bg1"/>
                </a:solidFill>
                <a:latin typeface="微软雅黑" panose="020B0503020204020204" charset="-122"/>
                <a:ea typeface="微软雅黑" panose="020B0503020204020204" charset="-122"/>
                <a:cs typeface="Levenim MT" pitchFamily="2" charset="-79"/>
              </a:rPr>
              <a:t>技术管理人员是掌握专业技术的管理能手，是从基层做，从一般技术人员过渡到中高层管理人员，要求有很强的工作能力。</a:t>
            </a:r>
          </a:p>
        </p:txBody>
      </p:sp>
      <p:pic>
        <p:nvPicPr>
          <p:cNvPr id="1026" name="Picture 2" descr="F:\1-原创素材\1_mm1102\PPT\PPT_018\materials\2457331_090427098352_2.png"/>
          <p:cNvPicPr>
            <a:picLocks noChangeAspect="1" noChangeArrowheads="1"/>
          </p:cNvPicPr>
          <p:nvPr/>
        </p:nvPicPr>
        <p:blipFill>
          <a:blip r:embed="rId3"/>
          <a:srcRect/>
          <a:stretch>
            <a:fillRect/>
          </a:stretch>
        </p:blipFill>
        <p:spPr bwMode="auto">
          <a:xfrm rot="21438819">
            <a:off x="517227" y="494272"/>
            <a:ext cx="6143625" cy="6143626"/>
          </a:xfrm>
          <a:prstGeom prst="rect">
            <a:avLst/>
          </a:prstGeom>
          <a:noFill/>
          <a:extLst>
            <a:ext uri="{909E8E84-426E-40DD-AFC4-6F175D3DCCD1}">
              <a14:hiddenFill xmlns:a14="http://schemas.microsoft.com/office/drawing/2010/main">
                <a:solidFill>
                  <a:srgbClr val="FFFFFF"/>
                </a:solidFill>
              </a14:hiddenFill>
            </a:ext>
          </a:extLst>
        </p:spPr>
      </p:pic>
      <p:sp>
        <p:nvSpPr>
          <p:cNvPr id="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par>
                                <p:cTn id="10" presetID="8" presetClass="emph" presetSubtype="0" fill="hold" nodeType="withEffect">
                                  <p:stCondLst>
                                    <p:cond delay="0"/>
                                  </p:stCondLst>
                                  <p:childTnLst>
                                    <p:animRot by="43200000">
                                      <p:cBhvr>
                                        <p:cTn id="11" dur="1500" fill="hold"/>
                                        <p:tgtEl>
                                          <p:spTgt spid="1026"/>
                                        </p:tgtEl>
                                        <p:attrNameLst>
                                          <p:attrName>r</p:attrName>
                                        </p:attrNameLst>
                                      </p:cBhvr>
                                    </p:animRot>
                                  </p:childTnLst>
                                </p:cTn>
                              </p:par>
                              <p:par>
                                <p:cTn id="12" presetID="10" presetClass="entr" presetSubtype="0" fill="hold" grpId="0" nodeType="withEffect">
                                  <p:stCondLst>
                                    <p:cond delay="1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 presetClass="entr" presetSubtype="2" fill="hold" grpId="0" nodeType="with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809625" y="740520"/>
            <a:ext cx="4787900" cy="861774"/>
          </a:xfrm>
          <a:prstGeom prst="rect">
            <a:avLst/>
          </a:prstGeom>
          <a:noFill/>
        </p:spPr>
        <p:txBody>
          <a:bodyPr wrap="square" rtlCol="0">
            <a:spAutoFit/>
          </a:bodyPr>
          <a:lstStyle/>
          <a:p>
            <a:r>
              <a:rPr lang="zh-CN" altLang="en-US" sz="5000" b="1" dirty="0" smtClean="0">
                <a:solidFill>
                  <a:schemeClr val="tx1">
                    <a:lumMod val="75000"/>
                    <a:lumOff val="25000"/>
                  </a:schemeClr>
                </a:solidFill>
                <a:latin typeface="微软雅黑" panose="020B0503020204020204" charset="-122"/>
                <a:ea typeface="微软雅黑" panose="020B0503020204020204" charset="-122"/>
              </a:rPr>
              <a:t>职业兴趣</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45" name="矩形 44"/>
          <p:cNvSpPr/>
          <p:nvPr/>
        </p:nvSpPr>
        <p:spPr>
          <a:xfrm>
            <a:off x="900910" y="1977426"/>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00910" y="2699075"/>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00910" y="3420724"/>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00910" y="4142373"/>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00910" y="4864022"/>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900910" y="5585669"/>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900911" y="1977426"/>
            <a:ext cx="2766214"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社会型职业</a:t>
            </a:r>
            <a:endParaRPr lang="zh-CN" altLang="en-US" dirty="0">
              <a:solidFill>
                <a:schemeClr val="bg1"/>
              </a:solidFill>
              <a:latin typeface="+mj-ea"/>
              <a:ea typeface="+mj-ea"/>
            </a:endParaRPr>
          </a:p>
        </p:txBody>
      </p:sp>
      <p:sp>
        <p:nvSpPr>
          <p:cNvPr id="61" name="矩形 60"/>
          <p:cNvSpPr/>
          <p:nvPr/>
        </p:nvSpPr>
        <p:spPr>
          <a:xfrm>
            <a:off x="900911" y="2699075"/>
            <a:ext cx="3090064"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管理型</a:t>
            </a:r>
            <a:r>
              <a:rPr lang="zh-CN" altLang="en-US" dirty="0" smtClean="0">
                <a:solidFill>
                  <a:schemeClr val="bg1"/>
                </a:solidFill>
                <a:latin typeface="+mj-ea"/>
              </a:rPr>
              <a:t>职业</a:t>
            </a:r>
            <a:endParaRPr lang="zh-CN" altLang="en-US" dirty="0">
              <a:solidFill>
                <a:schemeClr val="bg1"/>
              </a:solidFill>
              <a:latin typeface="+mj-ea"/>
            </a:endParaRPr>
          </a:p>
        </p:txBody>
      </p:sp>
      <p:sp>
        <p:nvSpPr>
          <p:cNvPr id="62" name="矩形 61"/>
          <p:cNvSpPr/>
          <p:nvPr/>
        </p:nvSpPr>
        <p:spPr>
          <a:xfrm>
            <a:off x="900911" y="3420724"/>
            <a:ext cx="3575840"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艺术型</a:t>
            </a:r>
            <a:r>
              <a:rPr lang="zh-CN" altLang="en-US" dirty="0" smtClean="0">
                <a:solidFill>
                  <a:schemeClr val="bg1"/>
                </a:solidFill>
                <a:latin typeface="+mj-ea"/>
              </a:rPr>
              <a:t>职业</a:t>
            </a:r>
            <a:endParaRPr lang="zh-CN" altLang="en-US" dirty="0">
              <a:solidFill>
                <a:schemeClr val="bg1"/>
              </a:solidFill>
              <a:latin typeface="+mj-ea"/>
            </a:endParaRPr>
          </a:p>
        </p:txBody>
      </p:sp>
      <p:sp>
        <p:nvSpPr>
          <p:cNvPr id="63" name="矩形 62"/>
          <p:cNvSpPr/>
          <p:nvPr/>
        </p:nvSpPr>
        <p:spPr>
          <a:xfrm>
            <a:off x="900911" y="4142373"/>
            <a:ext cx="2348306"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常规</a:t>
            </a:r>
            <a:r>
              <a:rPr lang="zh-CN" altLang="en-US" dirty="0" smtClean="0">
                <a:solidFill>
                  <a:schemeClr val="bg1"/>
                </a:solidFill>
                <a:latin typeface="+mj-ea"/>
                <a:ea typeface="+mj-ea"/>
              </a:rPr>
              <a:t>型</a:t>
            </a:r>
            <a:r>
              <a:rPr lang="zh-CN" altLang="en-US" dirty="0" smtClean="0">
                <a:solidFill>
                  <a:schemeClr val="bg1"/>
                </a:solidFill>
                <a:latin typeface="+mj-ea"/>
              </a:rPr>
              <a:t>职业</a:t>
            </a:r>
            <a:endParaRPr lang="zh-CN" altLang="en-US" dirty="0">
              <a:solidFill>
                <a:schemeClr val="bg1"/>
              </a:solidFill>
              <a:latin typeface="+mj-ea"/>
            </a:endParaRPr>
          </a:p>
        </p:txBody>
      </p:sp>
      <p:sp>
        <p:nvSpPr>
          <p:cNvPr id="64" name="矩形 63"/>
          <p:cNvSpPr/>
          <p:nvPr/>
        </p:nvSpPr>
        <p:spPr>
          <a:xfrm>
            <a:off x="900911" y="4864022"/>
            <a:ext cx="1787920"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研究型</a:t>
            </a:r>
            <a:r>
              <a:rPr lang="zh-CN" altLang="en-US" dirty="0" smtClean="0">
                <a:solidFill>
                  <a:schemeClr val="bg1"/>
                </a:solidFill>
                <a:latin typeface="+mj-ea"/>
              </a:rPr>
              <a:t>职业</a:t>
            </a:r>
            <a:endParaRPr lang="zh-CN" altLang="en-US" dirty="0">
              <a:solidFill>
                <a:schemeClr val="bg1"/>
              </a:solidFill>
              <a:latin typeface="+mj-ea"/>
            </a:endParaRPr>
          </a:p>
        </p:txBody>
      </p:sp>
      <p:sp>
        <p:nvSpPr>
          <p:cNvPr id="65" name="矩形 64"/>
          <p:cNvSpPr/>
          <p:nvPr/>
        </p:nvSpPr>
        <p:spPr>
          <a:xfrm>
            <a:off x="900911" y="5585669"/>
            <a:ext cx="2348306"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实际</a:t>
            </a:r>
            <a:r>
              <a:rPr lang="zh-CN" altLang="en-US" dirty="0" smtClean="0">
                <a:solidFill>
                  <a:schemeClr val="bg1"/>
                </a:solidFill>
                <a:latin typeface="+mj-ea"/>
                <a:ea typeface="+mj-ea"/>
              </a:rPr>
              <a:t>型</a:t>
            </a:r>
            <a:r>
              <a:rPr lang="zh-CN" altLang="en-US" dirty="0" smtClean="0">
                <a:solidFill>
                  <a:schemeClr val="bg1"/>
                </a:solidFill>
                <a:latin typeface="+mj-ea"/>
              </a:rPr>
              <a:t>职业</a:t>
            </a:r>
            <a:endParaRPr lang="zh-CN" altLang="en-US" dirty="0">
              <a:solidFill>
                <a:schemeClr val="bg1"/>
              </a:solidFill>
              <a:latin typeface="+mj-ea"/>
            </a:endParaRPr>
          </a:p>
        </p:txBody>
      </p:sp>
      <p:grpSp>
        <p:nvGrpSpPr>
          <p:cNvPr id="17" name="组合 16"/>
          <p:cNvGrpSpPr/>
          <p:nvPr/>
        </p:nvGrpSpPr>
        <p:grpSpPr>
          <a:xfrm>
            <a:off x="3269075" y="1838621"/>
            <a:ext cx="662575" cy="662574"/>
            <a:chOff x="4343400" y="2025051"/>
            <a:chExt cx="958343" cy="958342"/>
          </a:xfrm>
        </p:grpSpPr>
        <p:grpSp>
          <p:nvGrpSpPr>
            <p:cNvPr id="18" name="组合 17"/>
            <p:cNvGrpSpPr/>
            <p:nvPr/>
          </p:nvGrpSpPr>
          <p:grpSpPr>
            <a:xfrm>
              <a:off x="4343400" y="2025051"/>
              <a:ext cx="958342" cy="958342"/>
              <a:chOff x="4419600" y="2089658"/>
              <a:chExt cx="819150" cy="819150"/>
            </a:xfrm>
          </p:grpSpPr>
          <p:sp>
            <p:nvSpPr>
              <p:cNvPr id="20" name="椭圆 19"/>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1" name="椭圆 20"/>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9"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60%</a:t>
              </a:r>
              <a:endParaRPr lang="zh-CN" altLang="en-US" sz="1700" dirty="0">
                <a:solidFill>
                  <a:schemeClr val="bg1"/>
                </a:solidFill>
              </a:endParaRPr>
            </a:p>
          </p:txBody>
        </p:sp>
      </p:grpSp>
      <p:grpSp>
        <p:nvGrpSpPr>
          <p:cNvPr id="71" name="组合 70"/>
          <p:cNvGrpSpPr/>
          <p:nvPr/>
        </p:nvGrpSpPr>
        <p:grpSpPr>
          <a:xfrm>
            <a:off x="3600361" y="2515990"/>
            <a:ext cx="662575" cy="662574"/>
            <a:chOff x="4343400" y="2025051"/>
            <a:chExt cx="958343" cy="958342"/>
          </a:xfrm>
        </p:grpSpPr>
        <p:grpSp>
          <p:nvGrpSpPr>
            <p:cNvPr id="72" name="组合 71"/>
            <p:cNvGrpSpPr/>
            <p:nvPr/>
          </p:nvGrpSpPr>
          <p:grpSpPr>
            <a:xfrm>
              <a:off x="4343400" y="2025051"/>
              <a:ext cx="958342" cy="958342"/>
              <a:chOff x="4419600" y="2089658"/>
              <a:chExt cx="819150" cy="819150"/>
            </a:xfrm>
          </p:grpSpPr>
          <p:sp>
            <p:nvSpPr>
              <p:cNvPr id="74" name="椭圆 7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75" name="椭圆 7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7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70%</a:t>
              </a:r>
              <a:endParaRPr lang="zh-CN" altLang="en-US" sz="1700" dirty="0">
                <a:solidFill>
                  <a:schemeClr val="bg1"/>
                </a:solidFill>
              </a:endParaRPr>
            </a:p>
          </p:txBody>
        </p:sp>
      </p:grpSp>
      <p:grpSp>
        <p:nvGrpSpPr>
          <p:cNvPr id="76" name="组合 75"/>
          <p:cNvGrpSpPr/>
          <p:nvPr/>
        </p:nvGrpSpPr>
        <p:grpSpPr>
          <a:xfrm>
            <a:off x="4145463" y="3269437"/>
            <a:ext cx="662575" cy="662574"/>
            <a:chOff x="4343400" y="2025051"/>
            <a:chExt cx="958343" cy="958342"/>
          </a:xfrm>
        </p:grpSpPr>
        <p:grpSp>
          <p:nvGrpSpPr>
            <p:cNvPr id="77" name="组合 76"/>
            <p:cNvGrpSpPr/>
            <p:nvPr/>
          </p:nvGrpSpPr>
          <p:grpSpPr>
            <a:xfrm>
              <a:off x="4343400" y="2025051"/>
              <a:ext cx="958342" cy="958342"/>
              <a:chOff x="4419600" y="2089658"/>
              <a:chExt cx="819150" cy="819150"/>
            </a:xfrm>
          </p:grpSpPr>
          <p:sp>
            <p:nvSpPr>
              <p:cNvPr id="79" name="椭圆 78"/>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80" name="椭圆 79"/>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78"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80%</a:t>
              </a:r>
              <a:endParaRPr lang="zh-CN" altLang="en-US" sz="1700" dirty="0">
                <a:solidFill>
                  <a:schemeClr val="bg1"/>
                </a:solidFill>
              </a:endParaRPr>
            </a:p>
          </p:txBody>
        </p:sp>
      </p:grpSp>
      <p:grpSp>
        <p:nvGrpSpPr>
          <p:cNvPr id="81" name="组合 80"/>
          <p:cNvGrpSpPr/>
          <p:nvPr/>
        </p:nvGrpSpPr>
        <p:grpSpPr>
          <a:xfrm>
            <a:off x="2917929" y="3991086"/>
            <a:ext cx="662575" cy="662574"/>
            <a:chOff x="4343400" y="2025051"/>
            <a:chExt cx="958343" cy="958342"/>
          </a:xfrm>
        </p:grpSpPr>
        <p:grpSp>
          <p:nvGrpSpPr>
            <p:cNvPr id="82" name="组合 81"/>
            <p:cNvGrpSpPr/>
            <p:nvPr/>
          </p:nvGrpSpPr>
          <p:grpSpPr>
            <a:xfrm>
              <a:off x="4343400" y="2025051"/>
              <a:ext cx="958342" cy="958342"/>
              <a:chOff x="4419600" y="2089658"/>
              <a:chExt cx="819150" cy="819150"/>
            </a:xfrm>
          </p:grpSpPr>
          <p:sp>
            <p:nvSpPr>
              <p:cNvPr id="84" name="椭圆 8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85" name="椭圆 8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8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50%</a:t>
              </a:r>
              <a:endParaRPr lang="zh-CN" altLang="en-US" sz="1700" dirty="0">
                <a:solidFill>
                  <a:schemeClr val="bg1"/>
                </a:solidFill>
              </a:endParaRPr>
            </a:p>
          </p:txBody>
        </p:sp>
      </p:grpSp>
      <p:grpSp>
        <p:nvGrpSpPr>
          <p:cNvPr id="86" name="组合 85"/>
          <p:cNvGrpSpPr/>
          <p:nvPr/>
        </p:nvGrpSpPr>
        <p:grpSpPr>
          <a:xfrm>
            <a:off x="2357543" y="4685999"/>
            <a:ext cx="662575" cy="662574"/>
            <a:chOff x="4343400" y="2025051"/>
            <a:chExt cx="958343" cy="958342"/>
          </a:xfrm>
        </p:grpSpPr>
        <p:grpSp>
          <p:nvGrpSpPr>
            <p:cNvPr id="87" name="组合 86"/>
            <p:cNvGrpSpPr/>
            <p:nvPr/>
          </p:nvGrpSpPr>
          <p:grpSpPr>
            <a:xfrm>
              <a:off x="4343400" y="2025051"/>
              <a:ext cx="958342" cy="958342"/>
              <a:chOff x="4419600" y="2089658"/>
              <a:chExt cx="819150" cy="819150"/>
            </a:xfrm>
          </p:grpSpPr>
          <p:sp>
            <p:nvSpPr>
              <p:cNvPr id="89" name="椭圆 88"/>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90" name="椭圆 89"/>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88"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40%</a:t>
              </a:r>
              <a:endParaRPr lang="zh-CN" altLang="en-US" sz="1700" dirty="0">
                <a:solidFill>
                  <a:schemeClr val="bg1"/>
                </a:solidFill>
              </a:endParaRPr>
            </a:p>
          </p:txBody>
        </p:sp>
      </p:grpSp>
      <p:grpSp>
        <p:nvGrpSpPr>
          <p:cNvPr id="91" name="组合 90"/>
          <p:cNvGrpSpPr/>
          <p:nvPr/>
        </p:nvGrpSpPr>
        <p:grpSpPr>
          <a:xfrm>
            <a:off x="2917930" y="5434382"/>
            <a:ext cx="662575" cy="662574"/>
            <a:chOff x="4343400" y="2025051"/>
            <a:chExt cx="958343" cy="958342"/>
          </a:xfrm>
        </p:grpSpPr>
        <p:grpSp>
          <p:nvGrpSpPr>
            <p:cNvPr id="92" name="组合 91"/>
            <p:cNvGrpSpPr/>
            <p:nvPr/>
          </p:nvGrpSpPr>
          <p:grpSpPr>
            <a:xfrm>
              <a:off x="4343400" y="2025051"/>
              <a:ext cx="958342" cy="958342"/>
              <a:chOff x="4419600" y="2089658"/>
              <a:chExt cx="819150" cy="819150"/>
            </a:xfrm>
          </p:grpSpPr>
          <p:sp>
            <p:nvSpPr>
              <p:cNvPr id="94" name="椭圆 9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95" name="椭圆 9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9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50%</a:t>
              </a:r>
              <a:endParaRPr lang="zh-CN" altLang="en-US" sz="1700" dirty="0">
                <a:solidFill>
                  <a:schemeClr val="bg1"/>
                </a:solidFill>
              </a:endParaRPr>
            </a:p>
          </p:txBody>
        </p:sp>
      </p:grpSp>
      <p:sp>
        <p:nvSpPr>
          <p:cNvPr id="96" name="文本框 10"/>
          <p:cNvSpPr txBox="1"/>
          <p:nvPr/>
        </p:nvSpPr>
        <p:spPr>
          <a:xfrm>
            <a:off x="6477000" y="686332"/>
            <a:ext cx="4787900" cy="861774"/>
          </a:xfrm>
          <a:prstGeom prst="rect">
            <a:avLst/>
          </a:prstGeom>
          <a:noFill/>
        </p:spPr>
        <p:txBody>
          <a:bodyPr wrap="square" rtlCol="0">
            <a:spAutoFit/>
          </a:bodyPr>
          <a:lstStyle/>
          <a:p>
            <a:r>
              <a:rPr lang="zh-CN" altLang="en-US" sz="5000" b="1" dirty="0" smtClean="0">
                <a:solidFill>
                  <a:schemeClr val="tx1">
                    <a:lumMod val="75000"/>
                    <a:lumOff val="25000"/>
                  </a:schemeClr>
                </a:solidFill>
                <a:latin typeface="微软雅黑" panose="020B0503020204020204" charset="-122"/>
                <a:ea typeface="微软雅黑" panose="020B0503020204020204" charset="-122"/>
              </a:rPr>
              <a:t>职业能力</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97" name="矩形 96"/>
          <p:cNvSpPr/>
          <p:nvPr/>
        </p:nvSpPr>
        <p:spPr>
          <a:xfrm>
            <a:off x="6568285" y="1923238"/>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6568285" y="2644887"/>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6568285" y="3366536"/>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6568285" y="4088185"/>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6568285" y="4809834"/>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6568285" y="5531481"/>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6568285" y="1923238"/>
            <a:ext cx="3766339"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基本智能</a:t>
            </a:r>
            <a:endParaRPr lang="zh-CN" altLang="en-US" dirty="0">
              <a:solidFill>
                <a:schemeClr val="bg1"/>
              </a:solidFill>
              <a:latin typeface="+mj-ea"/>
              <a:ea typeface="+mj-ea"/>
            </a:endParaRPr>
          </a:p>
        </p:txBody>
      </p:sp>
      <p:sp>
        <p:nvSpPr>
          <p:cNvPr id="104" name="矩形 103"/>
          <p:cNvSpPr/>
          <p:nvPr/>
        </p:nvSpPr>
        <p:spPr>
          <a:xfrm>
            <a:off x="6568286" y="2644887"/>
            <a:ext cx="3090064"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语言能力</a:t>
            </a:r>
            <a:endParaRPr lang="zh-CN" altLang="en-US" dirty="0">
              <a:solidFill>
                <a:schemeClr val="bg1"/>
              </a:solidFill>
              <a:latin typeface="+mj-ea"/>
              <a:ea typeface="+mj-ea"/>
            </a:endParaRPr>
          </a:p>
        </p:txBody>
      </p:sp>
      <p:sp>
        <p:nvSpPr>
          <p:cNvPr id="105" name="矩形 104"/>
          <p:cNvSpPr/>
          <p:nvPr/>
        </p:nvSpPr>
        <p:spPr>
          <a:xfrm>
            <a:off x="6568286" y="3366536"/>
            <a:ext cx="4214014"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数理能力</a:t>
            </a:r>
            <a:endParaRPr lang="zh-CN" altLang="en-US" dirty="0">
              <a:solidFill>
                <a:schemeClr val="bg1"/>
              </a:solidFill>
              <a:latin typeface="+mj-ea"/>
              <a:ea typeface="+mj-ea"/>
            </a:endParaRPr>
          </a:p>
        </p:txBody>
      </p:sp>
      <p:sp>
        <p:nvSpPr>
          <p:cNvPr id="106" name="矩形 105"/>
          <p:cNvSpPr/>
          <p:nvPr/>
        </p:nvSpPr>
        <p:spPr>
          <a:xfrm>
            <a:off x="6568286" y="4088185"/>
            <a:ext cx="3766338"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推理能力</a:t>
            </a:r>
            <a:endParaRPr lang="zh-CN" altLang="en-US" dirty="0">
              <a:solidFill>
                <a:schemeClr val="bg1"/>
              </a:solidFill>
              <a:latin typeface="+mj-ea"/>
              <a:ea typeface="+mj-ea"/>
            </a:endParaRPr>
          </a:p>
        </p:txBody>
      </p:sp>
      <p:sp>
        <p:nvSpPr>
          <p:cNvPr id="107" name="矩形 106"/>
          <p:cNvSpPr/>
          <p:nvPr/>
        </p:nvSpPr>
        <p:spPr>
          <a:xfrm>
            <a:off x="6568286" y="4809834"/>
            <a:ext cx="3244552"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人文素质</a:t>
            </a:r>
            <a:endParaRPr lang="zh-CN" altLang="en-US" dirty="0">
              <a:solidFill>
                <a:schemeClr val="bg1"/>
              </a:solidFill>
              <a:latin typeface="+mj-ea"/>
              <a:ea typeface="+mj-ea"/>
            </a:endParaRPr>
          </a:p>
        </p:txBody>
      </p:sp>
      <p:sp>
        <p:nvSpPr>
          <p:cNvPr id="108" name="矩形 107"/>
          <p:cNvSpPr/>
          <p:nvPr/>
        </p:nvSpPr>
        <p:spPr>
          <a:xfrm>
            <a:off x="6568286" y="5531481"/>
            <a:ext cx="3766338"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信息分析能力</a:t>
            </a:r>
            <a:endParaRPr lang="zh-CN" altLang="en-US" dirty="0">
              <a:solidFill>
                <a:schemeClr val="bg1"/>
              </a:solidFill>
              <a:latin typeface="+mj-ea"/>
              <a:ea typeface="+mj-ea"/>
            </a:endParaRPr>
          </a:p>
        </p:txBody>
      </p:sp>
      <p:grpSp>
        <p:nvGrpSpPr>
          <p:cNvPr id="109" name="组合 108"/>
          <p:cNvGrpSpPr/>
          <p:nvPr/>
        </p:nvGrpSpPr>
        <p:grpSpPr>
          <a:xfrm>
            <a:off x="9930311" y="1784433"/>
            <a:ext cx="662575" cy="662574"/>
            <a:chOff x="4343400" y="2025051"/>
            <a:chExt cx="958343" cy="958342"/>
          </a:xfrm>
        </p:grpSpPr>
        <p:grpSp>
          <p:nvGrpSpPr>
            <p:cNvPr id="110" name="组合 109"/>
            <p:cNvGrpSpPr/>
            <p:nvPr/>
          </p:nvGrpSpPr>
          <p:grpSpPr>
            <a:xfrm>
              <a:off x="4343400" y="2025051"/>
              <a:ext cx="958342" cy="958342"/>
              <a:chOff x="4419600" y="2089658"/>
              <a:chExt cx="819150" cy="819150"/>
            </a:xfrm>
          </p:grpSpPr>
          <p:sp>
            <p:nvSpPr>
              <p:cNvPr id="112" name="椭圆 11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3" name="椭圆 11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1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8</a:t>
              </a:r>
              <a:r>
                <a:rPr lang="zh-CN" altLang="en-US" sz="1700" dirty="0" smtClean="0">
                  <a:solidFill>
                    <a:schemeClr val="bg1"/>
                  </a:solidFill>
                </a:rPr>
                <a:t>分</a:t>
              </a:r>
              <a:endParaRPr lang="zh-CN" altLang="en-US" sz="1700" dirty="0">
                <a:solidFill>
                  <a:schemeClr val="bg1"/>
                </a:solidFill>
              </a:endParaRPr>
            </a:p>
          </p:txBody>
        </p:sp>
      </p:grpSp>
      <p:grpSp>
        <p:nvGrpSpPr>
          <p:cNvPr id="114" name="组合 113"/>
          <p:cNvGrpSpPr/>
          <p:nvPr/>
        </p:nvGrpSpPr>
        <p:grpSpPr>
          <a:xfrm>
            <a:off x="9267736" y="2461802"/>
            <a:ext cx="662575" cy="662574"/>
            <a:chOff x="4343400" y="2025051"/>
            <a:chExt cx="958343" cy="958342"/>
          </a:xfrm>
        </p:grpSpPr>
        <p:grpSp>
          <p:nvGrpSpPr>
            <p:cNvPr id="115" name="组合 114"/>
            <p:cNvGrpSpPr/>
            <p:nvPr/>
          </p:nvGrpSpPr>
          <p:grpSpPr>
            <a:xfrm>
              <a:off x="4343400" y="2025051"/>
              <a:ext cx="958342" cy="958342"/>
              <a:chOff x="4419600" y="2089658"/>
              <a:chExt cx="819150" cy="819150"/>
            </a:xfrm>
          </p:grpSpPr>
          <p:sp>
            <p:nvSpPr>
              <p:cNvPr id="117" name="椭圆 11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8" name="椭圆 11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1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7</a:t>
              </a:r>
              <a:r>
                <a:rPr lang="zh-CN" altLang="en-US" sz="1700" dirty="0" smtClean="0">
                  <a:solidFill>
                    <a:schemeClr val="bg1"/>
                  </a:solidFill>
                </a:rPr>
                <a:t>分</a:t>
              </a:r>
              <a:endParaRPr lang="zh-CN" altLang="en-US" sz="1700" dirty="0">
                <a:solidFill>
                  <a:schemeClr val="bg1"/>
                </a:solidFill>
              </a:endParaRPr>
            </a:p>
          </p:txBody>
        </p:sp>
      </p:grpSp>
      <p:grpSp>
        <p:nvGrpSpPr>
          <p:cNvPr id="119" name="组合 118"/>
          <p:cNvGrpSpPr/>
          <p:nvPr/>
        </p:nvGrpSpPr>
        <p:grpSpPr>
          <a:xfrm>
            <a:off x="10397037" y="3215249"/>
            <a:ext cx="662575" cy="662574"/>
            <a:chOff x="4343400" y="2025051"/>
            <a:chExt cx="958343" cy="958342"/>
          </a:xfrm>
        </p:grpSpPr>
        <p:grpSp>
          <p:nvGrpSpPr>
            <p:cNvPr id="120" name="组合 119"/>
            <p:cNvGrpSpPr/>
            <p:nvPr/>
          </p:nvGrpSpPr>
          <p:grpSpPr>
            <a:xfrm>
              <a:off x="4343400" y="2025051"/>
              <a:ext cx="958342" cy="958342"/>
              <a:chOff x="4419600" y="2089658"/>
              <a:chExt cx="819150" cy="819150"/>
            </a:xfrm>
          </p:grpSpPr>
          <p:sp>
            <p:nvSpPr>
              <p:cNvPr id="122" name="椭圆 12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3" name="椭圆 12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2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9</a:t>
              </a:r>
              <a:r>
                <a:rPr lang="zh-CN" altLang="en-US" sz="1700" dirty="0" smtClean="0">
                  <a:solidFill>
                    <a:schemeClr val="bg1"/>
                  </a:solidFill>
                </a:rPr>
                <a:t>分</a:t>
              </a:r>
              <a:endParaRPr lang="zh-CN" altLang="en-US" sz="1700" dirty="0">
                <a:solidFill>
                  <a:schemeClr val="bg1"/>
                </a:solidFill>
              </a:endParaRPr>
            </a:p>
          </p:txBody>
        </p:sp>
      </p:grpSp>
      <p:grpSp>
        <p:nvGrpSpPr>
          <p:cNvPr id="124" name="组合 123"/>
          <p:cNvGrpSpPr/>
          <p:nvPr/>
        </p:nvGrpSpPr>
        <p:grpSpPr>
          <a:xfrm>
            <a:off x="9930309" y="3936898"/>
            <a:ext cx="662575" cy="662574"/>
            <a:chOff x="4343400" y="2025051"/>
            <a:chExt cx="958343" cy="958342"/>
          </a:xfrm>
        </p:grpSpPr>
        <p:grpSp>
          <p:nvGrpSpPr>
            <p:cNvPr id="125" name="组合 124"/>
            <p:cNvGrpSpPr/>
            <p:nvPr/>
          </p:nvGrpSpPr>
          <p:grpSpPr>
            <a:xfrm>
              <a:off x="4343400" y="2025051"/>
              <a:ext cx="958342" cy="958342"/>
              <a:chOff x="4419600" y="2089658"/>
              <a:chExt cx="819150" cy="819150"/>
            </a:xfrm>
          </p:grpSpPr>
          <p:sp>
            <p:nvSpPr>
              <p:cNvPr id="127" name="椭圆 12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8" name="椭圆 12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2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8</a:t>
              </a:r>
              <a:r>
                <a:rPr lang="zh-CN" altLang="en-US" sz="1700" dirty="0" smtClean="0">
                  <a:solidFill>
                    <a:schemeClr val="bg1"/>
                  </a:solidFill>
                </a:rPr>
                <a:t>分</a:t>
              </a:r>
              <a:endParaRPr lang="zh-CN" altLang="en-US" sz="1700" dirty="0">
                <a:solidFill>
                  <a:schemeClr val="bg1"/>
                </a:solidFill>
              </a:endParaRPr>
            </a:p>
          </p:txBody>
        </p:sp>
      </p:grpSp>
      <p:grpSp>
        <p:nvGrpSpPr>
          <p:cNvPr id="129" name="组合 128"/>
          <p:cNvGrpSpPr/>
          <p:nvPr/>
        </p:nvGrpSpPr>
        <p:grpSpPr>
          <a:xfrm>
            <a:off x="9406043" y="4631811"/>
            <a:ext cx="662575" cy="662574"/>
            <a:chOff x="4343400" y="2025051"/>
            <a:chExt cx="958343" cy="958342"/>
          </a:xfrm>
        </p:grpSpPr>
        <p:grpSp>
          <p:nvGrpSpPr>
            <p:cNvPr id="130" name="组合 129"/>
            <p:cNvGrpSpPr/>
            <p:nvPr/>
          </p:nvGrpSpPr>
          <p:grpSpPr>
            <a:xfrm>
              <a:off x="4343400" y="2025051"/>
              <a:ext cx="958342" cy="958342"/>
              <a:chOff x="4419600" y="2089658"/>
              <a:chExt cx="819150" cy="819150"/>
            </a:xfrm>
          </p:grpSpPr>
          <p:sp>
            <p:nvSpPr>
              <p:cNvPr id="132" name="椭圆 13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3" name="椭圆 13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3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7</a:t>
              </a:r>
              <a:r>
                <a:rPr lang="zh-CN" altLang="en-US" sz="1700" dirty="0" smtClean="0">
                  <a:solidFill>
                    <a:schemeClr val="bg1"/>
                  </a:solidFill>
                </a:rPr>
                <a:t>分</a:t>
              </a:r>
              <a:endParaRPr lang="zh-CN" altLang="en-US" sz="1700" dirty="0">
                <a:solidFill>
                  <a:schemeClr val="bg1"/>
                </a:solidFill>
              </a:endParaRPr>
            </a:p>
          </p:txBody>
        </p:sp>
      </p:grpSp>
      <p:grpSp>
        <p:nvGrpSpPr>
          <p:cNvPr id="134" name="组合 133"/>
          <p:cNvGrpSpPr/>
          <p:nvPr/>
        </p:nvGrpSpPr>
        <p:grpSpPr>
          <a:xfrm>
            <a:off x="9984392" y="5380194"/>
            <a:ext cx="662575" cy="662574"/>
            <a:chOff x="4343400" y="2025051"/>
            <a:chExt cx="958343" cy="958342"/>
          </a:xfrm>
        </p:grpSpPr>
        <p:grpSp>
          <p:nvGrpSpPr>
            <p:cNvPr id="135" name="组合 134"/>
            <p:cNvGrpSpPr/>
            <p:nvPr/>
          </p:nvGrpSpPr>
          <p:grpSpPr>
            <a:xfrm>
              <a:off x="4343400" y="2025051"/>
              <a:ext cx="958342" cy="958342"/>
              <a:chOff x="4419600" y="2089658"/>
              <a:chExt cx="819150" cy="819150"/>
            </a:xfrm>
          </p:grpSpPr>
          <p:sp>
            <p:nvSpPr>
              <p:cNvPr id="137" name="椭圆 13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8" name="椭圆 13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3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8</a:t>
              </a:r>
              <a:r>
                <a:rPr lang="zh-CN" altLang="en-US" sz="1700" dirty="0" smtClean="0">
                  <a:solidFill>
                    <a:schemeClr val="bg1"/>
                  </a:solidFill>
                </a:rPr>
                <a:t>分</a:t>
              </a:r>
              <a:endParaRPr lang="zh-CN" altLang="en-US" sz="1700" dirty="0">
                <a:solidFill>
                  <a:schemeClr val="bg1"/>
                </a:solidFill>
              </a:endParaRPr>
            </a:p>
          </p:txBody>
        </p:sp>
      </p:grpSp>
      <p:sp>
        <p:nvSpPr>
          <p:cNvPr id="1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22" presetClass="entr" presetSubtype="8" fill="hold" grpId="0" nodeType="withEffect">
                                  <p:stCondLst>
                                    <p:cond delay="200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500"/>
                                        <p:tgtEl>
                                          <p:spTgt spid="60"/>
                                        </p:tgtEl>
                                      </p:cBhvr>
                                    </p:animEffect>
                                  </p:childTnLst>
                                </p:cTn>
                              </p:par>
                              <p:par>
                                <p:cTn id="31" presetID="53" presetClass="entr" presetSubtype="16" fill="hold" nodeType="withEffect">
                                  <p:stCondLst>
                                    <p:cond delay="2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250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53" presetClass="entr" presetSubtype="16" fill="hold" nodeType="withEffect">
                                  <p:stCondLst>
                                    <p:cond delay="300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par>
                                <p:cTn id="47" presetID="53" presetClass="entr" presetSubtype="16" fill="hold" nodeType="withEffect">
                                  <p:stCondLst>
                                    <p:cond delay="350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par>
                                <p:cTn id="52" presetID="22" presetClass="entr" presetSubtype="8" fill="hold" grpId="0" nodeType="withEffect">
                                  <p:stCondLst>
                                    <p:cond delay="350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500"/>
                                        <p:tgtEl>
                                          <p:spTgt spid="63"/>
                                        </p:tgtEl>
                                      </p:cBhvr>
                                    </p:animEffect>
                                  </p:childTnLst>
                                </p:cTn>
                              </p:par>
                              <p:par>
                                <p:cTn id="55" presetID="53" presetClass="entr" presetSubtype="16" fill="hold" nodeType="withEffect">
                                  <p:stCondLst>
                                    <p:cond delay="4000"/>
                                  </p:stCondLst>
                                  <p:childTnLst>
                                    <p:set>
                                      <p:cBhvr>
                                        <p:cTn id="56" dur="1" fill="hold">
                                          <p:stCondLst>
                                            <p:cond delay="0"/>
                                          </p:stCondLst>
                                        </p:cTn>
                                        <p:tgtEl>
                                          <p:spTgt spid="81"/>
                                        </p:tgtEl>
                                        <p:attrNameLst>
                                          <p:attrName>style.visibility</p:attrName>
                                        </p:attrNameLst>
                                      </p:cBhvr>
                                      <p:to>
                                        <p:strVal val="visible"/>
                                      </p:to>
                                    </p:set>
                                    <p:anim calcmode="lin" valueType="num">
                                      <p:cBhvr>
                                        <p:cTn id="57" dur="500" fill="hold"/>
                                        <p:tgtEl>
                                          <p:spTgt spid="81"/>
                                        </p:tgtEl>
                                        <p:attrNameLst>
                                          <p:attrName>ppt_w</p:attrName>
                                        </p:attrNameLst>
                                      </p:cBhvr>
                                      <p:tavLst>
                                        <p:tav tm="0">
                                          <p:val>
                                            <p:fltVal val="0"/>
                                          </p:val>
                                        </p:tav>
                                        <p:tav tm="100000">
                                          <p:val>
                                            <p:strVal val="#ppt_w"/>
                                          </p:val>
                                        </p:tav>
                                      </p:tavLst>
                                    </p:anim>
                                    <p:anim calcmode="lin" valueType="num">
                                      <p:cBhvr>
                                        <p:cTn id="58" dur="500" fill="hold"/>
                                        <p:tgtEl>
                                          <p:spTgt spid="81"/>
                                        </p:tgtEl>
                                        <p:attrNameLst>
                                          <p:attrName>ppt_h</p:attrName>
                                        </p:attrNameLst>
                                      </p:cBhvr>
                                      <p:tavLst>
                                        <p:tav tm="0">
                                          <p:val>
                                            <p:fltVal val="0"/>
                                          </p:val>
                                        </p:tav>
                                        <p:tav tm="100000">
                                          <p:val>
                                            <p:strVal val="#ppt_h"/>
                                          </p:val>
                                        </p:tav>
                                      </p:tavLst>
                                    </p:anim>
                                    <p:animEffect transition="in" filter="fade">
                                      <p:cBhvr>
                                        <p:cTn id="59" dur="500"/>
                                        <p:tgtEl>
                                          <p:spTgt spid="81"/>
                                        </p:tgtEl>
                                      </p:cBhvr>
                                    </p:animEffect>
                                  </p:childTnLst>
                                </p:cTn>
                              </p:par>
                              <p:par>
                                <p:cTn id="60" presetID="22" presetClass="entr" presetSubtype="8" fill="hold" grpId="0" nodeType="withEffect">
                                  <p:stCondLst>
                                    <p:cond delay="400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par>
                                <p:cTn id="63" presetID="53" presetClass="entr" presetSubtype="16" fill="hold" nodeType="withEffect">
                                  <p:stCondLst>
                                    <p:cond delay="4500"/>
                                  </p:stCondLst>
                                  <p:childTnLst>
                                    <p:set>
                                      <p:cBhvr>
                                        <p:cTn id="64" dur="1" fill="hold">
                                          <p:stCondLst>
                                            <p:cond delay="0"/>
                                          </p:stCondLst>
                                        </p:cTn>
                                        <p:tgtEl>
                                          <p:spTgt spid="86"/>
                                        </p:tgtEl>
                                        <p:attrNameLst>
                                          <p:attrName>style.visibility</p:attrName>
                                        </p:attrNameLst>
                                      </p:cBhvr>
                                      <p:to>
                                        <p:strVal val="visible"/>
                                      </p:to>
                                    </p:set>
                                    <p:anim calcmode="lin" valueType="num">
                                      <p:cBhvr>
                                        <p:cTn id="65" dur="500" fill="hold"/>
                                        <p:tgtEl>
                                          <p:spTgt spid="86"/>
                                        </p:tgtEl>
                                        <p:attrNameLst>
                                          <p:attrName>ppt_w</p:attrName>
                                        </p:attrNameLst>
                                      </p:cBhvr>
                                      <p:tavLst>
                                        <p:tav tm="0">
                                          <p:val>
                                            <p:fltVal val="0"/>
                                          </p:val>
                                        </p:tav>
                                        <p:tav tm="100000">
                                          <p:val>
                                            <p:strVal val="#ppt_w"/>
                                          </p:val>
                                        </p:tav>
                                      </p:tavLst>
                                    </p:anim>
                                    <p:anim calcmode="lin" valueType="num">
                                      <p:cBhvr>
                                        <p:cTn id="66" dur="500" fill="hold"/>
                                        <p:tgtEl>
                                          <p:spTgt spid="86"/>
                                        </p:tgtEl>
                                        <p:attrNameLst>
                                          <p:attrName>ppt_h</p:attrName>
                                        </p:attrNameLst>
                                      </p:cBhvr>
                                      <p:tavLst>
                                        <p:tav tm="0">
                                          <p:val>
                                            <p:fltVal val="0"/>
                                          </p:val>
                                        </p:tav>
                                        <p:tav tm="100000">
                                          <p:val>
                                            <p:strVal val="#ppt_h"/>
                                          </p:val>
                                        </p:tav>
                                      </p:tavLst>
                                    </p:anim>
                                    <p:animEffect transition="in" filter="fade">
                                      <p:cBhvr>
                                        <p:cTn id="67" dur="500"/>
                                        <p:tgtEl>
                                          <p:spTgt spid="86"/>
                                        </p:tgtEl>
                                      </p:cBhvr>
                                    </p:animEffect>
                                  </p:childTnLst>
                                </p:cTn>
                              </p:par>
                              <p:par>
                                <p:cTn id="68" presetID="22" presetClass="entr" presetSubtype="8" fill="hold" grpId="0" nodeType="withEffect">
                                  <p:stCondLst>
                                    <p:cond delay="4500"/>
                                  </p:stCondLst>
                                  <p:childTnLst>
                                    <p:set>
                                      <p:cBhvr>
                                        <p:cTn id="69" dur="1" fill="hold">
                                          <p:stCondLst>
                                            <p:cond delay="0"/>
                                          </p:stCondLst>
                                        </p:cTn>
                                        <p:tgtEl>
                                          <p:spTgt spid="65"/>
                                        </p:tgtEl>
                                        <p:attrNameLst>
                                          <p:attrName>style.visibility</p:attrName>
                                        </p:attrNameLst>
                                      </p:cBhvr>
                                      <p:to>
                                        <p:strVal val="visible"/>
                                      </p:to>
                                    </p:set>
                                    <p:animEffect transition="in" filter="wipe(left)">
                                      <p:cBhvr>
                                        <p:cTn id="70" dur="500"/>
                                        <p:tgtEl>
                                          <p:spTgt spid="65"/>
                                        </p:tgtEl>
                                      </p:cBhvr>
                                    </p:animEffect>
                                  </p:childTnLst>
                                </p:cTn>
                              </p:par>
                              <p:par>
                                <p:cTn id="71" presetID="53" presetClass="entr" presetSubtype="16" fill="hold" nodeType="withEffect">
                                  <p:stCondLst>
                                    <p:cond delay="5000"/>
                                  </p:stCondLst>
                                  <p:childTnLst>
                                    <p:set>
                                      <p:cBhvr>
                                        <p:cTn id="72" dur="1" fill="hold">
                                          <p:stCondLst>
                                            <p:cond delay="0"/>
                                          </p:stCondLst>
                                        </p:cTn>
                                        <p:tgtEl>
                                          <p:spTgt spid="91"/>
                                        </p:tgtEl>
                                        <p:attrNameLst>
                                          <p:attrName>style.visibility</p:attrName>
                                        </p:attrNameLst>
                                      </p:cBhvr>
                                      <p:to>
                                        <p:strVal val="visible"/>
                                      </p:to>
                                    </p:set>
                                    <p:anim calcmode="lin" valueType="num">
                                      <p:cBhvr>
                                        <p:cTn id="73" dur="500" fill="hold"/>
                                        <p:tgtEl>
                                          <p:spTgt spid="91"/>
                                        </p:tgtEl>
                                        <p:attrNameLst>
                                          <p:attrName>ppt_w</p:attrName>
                                        </p:attrNameLst>
                                      </p:cBhvr>
                                      <p:tavLst>
                                        <p:tav tm="0">
                                          <p:val>
                                            <p:fltVal val="0"/>
                                          </p:val>
                                        </p:tav>
                                        <p:tav tm="100000">
                                          <p:val>
                                            <p:strVal val="#ppt_w"/>
                                          </p:val>
                                        </p:tav>
                                      </p:tavLst>
                                    </p:anim>
                                    <p:anim calcmode="lin" valueType="num">
                                      <p:cBhvr>
                                        <p:cTn id="74" dur="500" fill="hold"/>
                                        <p:tgtEl>
                                          <p:spTgt spid="91"/>
                                        </p:tgtEl>
                                        <p:attrNameLst>
                                          <p:attrName>ppt_h</p:attrName>
                                        </p:attrNameLst>
                                      </p:cBhvr>
                                      <p:tavLst>
                                        <p:tav tm="0">
                                          <p:val>
                                            <p:fltVal val="0"/>
                                          </p:val>
                                        </p:tav>
                                        <p:tav tm="100000">
                                          <p:val>
                                            <p:strVal val="#ppt_h"/>
                                          </p:val>
                                        </p:tav>
                                      </p:tavLst>
                                    </p:anim>
                                    <p:animEffect transition="in" filter="fade">
                                      <p:cBhvr>
                                        <p:cTn id="75" dur="500"/>
                                        <p:tgtEl>
                                          <p:spTgt spid="9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fade">
                                      <p:cBhvr>
                                        <p:cTn id="78" dur="1000"/>
                                        <p:tgtEl>
                                          <p:spTgt spid="96"/>
                                        </p:tgtEl>
                                      </p:cBhvr>
                                    </p:animEffect>
                                    <p:anim calcmode="lin" valueType="num">
                                      <p:cBhvr>
                                        <p:cTn id="79" dur="1000" fill="hold"/>
                                        <p:tgtEl>
                                          <p:spTgt spid="96"/>
                                        </p:tgtEl>
                                        <p:attrNameLst>
                                          <p:attrName>ppt_x</p:attrName>
                                        </p:attrNameLst>
                                      </p:cBhvr>
                                      <p:tavLst>
                                        <p:tav tm="0">
                                          <p:val>
                                            <p:strVal val="#ppt_x"/>
                                          </p:val>
                                        </p:tav>
                                        <p:tav tm="100000">
                                          <p:val>
                                            <p:strVal val="#ppt_x"/>
                                          </p:val>
                                        </p:tav>
                                      </p:tavLst>
                                    </p:anim>
                                    <p:anim calcmode="lin" valueType="num">
                                      <p:cBhvr>
                                        <p:cTn id="80" dur="1000" fill="hold"/>
                                        <p:tgtEl>
                                          <p:spTgt spid="96"/>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50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childTnLst>
                                </p:cTn>
                              </p:par>
                              <p:par>
                                <p:cTn id="84" presetID="10" presetClass="entr" presetSubtype="0" fill="hold" grpId="0" nodeType="withEffect">
                                  <p:stCondLst>
                                    <p:cond delay="75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500"/>
                                        <p:tgtEl>
                                          <p:spTgt spid="99"/>
                                        </p:tgtEl>
                                      </p:cBhvr>
                                    </p:animEffect>
                                  </p:childTnLst>
                                </p:cTn>
                              </p:par>
                              <p:par>
                                <p:cTn id="90" presetID="10" presetClass="entr" presetSubtype="0" fill="hold" grpId="0" nodeType="withEffect">
                                  <p:stCondLst>
                                    <p:cond delay="125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par>
                                <p:cTn id="93" presetID="10" presetClass="entr" presetSubtype="0" fill="hold" grpId="0" nodeType="withEffect">
                                  <p:stCondLst>
                                    <p:cond delay="150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par>
                                <p:cTn id="96" presetID="10" presetClass="entr" presetSubtype="0" fill="hold" grpId="0" nodeType="withEffect">
                                  <p:stCondLst>
                                    <p:cond delay="1750"/>
                                  </p:stCondLst>
                                  <p:childTnLst>
                                    <p:set>
                                      <p:cBhvr>
                                        <p:cTn id="97" dur="1" fill="hold">
                                          <p:stCondLst>
                                            <p:cond delay="0"/>
                                          </p:stCondLst>
                                        </p:cTn>
                                        <p:tgtEl>
                                          <p:spTgt spid="102"/>
                                        </p:tgtEl>
                                        <p:attrNameLst>
                                          <p:attrName>style.visibility</p:attrName>
                                        </p:attrNameLst>
                                      </p:cBhvr>
                                      <p:to>
                                        <p:strVal val="visible"/>
                                      </p:to>
                                    </p:set>
                                    <p:animEffect transition="in" filter="fade">
                                      <p:cBhvr>
                                        <p:cTn id="98" dur="500"/>
                                        <p:tgtEl>
                                          <p:spTgt spid="102"/>
                                        </p:tgtEl>
                                      </p:cBhvr>
                                    </p:animEffect>
                                  </p:childTnLst>
                                </p:cTn>
                              </p:par>
                              <p:par>
                                <p:cTn id="99" presetID="22" presetClass="entr" presetSubtype="8" fill="hold" grpId="0" nodeType="withEffect">
                                  <p:stCondLst>
                                    <p:cond delay="2000"/>
                                  </p:stCondLst>
                                  <p:childTnLst>
                                    <p:set>
                                      <p:cBhvr>
                                        <p:cTn id="100" dur="1" fill="hold">
                                          <p:stCondLst>
                                            <p:cond delay="0"/>
                                          </p:stCondLst>
                                        </p:cTn>
                                        <p:tgtEl>
                                          <p:spTgt spid="103"/>
                                        </p:tgtEl>
                                        <p:attrNameLst>
                                          <p:attrName>style.visibility</p:attrName>
                                        </p:attrNameLst>
                                      </p:cBhvr>
                                      <p:to>
                                        <p:strVal val="visible"/>
                                      </p:to>
                                    </p:set>
                                    <p:animEffect transition="in" filter="wipe(left)">
                                      <p:cBhvr>
                                        <p:cTn id="101" dur="500"/>
                                        <p:tgtEl>
                                          <p:spTgt spid="103"/>
                                        </p:tgtEl>
                                      </p:cBhvr>
                                    </p:animEffect>
                                  </p:childTnLst>
                                </p:cTn>
                              </p:par>
                              <p:par>
                                <p:cTn id="102" presetID="22" presetClass="entr" presetSubtype="8" fill="hold" grpId="0" nodeType="withEffect">
                                  <p:stCondLst>
                                    <p:cond delay="2500"/>
                                  </p:stCondLst>
                                  <p:childTnLst>
                                    <p:set>
                                      <p:cBhvr>
                                        <p:cTn id="103" dur="1" fill="hold">
                                          <p:stCondLst>
                                            <p:cond delay="0"/>
                                          </p:stCondLst>
                                        </p:cTn>
                                        <p:tgtEl>
                                          <p:spTgt spid="104"/>
                                        </p:tgtEl>
                                        <p:attrNameLst>
                                          <p:attrName>style.visibility</p:attrName>
                                        </p:attrNameLst>
                                      </p:cBhvr>
                                      <p:to>
                                        <p:strVal val="visible"/>
                                      </p:to>
                                    </p:set>
                                    <p:animEffect transition="in" filter="wipe(left)">
                                      <p:cBhvr>
                                        <p:cTn id="104" dur="500"/>
                                        <p:tgtEl>
                                          <p:spTgt spid="104"/>
                                        </p:tgtEl>
                                      </p:cBhvr>
                                    </p:animEffect>
                                  </p:childTnLst>
                                </p:cTn>
                              </p:par>
                              <p:par>
                                <p:cTn id="105" presetID="22" presetClass="entr" presetSubtype="8" fill="hold" grpId="0" nodeType="withEffect">
                                  <p:stCondLst>
                                    <p:cond delay="300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par>
                                <p:cTn id="108" presetID="22" presetClass="entr" presetSubtype="8" fill="hold" grpId="0" nodeType="withEffect">
                                  <p:stCondLst>
                                    <p:cond delay="3500"/>
                                  </p:stCondLst>
                                  <p:childTnLst>
                                    <p:set>
                                      <p:cBhvr>
                                        <p:cTn id="109" dur="1" fill="hold">
                                          <p:stCondLst>
                                            <p:cond delay="0"/>
                                          </p:stCondLst>
                                        </p:cTn>
                                        <p:tgtEl>
                                          <p:spTgt spid="106"/>
                                        </p:tgtEl>
                                        <p:attrNameLst>
                                          <p:attrName>style.visibility</p:attrName>
                                        </p:attrNameLst>
                                      </p:cBhvr>
                                      <p:to>
                                        <p:strVal val="visible"/>
                                      </p:to>
                                    </p:set>
                                    <p:animEffect transition="in" filter="wipe(left)">
                                      <p:cBhvr>
                                        <p:cTn id="110" dur="500"/>
                                        <p:tgtEl>
                                          <p:spTgt spid="106"/>
                                        </p:tgtEl>
                                      </p:cBhvr>
                                    </p:animEffect>
                                  </p:childTnLst>
                                </p:cTn>
                              </p:par>
                              <p:par>
                                <p:cTn id="111" presetID="22" presetClass="entr" presetSubtype="8" fill="hold" grpId="0" nodeType="withEffect">
                                  <p:stCondLst>
                                    <p:cond delay="4000"/>
                                  </p:stCondLst>
                                  <p:childTnLst>
                                    <p:set>
                                      <p:cBhvr>
                                        <p:cTn id="112" dur="1" fill="hold">
                                          <p:stCondLst>
                                            <p:cond delay="0"/>
                                          </p:stCondLst>
                                        </p:cTn>
                                        <p:tgtEl>
                                          <p:spTgt spid="107"/>
                                        </p:tgtEl>
                                        <p:attrNameLst>
                                          <p:attrName>style.visibility</p:attrName>
                                        </p:attrNameLst>
                                      </p:cBhvr>
                                      <p:to>
                                        <p:strVal val="visible"/>
                                      </p:to>
                                    </p:set>
                                    <p:animEffect transition="in" filter="wipe(left)">
                                      <p:cBhvr>
                                        <p:cTn id="113" dur="500"/>
                                        <p:tgtEl>
                                          <p:spTgt spid="107"/>
                                        </p:tgtEl>
                                      </p:cBhvr>
                                    </p:animEffect>
                                  </p:childTnLst>
                                </p:cTn>
                              </p:par>
                              <p:par>
                                <p:cTn id="114" presetID="22" presetClass="entr" presetSubtype="8" fill="hold" grpId="0" nodeType="withEffect">
                                  <p:stCondLst>
                                    <p:cond delay="4500"/>
                                  </p:stCondLst>
                                  <p:childTnLst>
                                    <p:set>
                                      <p:cBhvr>
                                        <p:cTn id="115" dur="1" fill="hold">
                                          <p:stCondLst>
                                            <p:cond delay="0"/>
                                          </p:stCondLst>
                                        </p:cTn>
                                        <p:tgtEl>
                                          <p:spTgt spid="108"/>
                                        </p:tgtEl>
                                        <p:attrNameLst>
                                          <p:attrName>style.visibility</p:attrName>
                                        </p:attrNameLst>
                                      </p:cBhvr>
                                      <p:to>
                                        <p:strVal val="visible"/>
                                      </p:to>
                                    </p:set>
                                    <p:animEffect transition="in" filter="wipe(left)">
                                      <p:cBhvr>
                                        <p:cTn id="116" dur="500"/>
                                        <p:tgtEl>
                                          <p:spTgt spid="108"/>
                                        </p:tgtEl>
                                      </p:cBhvr>
                                    </p:animEffect>
                                  </p:childTnLst>
                                </p:cTn>
                              </p:par>
                              <p:par>
                                <p:cTn id="117" presetID="53" presetClass="entr" presetSubtype="16" fill="hold" nodeType="withEffect">
                                  <p:stCondLst>
                                    <p:cond delay="250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500" fill="hold"/>
                                        <p:tgtEl>
                                          <p:spTgt spid="109"/>
                                        </p:tgtEl>
                                        <p:attrNameLst>
                                          <p:attrName>ppt_w</p:attrName>
                                        </p:attrNameLst>
                                      </p:cBhvr>
                                      <p:tavLst>
                                        <p:tav tm="0">
                                          <p:val>
                                            <p:fltVal val="0"/>
                                          </p:val>
                                        </p:tav>
                                        <p:tav tm="100000">
                                          <p:val>
                                            <p:strVal val="#ppt_w"/>
                                          </p:val>
                                        </p:tav>
                                      </p:tavLst>
                                    </p:anim>
                                    <p:anim calcmode="lin" valueType="num">
                                      <p:cBhvr>
                                        <p:cTn id="120" dur="500" fill="hold"/>
                                        <p:tgtEl>
                                          <p:spTgt spid="109"/>
                                        </p:tgtEl>
                                        <p:attrNameLst>
                                          <p:attrName>ppt_h</p:attrName>
                                        </p:attrNameLst>
                                      </p:cBhvr>
                                      <p:tavLst>
                                        <p:tav tm="0">
                                          <p:val>
                                            <p:fltVal val="0"/>
                                          </p:val>
                                        </p:tav>
                                        <p:tav tm="100000">
                                          <p:val>
                                            <p:strVal val="#ppt_h"/>
                                          </p:val>
                                        </p:tav>
                                      </p:tavLst>
                                    </p:anim>
                                    <p:animEffect transition="in" filter="fade">
                                      <p:cBhvr>
                                        <p:cTn id="121" dur="500"/>
                                        <p:tgtEl>
                                          <p:spTgt spid="109"/>
                                        </p:tgtEl>
                                      </p:cBhvr>
                                    </p:animEffect>
                                  </p:childTnLst>
                                </p:cTn>
                              </p:par>
                              <p:par>
                                <p:cTn id="122" presetID="53" presetClass="entr" presetSubtype="16" fill="hold" nodeType="withEffect">
                                  <p:stCondLst>
                                    <p:cond delay="3000"/>
                                  </p:stCondLst>
                                  <p:childTnLst>
                                    <p:set>
                                      <p:cBhvr>
                                        <p:cTn id="123" dur="1" fill="hold">
                                          <p:stCondLst>
                                            <p:cond delay="0"/>
                                          </p:stCondLst>
                                        </p:cTn>
                                        <p:tgtEl>
                                          <p:spTgt spid="114"/>
                                        </p:tgtEl>
                                        <p:attrNameLst>
                                          <p:attrName>style.visibility</p:attrName>
                                        </p:attrNameLst>
                                      </p:cBhvr>
                                      <p:to>
                                        <p:strVal val="visible"/>
                                      </p:to>
                                    </p:set>
                                    <p:anim calcmode="lin" valueType="num">
                                      <p:cBhvr>
                                        <p:cTn id="124" dur="500" fill="hold"/>
                                        <p:tgtEl>
                                          <p:spTgt spid="114"/>
                                        </p:tgtEl>
                                        <p:attrNameLst>
                                          <p:attrName>ppt_w</p:attrName>
                                        </p:attrNameLst>
                                      </p:cBhvr>
                                      <p:tavLst>
                                        <p:tav tm="0">
                                          <p:val>
                                            <p:fltVal val="0"/>
                                          </p:val>
                                        </p:tav>
                                        <p:tav tm="100000">
                                          <p:val>
                                            <p:strVal val="#ppt_w"/>
                                          </p:val>
                                        </p:tav>
                                      </p:tavLst>
                                    </p:anim>
                                    <p:anim calcmode="lin" valueType="num">
                                      <p:cBhvr>
                                        <p:cTn id="125" dur="500" fill="hold"/>
                                        <p:tgtEl>
                                          <p:spTgt spid="114"/>
                                        </p:tgtEl>
                                        <p:attrNameLst>
                                          <p:attrName>ppt_h</p:attrName>
                                        </p:attrNameLst>
                                      </p:cBhvr>
                                      <p:tavLst>
                                        <p:tav tm="0">
                                          <p:val>
                                            <p:fltVal val="0"/>
                                          </p:val>
                                        </p:tav>
                                        <p:tav tm="100000">
                                          <p:val>
                                            <p:strVal val="#ppt_h"/>
                                          </p:val>
                                        </p:tav>
                                      </p:tavLst>
                                    </p:anim>
                                    <p:animEffect transition="in" filter="fade">
                                      <p:cBhvr>
                                        <p:cTn id="126" dur="500"/>
                                        <p:tgtEl>
                                          <p:spTgt spid="114"/>
                                        </p:tgtEl>
                                      </p:cBhvr>
                                    </p:animEffect>
                                  </p:childTnLst>
                                </p:cTn>
                              </p:par>
                              <p:par>
                                <p:cTn id="127" presetID="53" presetClass="entr" presetSubtype="16" fill="hold" nodeType="withEffect">
                                  <p:stCondLst>
                                    <p:cond delay="3500"/>
                                  </p:stCondLst>
                                  <p:childTnLst>
                                    <p:set>
                                      <p:cBhvr>
                                        <p:cTn id="128" dur="1" fill="hold">
                                          <p:stCondLst>
                                            <p:cond delay="0"/>
                                          </p:stCondLst>
                                        </p:cTn>
                                        <p:tgtEl>
                                          <p:spTgt spid="119"/>
                                        </p:tgtEl>
                                        <p:attrNameLst>
                                          <p:attrName>style.visibility</p:attrName>
                                        </p:attrNameLst>
                                      </p:cBhvr>
                                      <p:to>
                                        <p:strVal val="visible"/>
                                      </p:to>
                                    </p:set>
                                    <p:anim calcmode="lin" valueType="num">
                                      <p:cBhvr>
                                        <p:cTn id="129" dur="500" fill="hold"/>
                                        <p:tgtEl>
                                          <p:spTgt spid="119"/>
                                        </p:tgtEl>
                                        <p:attrNameLst>
                                          <p:attrName>ppt_w</p:attrName>
                                        </p:attrNameLst>
                                      </p:cBhvr>
                                      <p:tavLst>
                                        <p:tav tm="0">
                                          <p:val>
                                            <p:fltVal val="0"/>
                                          </p:val>
                                        </p:tav>
                                        <p:tav tm="100000">
                                          <p:val>
                                            <p:strVal val="#ppt_w"/>
                                          </p:val>
                                        </p:tav>
                                      </p:tavLst>
                                    </p:anim>
                                    <p:anim calcmode="lin" valueType="num">
                                      <p:cBhvr>
                                        <p:cTn id="130" dur="500" fill="hold"/>
                                        <p:tgtEl>
                                          <p:spTgt spid="119"/>
                                        </p:tgtEl>
                                        <p:attrNameLst>
                                          <p:attrName>ppt_h</p:attrName>
                                        </p:attrNameLst>
                                      </p:cBhvr>
                                      <p:tavLst>
                                        <p:tav tm="0">
                                          <p:val>
                                            <p:fltVal val="0"/>
                                          </p:val>
                                        </p:tav>
                                        <p:tav tm="100000">
                                          <p:val>
                                            <p:strVal val="#ppt_h"/>
                                          </p:val>
                                        </p:tav>
                                      </p:tavLst>
                                    </p:anim>
                                    <p:animEffect transition="in" filter="fade">
                                      <p:cBhvr>
                                        <p:cTn id="131" dur="500"/>
                                        <p:tgtEl>
                                          <p:spTgt spid="119"/>
                                        </p:tgtEl>
                                      </p:cBhvr>
                                    </p:animEffect>
                                  </p:childTnLst>
                                </p:cTn>
                              </p:par>
                              <p:par>
                                <p:cTn id="132" presetID="53" presetClass="entr" presetSubtype="16" fill="hold" nodeType="withEffect">
                                  <p:stCondLst>
                                    <p:cond delay="4000"/>
                                  </p:stCondLst>
                                  <p:childTnLst>
                                    <p:set>
                                      <p:cBhvr>
                                        <p:cTn id="133" dur="1" fill="hold">
                                          <p:stCondLst>
                                            <p:cond delay="0"/>
                                          </p:stCondLst>
                                        </p:cTn>
                                        <p:tgtEl>
                                          <p:spTgt spid="124"/>
                                        </p:tgtEl>
                                        <p:attrNameLst>
                                          <p:attrName>style.visibility</p:attrName>
                                        </p:attrNameLst>
                                      </p:cBhvr>
                                      <p:to>
                                        <p:strVal val="visible"/>
                                      </p:to>
                                    </p:set>
                                    <p:anim calcmode="lin" valueType="num">
                                      <p:cBhvr>
                                        <p:cTn id="134" dur="500" fill="hold"/>
                                        <p:tgtEl>
                                          <p:spTgt spid="124"/>
                                        </p:tgtEl>
                                        <p:attrNameLst>
                                          <p:attrName>ppt_w</p:attrName>
                                        </p:attrNameLst>
                                      </p:cBhvr>
                                      <p:tavLst>
                                        <p:tav tm="0">
                                          <p:val>
                                            <p:fltVal val="0"/>
                                          </p:val>
                                        </p:tav>
                                        <p:tav tm="100000">
                                          <p:val>
                                            <p:strVal val="#ppt_w"/>
                                          </p:val>
                                        </p:tav>
                                      </p:tavLst>
                                    </p:anim>
                                    <p:anim calcmode="lin" valueType="num">
                                      <p:cBhvr>
                                        <p:cTn id="135" dur="500" fill="hold"/>
                                        <p:tgtEl>
                                          <p:spTgt spid="124"/>
                                        </p:tgtEl>
                                        <p:attrNameLst>
                                          <p:attrName>ppt_h</p:attrName>
                                        </p:attrNameLst>
                                      </p:cBhvr>
                                      <p:tavLst>
                                        <p:tav tm="0">
                                          <p:val>
                                            <p:fltVal val="0"/>
                                          </p:val>
                                        </p:tav>
                                        <p:tav tm="100000">
                                          <p:val>
                                            <p:strVal val="#ppt_h"/>
                                          </p:val>
                                        </p:tav>
                                      </p:tavLst>
                                    </p:anim>
                                    <p:animEffect transition="in" filter="fade">
                                      <p:cBhvr>
                                        <p:cTn id="136" dur="500"/>
                                        <p:tgtEl>
                                          <p:spTgt spid="124"/>
                                        </p:tgtEl>
                                      </p:cBhvr>
                                    </p:animEffect>
                                  </p:childTnLst>
                                </p:cTn>
                              </p:par>
                              <p:par>
                                <p:cTn id="137" presetID="53" presetClass="entr" presetSubtype="16" fill="hold" nodeType="withEffect">
                                  <p:stCondLst>
                                    <p:cond delay="4500"/>
                                  </p:stCondLst>
                                  <p:childTnLst>
                                    <p:set>
                                      <p:cBhvr>
                                        <p:cTn id="138" dur="1" fill="hold">
                                          <p:stCondLst>
                                            <p:cond delay="0"/>
                                          </p:stCondLst>
                                        </p:cTn>
                                        <p:tgtEl>
                                          <p:spTgt spid="129"/>
                                        </p:tgtEl>
                                        <p:attrNameLst>
                                          <p:attrName>style.visibility</p:attrName>
                                        </p:attrNameLst>
                                      </p:cBhvr>
                                      <p:to>
                                        <p:strVal val="visible"/>
                                      </p:to>
                                    </p:set>
                                    <p:anim calcmode="lin" valueType="num">
                                      <p:cBhvr>
                                        <p:cTn id="139" dur="500" fill="hold"/>
                                        <p:tgtEl>
                                          <p:spTgt spid="129"/>
                                        </p:tgtEl>
                                        <p:attrNameLst>
                                          <p:attrName>ppt_w</p:attrName>
                                        </p:attrNameLst>
                                      </p:cBhvr>
                                      <p:tavLst>
                                        <p:tav tm="0">
                                          <p:val>
                                            <p:fltVal val="0"/>
                                          </p:val>
                                        </p:tav>
                                        <p:tav tm="100000">
                                          <p:val>
                                            <p:strVal val="#ppt_w"/>
                                          </p:val>
                                        </p:tav>
                                      </p:tavLst>
                                    </p:anim>
                                    <p:anim calcmode="lin" valueType="num">
                                      <p:cBhvr>
                                        <p:cTn id="140" dur="500" fill="hold"/>
                                        <p:tgtEl>
                                          <p:spTgt spid="129"/>
                                        </p:tgtEl>
                                        <p:attrNameLst>
                                          <p:attrName>ppt_h</p:attrName>
                                        </p:attrNameLst>
                                      </p:cBhvr>
                                      <p:tavLst>
                                        <p:tav tm="0">
                                          <p:val>
                                            <p:fltVal val="0"/>
                                          </p:val>
                                        </p:tav>
                                        <p:tav tm="100000">
                                          <p:val>
                                            <p:strVal val="#ppt_h"/>
                                          </p:val>
                                        </p:tav>
                                      </p:tavLst>
                                    </p:anim>
                                    <p:animEffect transition="in" filter="fade">
                                      <p:cBhvr>
                                        <p:cTn id="141" dur="500"/>
                                        <p:tgtEl>
                                          <p:spTgt spid="129"/>
                                        </p:tgtEl>
                                      </p:cBhvr>
                                    </p:animEffect>
                                  </p:childTnLst>
                                </p:cTn>
                              </p:par>
                              <p:par>
                                <p:cTn id="142" presetID="53" presetClass="entr" presetSubtype="16" fill="hold" nodeType="withEffect">
                                  <p:stCondLst>
                                    <p:cond delay="5000"/>
                                  </p:stCondLst>
                                  <p:childTnLst>
                                    <p:set>
                                      <p:cBhvr>
                                        <p:cTn id="143" dur="1" fill="hold">
                                          <p:stCondLst>
                                            <p:cond delay="0"/>
                                          </p:stCondLst>
                                        </p:cTn>
                                        <p:tgtEl>
                                          <p:spTgt spid="134"/>
                                        </p:tgtEl>
                                        <p:attrNameLst>
                                          <p:attrName>style.visibility</p:attrName>
                                        </p:attrNameLst>
                                      </p:cBhvr>
                                      <p:to>
                                        <p:strVal val="visible"/>
                                      </p:to>
                                    </p:set>
                                    <p:anim calcmode="lin" valueType="num">
                                      <p:cBhvr>
                                        <p:cTn id="144" dur="500" fill="hold"/>
                                        <p:tgtEl>
                                          <p:spTgt spid="134"/>
                                        </p:tgtEl>
                                        <p:attrNameLst>
                                          <p:attrName>ppt_w</p:attrName>
                                        </p:attrNameLst>
                                      </p:cBhvr>
                                      <p:tavLst>
                                        <p:tav tm="0">
                                          <p:val>
                                            <p:fltVal val="0"/>
                                          </p:val>
                                        </p:tav>
                                        <p:tav tm="100000">
                                          <p:val>
                                            <p:strVal val="#ppt_w"/>
                                          </p:val>
                                        </p:tav>
                                      </p:tavLst>
                                    </p:anim>
                                    <p:anim calcmode="lin" valueType="num">
                                      <p:cBhvr>
                                        <p:cTn id="145" dur="500" fill="hold"/>
                                        <p:tgtEl>
                                          <p:spTgt spid="134"/>
                                        </p:tgtEl>
                                        <p:attrNameLst>
                                          <p:attrName>ppt_h</p:attrName>
                                        </p:attrNameLst>
                                      </p:cBhvr>
                                      <p:tavLst>
                                        <p:tav tm="0">
                                          <p:val>
                                            <p:fltVal val="0"/>
                                          </p:val>
                                        </p:tav>
                                        <p:tav tm="100000">
                                          <p:val>
                                            <p:strVal val="#ppt_h"/>
                                          </p:val>
                                        </p:tav>
                                      </p:tavLst>
                                    </p:anim>
                                    <p:animEffect transition="in" filter="fade">
                                      <p:cBhvr>
                                        <p:cTn id="146" dur="500"/>
                                        <p:tgtEl>
                                          <p:spTgt spid="134"/>
                                        </p:tgtEl>
                                      </p:cBhvr>
                                    </p:animEffect>
                                  </p:childTnLst>
                                </p:cTn>
                              </p:par>
                            </p:childTnLst>
                          </p:cTn>
                        </p:par>
                        <p:par>
                          <p:cTn id="147" fill="hold">
                            <p:stCondLst>
                              <p:cond delay="1000"/>
                            </p:stCondLst>
                            <p:childTnLst>
                              <p:par>
                                <p:cTn id="148" presetID="10" presetClass="entr" presetSubtype="0" fill="hold" grpId="0" nodeType="afterEffect">
                                  <p:stCondLst>
                                    <p:cond delay="0"/>
                                  </p:stCondLst>
                                  <p:childTnLst>
                                    <p:set>
                                      <p:cBhvr>
                                        <p:cTn id="149" dur="1" fill="hold">
                                          <p:stCondLst>
                                            <p:cond delay="0"/>
                                          </p:stCondLst>
                                        </p:cTn>
                                        <p:tgtEl>
                                          <p:spTgt spid="139"/>
                                        </p:tgtEl>
                                        <p:attrNameLst>
                                          <p:attrName>style.visibility</p:attrName>
                                        </p:attrNameLst>
                                      </p:cBhvr>
                                      <p:to>
                                        <p:strVal val="visible"/>
                                      </p:to>
                                    </p:set>
                                    <p:animEffect transition="in" filter="fade">
                                      <p:cBhvr>
                                        <p:cTn id="150"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5" grpId="0" animBg="1"/>
      <p:bldP spid="46" grpId="0" animBg="1"/>
      <p:bldP spid="47" grpId="0" animBg="1"/>
      <p:bldP spid="48" grpId="0" animBg="1"/>
      <p:bldP spid="49" grpId="0" animBg="1"/>
      <p:bldP spid="50" grpId="0" animBg="1"/>
      <p:bldP spid="60" grpId="0" animBg="1"/>
      <p:bldP spid="61" grpId="0" animBg="1"/>
      <p:bldP spid="62" grpId="0" animBg="1"/>
      <p:bldP spid="63" grpId="0" animBg="1"/>
      <p:bldP spid="64" grpId="0" animBg="1"/>
      <p:bldP spid="65" grpId="0" animBg="1"/>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10"/>
          <p:cNvSpPr txBox="1"/>
          <p:nvPr/>
        </p:nvSpPr>
        <p:spPr>
          <a:xfrm>
            <a:off x="924910" y="686332"/>
            <a:ext cx="10339990" cy="861774"/>
          </a:xfrm>
          <a:prstGeom prst="rect">
            <a:avLst/>
          </a:prstGeom>
          <a:noFill/>
        </p:spPr>
        <p:txBody>
          <a:bodyPr wrap="square" rtlCol="0">
            <a:spAutoFit/>
          </a:bodyPr>
          <a:lstStyle/>
          <a:p>
            <a:r>
              <a:rPr lang="zh-CN" altLang="en-US" sz="5000" b="1" dirty="0" smtClean="0">
                <a:solidFill>
                  <a:schemeClr val="tx1">
                    <a:lumMod val="75000"/>
                    <a:lumOff val="25000"/>
                  </a:schemeClr>
                </a:solidFill>
                <a:latin typeface="微软雅黑" panose="020B0503020204020204" charset="-122"/>
                <a:ea typeface="微软雅黑" panose="020B0503020204020204" charset="-122"/>
              </a:rPr>
              <a:t>职业价值观</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97" name="矩形 96"/>
          <p:cNvSpPr/>
          <p:nvPr/>
        </p:nvSpPr>
        <p:spPr>
          <a:xfrm>
            <a:off x="1008963" y="1923238"/>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1008963" y="2644887"/>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1008963" y="3366536"/>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1008963" y="4088185"/>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1008963" y="4809834"/>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1008963" y="5531481"/>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1008962" y="1923238"/>
            <a:ext cx="7085089"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才能取向</a:t>
            </a:r>
            <a:endParaRPr lang="zh-CN" altLang="en-US" dirty="0">
              <a:solidFill>
                <a:schemeClr val="bg1"/>
              </a:solidFill>
              <a:latin typeface="+mj-ea"/>
              <a:ea typeface="+mj-ea"/>
            </a:endParaRPr>
          </a:p>
        </p:txBody>
      </p:sp>
      <p:sp>
        <p:nvSpPr>
          <p:cNvPr id="104" name="矩形 103"/>
          <p:cNvSpPr/>
          <p:nvPr/>
        </p:nvSpPr>
        <p:spPr>
          <a:xfrm>
            <a:off x="1008966" y="2644887"/>
            <a:ext cx="5534710"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自我实现取向</a:t>
            </a:r>
            <a:endParaRPr lang="zh-CN" altLang="en-US" dirty="0">
              <a:solidFill>
                <a:schemeClr val="bg1"/>
              </a:solidFill>
              <a:latin typeface="+mj-ea"/>
              <a:ea typeface="+mj-ea"/>
            </a:endParaRPr>
          </a:p>
        </p:txBody>
      </p:sp>
      <p:sp>
        <p:nvSpPr>
          <p:cNvPr id="105" name="矩形 104"/>
          <p:cNvSpPr/>
          <p:nvPr/>
        </p:nvSpPr>
        <p:spPr>
          <a:xfrm>
            <a:off x="1008965" y="3366536"/>
            <a:ext cx="3858310"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支配取向</a:t>
            </a:r>
            <a:endParaRPr lang="zh-CN" altLang="en-US" dirty="0">
              <a:solidFill>
                <a:schemeClr val="bg1"/>
              </a:solidFill>
              <a:latin typeface="+mj-ea"/>
              <a:ea typeface="+mj-ea"/>
            </a:endParaRPr>
          </a:p>
        </p:txBody>
      </p:sp>
      <p:sp>
        <p:nvSpPr>
          <p:cNvPr id="106" name="矩形 105"/>
          <p:cNvSpPr/>
          <p:nvPr/>
        </p:nvSpPr>
        <p:spPr>
          <a:xfrm>
            <a:off x="1008965" y="4088185"/>
            <a:ext cx="8456401"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经营取向</a:t>
            </a:r>
            <a:endParaRPr lang="zh-CN" altLang="en-US" dirty="0">
              <a:solidFill>
                <a:schemeClr val="bg1"/>
              </a:solidFill>
              <a:latin typeface="+mj-ea"/>
              <a:ea typeface="+mj-ea"/>
            </a:endParaRPr>
          </a:p>
        </p:txBody>
      </p:sp>
      <p:sp>
        <p:nvSpPr>
          <p:cNvPr id="107" name="矩形 106"/>
          <p:cNvSpPr/>
          <p:nvPr/>
        </p:nvSpPr>
        <p:spPr>
          <a:xfrm>
            <a:off x="1008965" y="4809834"/>
            <a:ext cx="2696260"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经济取向</a:t>
            </a:r>
            <a:endParaRPr lang="zh-CN" altLang="en-US" dirty="0">
              <a:solidFill>
                <a:schemeClr val="bg1"/>
              </a:solidFill>
              <a:latin typeface="+mj-ea"/>
              <a:ea typeface="+mj-ea"/>
            </a:endParaRPr>
          </a:p>
        </p:txBody>
      </p:sp>
      <p:sp>
        <p:nvSpPr>
          <p:cNvPr id="108" name="矩形 107"/>
          <p:cNvSpPr/>
          <p:nvPr/>
        </p:nvSpPr>
        <p:spPr>
          <a:xfrm>
            <a:off x="1008966" y="5531481"/>
            <a:ext cx="4887010"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志愿取向</a:t>
            </a:r>
            <a:endParaRPr lang="zh-CN" altLang="en-US" dirty="0">
              <a:solidFill>
                <a:schemeClr val="bg1"/>
              </a:solidFill>
              <a:latin typeface="+mj-ea"/>
              <a:ea typeface="+mj-ea"/>
            </a:endParaRPr>
          </a:p>
        </p:txBody>
      </p:sp>
      <p:grpSp>
        <p:nvGrpSpPr>
          <p:cNvPr id="109" name="组合 108"/>
          <p:cNvGrpSpPr/>
          <p:nvPr/>
        </p:nvGrpSpPr>
        <p:grpSpPr>
          <a:xfrm>
            <a:off x="7762763" y="1784433"/>
            <a:ext cx="662575" cy="662574"/>
            <a:chOff x="4343400" y="2025051"/>
            <a:chExt cx="958343" cy="958342"/>
          </a:xfrm>
        </p:grpSpPr>
        <p:grpSp>
          <p:nvGrpSpPr>
            <p:cNvPr id="110" name="组合 109"/>
            <p:cNvGrpSpPr/>
            <p:nvPr/>
          </p:nvGrpSpPr>
          <p:grpSpPr>
            <a:xfrm>
              <a:off x="4343400" y="2025051"/>
              <a:ext cx="958342" cy="958342"/>
              <a:chOff x="4419600" y="2089658"/>
              <a:chExt cx="819150" cy="819150"/>
            </a:xfrm>
          </p:grpSpPr>
          <p:sp>
            <p:nvSpPr>
              <p:cNvPr id="112" name="椭圆 11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3" name="椭圆 11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1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7</a:t>
              </a:r>
              <a:r>
                <a:rPr lang="zh-CN" altLang="en-US" sz="1700" dirty="0" smtClean="0">
                  <a:solidFill>
                    <a:schemeClr val="bg1"/>
                  </a:solidFill>
                </a:rPr>
                <a:t>分</a:t>
              </a:r>
              <a:endParaRPr lang="zh-CN" altLang="en-US" sz="1700" dirty="0">
                <a:solidFill>
                  <a:schemeClr val="bg1"/>
                </a:solidFill>
              </a:endParaRPr>
            </a:p>
          </p:txBody>
        </p:sp>
      </p:grpSp>
      <p:grpSp>
        <p:nvGrpSpPr>
          <p:cNvPr id="114" name="组合 113"/>
          <p:cNvGrpSpPr/>
          <p:nvPr/>
        </p:nvGrpSpPr>
        <p:grpSpPr>
          <a:xfrm>
            <a:off x="6212388" y="2461802"/>
            <a:ext cx="662575" cy="662574"/>
            <a:chOff x="4343400" y="2025051"/>
            <a:chExt cx="958343" cy="958342"/>
          </a:xfrm>
        </p:grpSpPr>
        <p:grpSp>
          <p:nvGrpSpPr>
            <p:cNvPr id="115" name="组合 114"/>
            <p:cNvGrpSpPr/>
            <p:nvPr/>
          </p:nvGrpSpPr>
          <p:grpSpPr>
            <a:xfrm>
              <a:off x="4343400" y="2025051"/>
              <a:ext cx="958342" cy="958342"/>
              <a:chOff x="4419600" y="2089658"/>
              <a:chExt cx="819150" cy="819150"/>
            </a:xfrm>
          </p:grpSpPr>
          <p:sp>
            <p:nvSpPr>
              <p:cNvPr id="117" name="椭圆 11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8" name="椭圆 11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1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6</a:t>
              </a:r>
              <a:r>
                <a:rPr lang="zh-CN" altLang="en-US" sz="1700" dirty="0" smtClean="0">
                  <a:solidFill>
                    <a:schemeClr val="bg1"/>
                  </a:solidFill>
                </a:rPr>
                <a:t>分</a:t>
              </a:r>
              <a:endParaRPr lang="zh-CN" altLang="en-US" sz="1700" dirty="0">
                <a:solidFill>
                  <a:schemeClr val="bg1"/>
                </a:solidFill>
              </a:endParaRPr>
            </a:p>
          </p:txBody>
        </p:sp>
      </p:grpSp>
      <p:grpSp>
        <p:nvGrpSpPr>
          <p:cNvPr id="119" name="组合 118"/>
          <p:cNvGrpSpPr/>
          <p:nvPr/>
        </p:nvGrpSpPr>
        <p:grpSpPr>
          <a:xfrm>
            <a:off x="4535987" y="3215249"/>
            <a:ext cx="662575" cy="662574"/>
            <a:chOff x="4343400" y="2025051"/>
            <a:chExt cx="958343" cy="958342"/>
          </a:xfrm>
        </p:grpSpPr>
        <p:grpSp>
          <p:nvGrpSpPr>
            <p:cNvPr id="120" name="组合 119"/>
            <p:cNvGrpSpPr/>
            <p:nvPr/>
          </p:nvGrpSpPr>
          <p:grpSpPr>
            <a:xfrm>
              <a:off x="4343400" y="2025051"/>
              <a:ext cx="958342" cy="958342"/>
              <a:chOff x="4419600" y="2089658"/>
              <a:chExt cx="819150" cy="819150"/>
            </a:xfrm>
          </p:grpSpPr>
          <p:sp>
            <p:nvSpPr>
              <p:cNvPr id="122" name="椭圆 12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3" name="椭圆 12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2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4</a:t>
              </a:r>
              <a:r>
                <a:rPr lang="zh-CN" altLang="en-US" sz="1700" dirty="0" smtClean="0">
                  <a:solidFill>
                    <a:schemeClr val="bg1"/>
                  </a:solidFill>
                </a:rPr>
                <a:t>分</a:t>
              </a:r>
              <a:endParaRPr lang="zh-CN" altLang="en-US" sz="1700" dirty="0">
                <a:solidFill>
                  <a:schemeClr val="bg1"/>
                </a:solidFill>
              </a:endParaRPr>
            </a:p>
          </p:txBody>
        </p:sp>
      </p:grpSp>
      <p:grpSp>
        <p:nvGrpSpPr>
          <p:cNvPr id="124" name="组合 123"/>
          <p:cNvGrpSpPr/>
          <p:nvPr/>
        </p:nvGrpSpPr>
        <p:grpSpPr>
          <a:xfrm>
            <a:off x="9134078" y="3936898"/>
            <a:ext cx="662575" cy="662574"/>
            <a:chOff x="4343400" y="2025051"/>
            <a:chExt cx="958343" cy="958342"/>
          </a:xfrm>
        </p:grpSpPr>
        <p:grpSp>
          <p:nvGrpSpPr>
            <p:cNvPr id="125" name="组合 124"/>
            <p:cNvGrpSpPr/>
            <p:nvPr/>
          </p:nvGrpSpPr>
          <p:grpSpPr>
            <a:xfrm>
              <a:off x="4343400" y="2025051"/>
              <a:ext cx="958342" cy="958342"/>
              <a:chOff x="4419600" y="2089658"/>
              <a:chExt cx="819150" cy="819150"/>
            </a:xfrm>
          </p:grpSpPr>
          <p:sp>
            <p:nvSpPr>
              <p:cNvPr id="127" name="椭圆 12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8" name="椭圆 12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2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9</a:t>
              </a:r>
              <a:r>
                <a:rPr lang="zh-CN" altLang="en-US" sz="1700" dirty="0" smtClean="0">
                  <a:solidFill>
                    <a:schemeClr val="bg1"/>
                  </a:solidFill>
                </a:rPr>
                <a:t>分</a:t>
              </a:r>
              <a:endParaRPr lang="zh-CN" altLang="en-US" sz="1700" dirty="0">
                <a:solidFill>
                  <a:schemeClr val="bg1"/>
                </a:solidFill>
              </a:endParaRPr>
            </a:p>
          </p:txBody>
        </p:sp>
      </p:grpSp>
      <p:grpSp>
        <p:nvGrpSpPr>
          <p:cNvPr id="129" name="组合 128"/>
          <p:cNvGrpSpPr/>
          <p:nvPr/>
        </p:nvGrpSpPr>
        <p:grpSpPr>
          <a:xfrm>
            <a:off x="3373937" y="4631811"/>
            <a:ext cx="662575" cy="662574"/>
            <a:chOff x="4343400" y="2025051"/>
            <a:chExt cx="958343" cy="958342"/>
          </a:xfrm>
        </p:grpSpPr>
        <p:grpSp>
          <p:nvGrpSpPr>
            <p:cNvPr id="130" name="组合 129"/>
            <p:cNvGrpSpPr/>
            <p:nvPr/>
          </p:nvGrpSpPr>
          <p:grpSpPr>
            <a:xfrm>
              <a:off x="4343400" y="2025051"/>
              <a:ext cx="958342" cy="958342"/>
              <a:chOff x="4419600" y="2089658"/>
              <a:chExt cx="819150" cy="819150"/>
            </a:xfrm>
          </p:grpSpPr>
          <p:sp>
            <p:nvSpPr>
              <p:cNvPr id="132" name="椭圆 13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3" name="椭圆 13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3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3</a:t>
              </a:r>
              <a:r>
                <a:rPr lang="zh-CN" altLang="en-US" sz="1700" dirty="0" smtClean="0">
                  <a:solidFill>
                    <a:schemeClr val="bg1"/>
                  </a:solidFill>
                </a:rPr>
                <a:t>分</a:t>
              </a:r>
              <a:endParaRPr lang="zh-CN" altLang="en-US" sz="1700" dirty="0">
                <a:solidFill>
                  <a:schemeClr val="bg1"/>
                </a:solidFill>
              </a:endParaRPr>
            </a:p>
          </p:txBody>
        </p:sp>
      </p:grpSp>
      <p:grpSp>
        <p:nvGrpSpPr>
          <p:cNvPr id="134" name="组合 133"/>
          <p:cNvGrpSpPr/>
          <p:nvPr/>
        </p:nvGrpSpPr>
        <p:grpSpPr>
          <a:xfrm>
            <a:off x="5564688" y="5380194"/>
            <a:ext cx="662575" cy="662574"/>
            <a:chOff x="4343400" y="2025051"/>
            <a:chExt cx="958343" cy="958342"/>
          </a:xfrm>
        </p:grpSpPr>
        <p:grpSp>
          <p:nvGrpSpPr>
            <p:cNvPr id="135" name="组合 134"/>
            <p:cNvGrpSpPr/>
            <p:nvPr/>
          </p:nvGrpSpPr>
          <p:grpSpPr>
            <a:xfrm>
              <a:off x="4343400" y="2025051"/>
              <a:ext cx="958342" cy="958342"/>
              <a:chOff x="4419600" y="2089658"/>
              <a:chExt cx="819150" cy="819150"/>
            </a:xfrm>
          </p:grpSpPr>
          <p:sp>
            <p:nvSpPr>
              <p:cNvPr id="137" name="椭圆 13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8" name="椭圆 13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3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5</a:t>
              </a:r>
              <a:r>
                <a:rPr lang="zh-CN" altLang="en-US" sz="1700" dirty="0" smtClean="0">
                  <a:solidFill>
                    <a:schemeClr val="bg1"/>
                  </a:solidFill>
                </a:rPr>
                <a:t>分</a:t>
              </a:r>
              <a:endParaRPr lang="zh-CN" altLang="en-US" sz="1700" dirty="0">
                <a:solidFill>
                  <a:schemeClr val="bg1"/>
                </a:solidFill>
              </a:endParaRPr>
            </a:p>
          </p:txBody>
        </p:sp>
      </p:grpSp>
      <p:sp>
        <p:nvSpPr>
          <p:cNvPr id="8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500"/>
                                        <p:tgtEl>
                                          <p:spTgt spid="99"/>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22" presetClass="entr" presetSubtype="8" fill="hold" grpId="0" nodeType="withEffect">
                                  <p:stCondLst>
                                    <p:cond delay="2000"/>
                                  </p:stCondLst>
                                  <p:childTnLst>
                                    <p:set>
                                      <p:cBhvr>
                                        <p:cTn id="29" dur="1" fill="hold">
                                          <p:stCondLst>
                                            <p:cond delay="0"/>
                                          </p:stCondLst>
                                        </p:cTn>
                                        <p:tgtEl>
                                          <p:spTgt spid="103"/>
                                        </p:tgtEl>
                                        <p:attrNameLst>
                                          <p:attrName>style.visibility</p:attrName>
                                        </p:attrNameLst>
                                      </p:cBhvr>
                                      <p:to>
                                        <p:strVal val="visible"/>
                                      </p:to>
                                    </p:set>
                                    <p:animEffect transition="in" filter="wipe(left)">
                                      <p:cBhvr>
                                        <p:cTn id="30" dur="500"/>
                                        <p:tgtEl>
                                          <p:spTgt spid="103"/>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104"/>
                                        </p:tgtEl>
                                        <p:attrNameLst>
                                          <p:attrName>style.visibility</p:attrName>
                                        </p:attrNameLst>
                                      </p:cBhvr>
                                      <p:to>
                                        <p:strVal val="visible"/>
                                      </p:to>
                                    </p:set>
                                    <p:animEffect transition="in" filter="wipe(left)">
                                      <p:cBhvr>
                                        <p:cTn id="33" dur="500"/>
                                        <p:tgtEl>
                                          <p:spTgt spid="104"/>
                                        </p:tgtEl>
                                      </p:cBhvr>
                                    </p:animEffect>
                                  </p:childTnLst>
                                </p:cTn>
                              </p:par>
                              <p:par>
                                <p:cTn id="34" presetID="22" presetClass="entr" presetSubtype="8" fill="hold" grpId="0" nodeType="withEffect">
                                  <p:stCondLst>
                                    <p:cond delay="3000"/>
                                  </p:stCondLst>
                                  <p:childTnLst>
                                    <p:set>
                                      <p:cBhvr>
                                        <p:cTn id="35" dur="1" fill="hold">
                                          <p:stCondLst>
                                            <p:cond delay="0"/>
                                          </p:stCondLst>
                                        </p:cTn>
                                        <p:tgtEl>
                                          <p:spTgt spid="105"/>
                                        </p:tgtEl>
                                        <p:attrNameLst>
                                          <p:attrName>style.visibility</p:attrName>
                                        </p:attrNameLst>
                                      </p:cBhvr>
                                      <p:to>
                                        <p:strVal val="visible"/>
                                      </p:to>
                                    </p:set>
                                    <p:animEffect transition="in" filter="wipe(left)">
                                      <p:cBhvr>
                                        <p:cTn id="36" dur="500"/>
                                        <p:tgtEl>
                                          <p:spTgt spid="105"/>
                                        </p:tgtEl>
                                      </p:cBhvr>
                                    </p:animEffect>
                                  </p:childTnLst>
                                </p:cTn>
                              </p:par>
                              <p:par>
                                <p:cTn id="37" presetID="22" presetClass="entr" presetSubtype="8" fill="hold" grpId="0" nodeType="withEffect">
                                  <p:stCondLst>
                                    <p:cond delay="350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500"/>
                                        <p:tgtEl>
                                          <p:spTgt spid="106"/>
                                        </p:tgtEl>
                                      </p:cBhvr>
                                    </p:animEffect>
                                  </p:childTnLst>
                                </p:cTn>
                              </p:par>
                              <p:par>
                                <p:cTn id="40" presetID="22" presetClass="entr" presetSubtype="8" fill="hold" grpId="0" nodeType="withEffect">
                                  <p:stCondLst>
                                    <p:cond delay="4000"/>
                                  </p:stCondLst>
                                  <p:childTnLst>
                                    <p:set>
                                      <p:cBhvr>
                                        <p:cTn id="41" dur="1" fill="hold">
                                          <p:stCondLst>
                                            <p:cond delay="0"/>
                                          </p:stCondLst>
                                        </p:cTn>
                                        <p:tgtEl>
                                          <p:spTgt spid="107"/>
                                        </p:tgtEl>
                                        <p:attrNameLst>
                                          <p:attrName>style.visibility</p:attrName>
                                        </p:attrNameLst>
                                      </p:cBhvr>
                                      <p:to>
                                        <p:strVal val="visible"/>
                                      </p:to>
                                    </p:set>
                                    <p:animEffect transition="in" filter="wipe(left)">
                                      <p:cBhvr>
                                        <p:cTn id="42" dur="500"/>
                                        <p:tgtEl>
                                          <p:spTgt spid="107"/>
                                        </p:tgtEl>
                                      </p:cBhvr>
                                    </p:animEffect>
                                  </p:childTnLst>
                                </p:cTn>
                              </p:par>
                              <p:par>
                                <p:cTn id="43" presetID="22" presetClass="entr" presetSubtype="8" fill="hold" grpId="0" nodeType="withEffect">
                                  <p:stCondLst>
                                    <p:cond delay="4500"/>
                                  </p:stCondLst>
                                  <p:childTnLst>
                                    <p:set>
                                      <p:cBhvr>
                                        <p:cTn id="44" dur="1" fill="hold">
                                          <p:stCondLst>
                                            <p:cond delay="0"/>
                                          </p:stCondLst>
                                        </p:cTn>
                                        <p:tgtEl>
                                          <p:spTgt spid="108"/>
                                        </p:tgtEl>
                                        <p:attrNameLst>
                                          <p:attrName>style.visibility</p:attrName>
                                        </p:attrNameLst>
                                      </p:cBhvr>
                                      <p:to>
                                        <p:strVal val="visible"/>
                                      </p:to>
                                    </p:set>
                                    <p:animEffect transition="in" filter="wipe(left)">
                                      <p:cBhvr>
                                        <p:cTn id="45" dur="500"/>
                                        <p:tgtEl>
                                          <p:spTgt spid="10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109"/>
                                        </p:tgtEl>
                                        <p:attrNameLst>
                                          <p:attrName>style.visibility</p:attrName>
                                        </p:attrNameLst>
                                      </p:cBhvr>
                                      <p:to>
                                        <p:strVal val="visible"/>
                                      </p:to>
                                    </p:set>
                                    <p:anim calcmode="lin" valueType="num">
                                      <p:cBhvr>
                                        <p:cTn id="48" dur="500" fill="hold"/>
                                        <p:tgtEl>
                                          <p:spTgt spid="109"/>
                                        </p:tgtEl>
                                        <p:attrNameLst>
                                          <p:attrName>ppt_w</p:attrName>
                                        </p:attrNameLst>
                                      </p:cBhvr>
                                      <p:tavLst>
                                        <p:tav tm="0">
                                          <p:val>
                                            <p:fltVal val="0"/>
                                          </p:val>
                                        </p:tav>
                                        <p:tav tm="100000">
                                          <p:val>
                                            <p:strVal val="#ppt_w"/>
                                          </p:val>
                                        </p:tav>
                                      </p:tavLst>
                                    </p:anim>
                                    <p:anim calcmode="lin" valueType="num">
                                      <p:cBhvr>
                                        <p:cTn id="49" dur="500" fill="hold"/>
                                        <p:tgtEl>
                                          <p:spTgt spid="109"/>
                                        </p:tgtEl>
                                        <p:attrNameLst>
                                          <p:attrName>ppt_h</p:attrName>
                                        </p:attrNameLst>
                                      </p:cBhvr>
                                      <p:tavLst>
                                        <p:tav tm="0">
                                          <p:val>
                                            <p:fltVal val="0"/>
                                          </p:val>
                                        </p:tav>
                                        <p:tav tm="100000">
                                          <p:val>
                                            <p:strVal val="#ppt_h"/>
                                          </p:val>
                                        </p:tav>
                                      </p:tavLst>
                                    </p:anim>
                                    <p:animEffect transition="in" filter="fade">
                                      <p:cBhvr>
                                        <p:cTn id="50" dur="500"/>
                                        <p:tgtEl>
                                          <p:spTgt spid="109"/>
                                        </p:tgtEl>
                                      </p:cBhvr>
                                    </p:animEffect>
                                  </p:childTnLst>
                                </p:cTn>
                              </p:par>
                              <p:par>
                                <p:cTn id="51" presetID="53" presetClass="entr" presetSubtype="16" fill="hold" nodeType="withEffect">
                                  <p:stCondLst>
                                    <p:cond delay="3000"/>
                                  </p:stCondLst>
                                  <p:childTnLst>
                                    <p:set>
                                      <p:cBhvr>
                                        <p:cTn id="52" dur="1" fill="hold">
                                          <p:stCondLst>
                                            <p:cond delay="0"/>
                                          </p:stCondLst>
                                        </p:cTn>
                                        <p:tgtEl>
                                          <p:spTgt spid="114"/>
                                        </p:tgtEl>
                                        <p:attrNameLst>
                                          <p:attrName>style.visibility</p:attrName>
                                        </p:attrNameLst>
                                      </p:cBhvr>
                                      <p:to>
                                        <p:strVal val="visible"/>
                                      </p:to>
                                    </p:set>
                                    <p:anim calcmode="lin" valueType="num">
                                      <p:cBhvr>
                                        <p:cTn id="53" dur="500" fill="hold"/>
                                        <p:tgtEl>
                                          <p:spTgt spid="114"/>
                                        </p:tgtEl>
                                        <p:attrNameLst>
                                          <p:attrName>ppt_w</p:attrName>
                                        </p:attrNameLst>
                                      </p:cBhvr>
                                      <p:tavLst>
                                        <p:tav tm="0">
                                          <p:val>
                                            <p:fltVal val="0"/>
                                          </p:val>
                                        </p:tav>
                                        <p:tav tm="100000">
                                          <p:val>
                                            <p:strVal val="#ppt_w"/>
                                          </p:val>
                                        </p:tav>
                                      </p:tavLst>
                                    </p:anim>
                                    <p:anim calcmode="lin" valueType="num">
                                      <p:cBhvr>
                                        <p:cTn id="54" dur="500" fill="hold"/>
                                        <p:tgtEl>
                                          <p:spTgt spid="114"/>
                                        </p:tgtEl>
                                        <p:attrNameLst>
                                          <p:attrName>ppt_h</p:attrName>
                                        </p:attrNameLst>
                                      </p:cBhvr>
                                      <p:tavLst>
                                        <p:tav tm="0">
                                          <p:val>
                                            <p:fltVal val="0"/>
                                          </p:val>
                                        </p:tav>
                                        <p:tav tm="100000">
                                          <p:val>
                                            <p:strVal val="#ppt_h"/>
                                          </p:val>
                                        </p:tav>
                                      </p:tavLst>
                                    </p:anim>
                                    <p:animEffect transition="in" filter="fade">
                                      <p:cBhvr>
                                        <p:cTn id="55" dur="500"/>
                                        <p:tgtEl>
                                          <p:spTgt spid="114"/>
                                        </p:tgtEl>
                                      </p:cBhvr>
                                    </p:animEffect>
                                  </p:childTnLst>
                                </p:cTn>
                              </p:par>
                              <p:par>
                                <p:cTn id="56" presetID="53" presetClass="entr" presetSubtype="16" fill="hold" nodeType="withEffect">
                                  <p:stCondLst>
                                    <p:cond delay="3500"/>
                                  </p:stCondLst>
                                  <p:childTnLst>
                                    <p:set>
                                      <p:cBhvr>
                                        <p:cTn id="57" dur="1" fill="hold">
                                          <p:stCondLst>
                                            <p:cond delay="0"/>
                                          </p:stCondLst>
                                        </p:cTn>
                                        <p:tgtEl>
                                          <p:spTgt spid="119"/>
                                        </p:tgtEl>
                                        <p:attrNameLst>
                                          <p:attrName>style.visibility</p:attrName>
                                        </p:attrNameLst>
                                      </p:cBhvr>
                                      <p:to>
                                        <p:strVal val="visible"/>
                                      </p:to>
                                    </p:set>
                                    <p:anim calcmode="lin" valueType="num">
                                      <p:cBhvr>
                                        <p:cTn id="58" dur="500" fill="hold"/>
                                        <p:tgtEl>
                                          <p:spTgt spid="119"/>
                                        </p:tgtEl>
                                        <p:attrNameLst>
                                          <p:attrName>ppt_w</p:attrName>
                                        </p:attrNameLst>
                                      </p:cBhvr>
                                      <p:tavLst>
                                        <p:tav tm="0">
                                          <p:val>
                                            <p:fltVal val="0"/>
                                          </p:val>
                                        </p:tav>
                                        <p:tav tm="100000">
                                          <p:val>
                                            <p:strVal val="#ppt_w"/>
                                          </p:val>
                                        </p:tav>
                                      </p:tavLst>
                                    </p:anim>
                                    <p:anim calcmode="lin" valueType="num">
                                      <p:cBhvr>
                                        <p:cTn id="59" dur="500" fill="hold"/>
                                        <p:tgtEl>
                                          <p:spTgt spid="119"/>
                                        </p:tgtEl>
                                        <p:attrNameLst>
                                          <p:attrName>ppt_h</p:attrName>
                                        </p:attrNameLst>
                                      </p:cBhvr>
                                      <p:tavLst>
                                        <p:tav tm="0">
                                          <p:val>
                                            <p:fltVal val="0"/>
                                          </p:val>
                                        </p:tav>
                                        <p:tav tm="100000">
                                          <p:val>
                                            <p:strVal val="#ppt_h"/>
                                          </p:val>
                                        </p:tav>
                                      </p:tavLst>
                                    </p:anim>
                                    <p:animEffect transition="in" filter="fade">
                                      <p:cBhvr>
                                        <p:cTn id="60" dur="500"/>
                                        <p:tgtEl>
                                          <p:spTgt spid="119"/>
                                        </p:tgtEl>
                                      </p:cBhvr>
                                    </p:animEffect>
                                  </p:childTnLst>
                                </p:cTn>
                              </p:par>
                              <p:par>
                                <p:cTn id="61" presetID="53" presetClass="entr" presetSubtype="16" fill="hold" nodeType="withEffect">
                                  <p:stCondLst>
                                    <p:cond delay="4000"/>
                                  </p:stCondLst>
                                  <p:childTnLst>
                                    <p:set>
                                      <p:cBhvr>
                                        <p:cTn id="62" dur="1" fill="hold">
                                          <p:stCondLst>
                                            <p:cond delay="0"/>
                                          </p:stCondLst>
                                        </p:cTn>
                                        <p:tgtEl>
                                          <p:spTgt spid="124"/>
                                        </p:tgtEl>
                                        <p:attrNameLst>
                                          <p:attrName>style.visibility</p:attrName>
                                        </p:attrNameLst>
                                      </p:cBhvr>
                                      <p:to>
                                        <p:strVal val="visible"/>
                                      </p:to>
                                    </p:set>
                                    <p:anim calcmode="lin" valueType="num">
                                      <p:cBhvr>
                                        <p:cTn id="63" dur="500" fill="hold"/>
                                        <p:tgtEl>
                                          <p:spTgt spid="124"/>
                                        </p:tgtEl>
                                        <p:attrNameLst>
                                          <p:attrName>ppt_w</p:attrName>
                                        </p:attrNameLst>
                                      </p:cBhvr>
                                      <p:tavLst>
                                        <p:tav tm="0">
                                          <p:val>
                                            <p:fltVal val="0"/>
                                          </p:val>
                                        </p:tav>
                                        <p:tav tm="100000">
                                          <p:val>
                                            <p:strVal val="#ppt_w"/>
                                          </p:val>
                                        </p:tav>
                                      </p:tavLst>
                                    </p:anim>
                                    <p:anim calcmode="lin" valueType="num">
                                      <p:cBhvr>
                                        <p:cTn id="64" dur="500" fill="hold"/>
                                        <p:tgtEl>
                                          <p:spTgt spid="124"/>
                                        </p:tgtEl>
                                        <p:attrNameLst>
                                          <p:attrName>ppt_h</p:attrName>
                                        </p:attrNameLst>
                                      </p:cBhvr>
                                      <p:tavLst>
                                        <p:tav tm="0">
                                          <p:val>
                                            <p:fltVal val="0"/>
                                          </p:val>
                                        </p:tav>
                                        <p:tav tm="100000">
                                          <p:val>
                                            <p:strVal val="#ppt_h"/>
                                          </p:val>
                                        </p:tav>
                                      </p:tavLst>
                                    </p:anim>
                                    <p:animEffect transition="in" filter="fade">
                                      <p:cBhvr>
                                        <p:cTn id="65" dur="500"/>
                                        <p:tgtEl>
                                          <p:spTgt spid="124"/>
                                        </p:tgtEl>
                                      </p:cBhvr>
                                    </p:animEffect>
                                  </p:childTnLst>
                                </p:cTn>
                              </p:par>
                              <p:par>
                                <p:cTn id="66" presetID="53" presetClass="entr" presetSubtype="16" fill="hold" nodeType="withEffect">
                                  <p:stCondLst>
                                    <p:cond delay="4500"/>
                                  </p:stCondLst>
                                  <p:childTnLst>
                                    <p:set>
                                      <p:cBhvr>
                                        <p:cTn id="67" dur="1" fill="hold">
                                          <p:stCondLst>
                                            <p:cond delay="0"/>
                                          </p:stCondLst>
                                        </p:cTn>
                                        <p:tgtEl>
                                          <p:spTgt spid="129"/>
                                        </p:tgtEl>
                                        <p:attrNameLst>
                                          <p:attrName>style.visibility</p:attrName>
                                        </p:attrNameLst>
                                      </p:cBhvr>
                                      <p:to>
                                        <p:strVal val="visible"/>
                                      </p:to>
                                    </p:set>
                                    <p:anim calcmode="lin" valueType="num">
                                      <p:cBhvr>
                                        <p:cTn id="68" dur="500" fill="hold"/>
                                        <p:tgtEl>
                                          <p:spTgt spid="129"/>
                                        </p:tgtEl>
                                        <p:attrNameLst>
                                          <p:attrName>ppt_w</p:attrName>
                                        </p:attrNameLst>
                                      </p:cBhvr>
                                      <p:tavLst>
                                        <p:tav tm="0">
                                          <p:val>
                                            <p:fltVal val="0"/>
                                          </p:val>
                                        </p:tav>
                                        <p:tav tm="100000">
                                          <p:val>
                                            <p:strVal val="#ppt_w"/>
                                          </p:val>
                                        </p:tav>
                                      </p:tavLst>
                                    </p:anim>
                                    <p:anim calcmode="lin" valueType="num">
                                      <p:cBhvr>
                                        <p:cTn id="69" dur="500" fill="hold"/>
                                        <p:tgtEl>
                                          <p:spTgt spid="129"/>
                                        </p:tgtEl>
                                        <p:attrNameLst>
                                          <p:attrName>ppt_h</p:attrName>
                                        </p:attrNameLst>
                                      </p:cBhvr>
                                      <p:tavLst>
                                        <p:tav tm="0">
                                          <p:val>
                                            <p:fltVal val="0"/>
                                          </p:val>
                                        </p:tav>
                                        <p:tav tm="100000">
                                          <p:val>
                                            <p:strVal val="#ppt_h"/>
                                          </p:val>
                                        </p:tav>
                                      </p:tavLst>
                                    </p:anim>
                                    <p:animEffect transition="in" filter="fade">
                                      <p:cBhvr>
                                        <p:cTn id="70" dur="500"/>
                                        <p:tgtEl>
                                          <p:spTgt spid="129"/>
                                        </p:tgtEl>
                                      </p:cBhvr>
                                    </p:animEffect>
                                  </p:childTnLst>
                                </p:cTn>
                              </p:par>
                              <p:par>
                                <p:cTn id="71" presetID="53" presetClass="entr" presetSubtype="16" fill="hold" nodeType="withEffect">
                                  <p:stCondLst>
                                    <p:cond delay="5000"/>
                                  </p:stCondLst>
                                  <p:childTnLst>
                                    <p:set>
                                      <p:cBhvr>
                                        <p:cTn id="72" dur="1" fill="hold">
                                          <p:stCondLst>
                                            <p:cond delay="0"/>
                                          </p:stCondLst>
                                        </p:cTn>
                                        <p:tgtEl>
                                          <p:spTgt spid="134"/>
                                        </p:tgtEl>
                                        <p:attrNameLst>
                                          <p:attrName>style.visibility</p:attrName>
                                        </p:attrNameLst>
                                      </p:cBhvr>
                                      <p:to>
                                        <p:strVal val="visible"/>
                                      </p:to>
                                    </p:set>
                                    <p:anim calcmode="lin" valueType="num">
                                      <p:cBhvr>
                                        <p:cTn id="73" dur="500" fill="hold"/>
                                        <p:tgtEl>
                                          <p:spTgt spid="134"/>
                                        </p:tgtEl>
                                        <p:attrNameLst>
                                          <p:attrName>ppt_w</p:attrName>
                                        </p:attrNameLst>
                                      </p:cBhvr>
                                      <p:tavLst>
                                        <p:tav tm="0">
                                          <p:val>
                                            <p:fltVal val="0"/>
                                          </p:val>
                                        </p:tav>
                                        <p:tav tm="100000">
                                          <p:val>
                                            <p:strVal val="#ppt_w"/>
                                          </p:val>
                                        </p:tav>
                                      </p:tavLst>
                                    </p:anim>
                                    <p:anim calcmode="lin" valueType="num">
                                      <p:cBhvr>
                                        <p:cTn id="74" dur="500" fill="hold"/>
                                        <p:tgtEl>
                                          <p:spTgt spid="134"/>
                                        </p:tgtEl>
                                        <p:attrNameLst>
                                          <p:attrName>ppt_h</p:attrName>
                                        </p:attrNameLst>
                                      </p:cBhvr>
                                      <p:tavLst>
                                        <p:tav tm="0">
                                          <p:val>
                                            <p:fltVal val="0"/>
                                          </p:val>
                                        </p:tav>
                                        <p:tav tm="100000">
                                          <p:val>
                                            <p:strVal val="#ppt_h"/>
                                          </p:val>
                                        </p:tav>
                                      </p:tavLst>
                                    </p:anim>
                                    <p:animEffect transition="in" filter="fade">
                                      <p:cBhvr>
                                        <p:cTn id="75" dur="500"/>
                                        <p:tgtEl>
                                          <p:spTgt spid="134"/>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728934" y="1524061"/>
            <a:ext cx="1523177" cy="1512168"/>
            <a:chOff x="6728934" y="1524061"/>
            <a:chExt cx="1523177" cy="1512168"/>
          </a:xfrm>
        </p:grpSpPr>
        <p:sp>
          <p:nvSpPr>
            <p:cNvPr id="19" name="任意多边形 18"/>
            <p:cNvSpPr/>
            <p:nvPr/>
          </p:nvSpPr>
          <p:spPr>
            <a:xfrm rot="19200000">
              <a:off x="6728934" y="1524061"/>
              <a:ext cx="1523177" cy="1512168"/>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srgbClr val="30B9EC"/>
                </a:solidFill>
              </a:endParaRPr>
            </a:p>
          </p:txBody>
        </p:sp>
        <p:sp>
          <p:nvSpPr>
            <p:cNvPr id="20" name="文本框 15"/>
            <p:cNvSpPr txBox="1"/>
            <p:nvPr/>
          </p:nvSpPr>
          <p:spPr>
            <a:xfrm>
              <a:off x="7008207" y="1849258"/>
              <a:ext cx="979933" cy="861774"/>
            </a:xfrm>
            <a:prstGeom prst="rect">
              <a:avLst/>
            </a:prstGeom>
            <a:noFill/>
          </p:spPr>
          <p:txBody>
            <a:bodyPr wrap="square" rtlCol="0">
              <a:spAutoFit/>
            </a:bodyPr>
            <a:lstStyle/>
            <a:p>
              <a:pPr algn="ctr"/>
              <a:r>
                <a:rPr lang="en-US" altLang="zh-CN" sz="5000" b="1" dirty="0" smtClean="0">
                  <a:solidFill>
                    <a:srgbClr val="30B9EC"/>
                  </a:solidFill>
                </a:rPr>
                <a:t>2</a:t>
              </a:r>
              <a:endParaRPr lang="zh-CN" altLang="en-US" sz="5000" b="1" dirty="0">
                <a:solidFill>
                  <a:srgbClr val="30B9EC"/>
                </a:solidFill>
              </a:endParaRPr>
            </a:p>
          </p:txBody>
        </p:sp>
      </p:grpSp>
      <p:grpSp>
        <p:nvGrpSpPr>
          <p:cNvPr id="21" name="组合 20"/>
          <p:cNvGrpSpPr/>
          <p:nvPr/>
        </p:nvGrpSpPr>
        <p:grpSpPr>
          <a:xfrm>
            <a:off x="5245119" y="2584436"/>
            <a:ext cx="2199581" cy="2183682"/>
            <a:chOff x="5245119" y="2584436"/>
            <a:chExt cx="2199581" cy="2183682"/>
          </a:xfrm>
        </p:grpSpPr>
        <p:sp>
          <p:nvSpPr>
            <p:cNvPr id="22" name="任意多边形 21"/>
            <p:cNvSpPr/>
            <p:nvPr/>
          </p:nvSpPr>
          <p:spPr>
            <a:xfrm rot="19200000">
              <a:off x="5245119" y="2584436"/>
              <a:ext cx="2199581" cy="2183682"/>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prstClr val="white"/>
                </a:solidFill>
              </a:endParaRPr>
            </a:p>
          </p:txBody>
        </p:sp>
        <p:sp>
          <p:nvSpPr>
            <p:cNvPr id="23" name="文本框 16"/>
            <p:cNvSpPr txBox="1"/>
            <p:nvPr/>
          </p:nvSpPr>
          <p:spPr>
            <a:xfrm>
              <a:off x="5681611" y="3241963"/>
              <a:ext cx="1326596" cy="861774"/>
            </a:xfrm>
            <a:prstGeom prst="rect">
              <a:avLst/>
            </a:prstGeom>
            <a:noFill/>
          </p:spPr>
          <p:txBody>
            <a:bodyPr wrap="square" rtlCol="0">
              <a:spAutoFit/>
            </a:bodyPr>
            <a:lstStyle/>
            <a:p>
              <a:pPr algn="ctr"/>
              <a:r>
                <a:rPr lang="en-US" altLang="zh-CN" sz="5000" b="1" dirty="0" smtClean="0">
                  <a:solidFill>
                    <a:srgbClr val="EB475B"/>
                  </a:solidFill>
                </a:rPr>
                <a:t>3</a:t>
              </a:r>
              <a:endParaRPr lang="zh-CN" altLang="en-US" sz="5000" b="1" dirty="0">
                <a:solidFill>
                  <a:srgbClr val="EB475B"/>
                </a:solidFill>
              </a:endParaRPr>
            </a:p>
          </p:txBody>
        </p:sp>
      </p:grpSp>
      <p:grpSp>
        <p:nvGrpSpPr>
          <p:cNvPr id="24" name="组合 23"/>
          <p:cNvGrpSpPr/>
          <p:nvPr/>
        </p:nvGrpSpPr>
        <p:grpSpPr>
          <a:xfrm>
            <a:off x="4052574" y="2019274"/>
            <a:ext cx="1523177" cy="1512168"/>
            <a:chOff x="4052574" y="2019274"/>
            <a:chExt cx="1523177" cy="1512168"/>
          </a:xfrm>
        </p:grpSpPr>
        <p:sp>
          <p:nvSpPr>
            <p:cNvPr id="25" name="任意多边形 24"/>
            <p:cNvSpPr/>
            <p:nvPr/>
          </p:nvSpPr>
          <p:spPr>
            <a:xfrm rot="19200000">
              <a:off x="4052574" y="2019274"/>
              <a:ext cx="1523177" cy="1512168"/>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prstClr val="white"/>
                </a:solidFill>
              </a:endParaRPr>
            </a:p>
          </p:txBody>
        </p:sp>
        <p:sp>
          <p:nvSpPr>
            <p:cNvPr id="26" name="文本框 17"/>
            <p:cNvSpPr txBox="1"/>
            <p:nvPr/>
          </p:nvSpPr>
          <p:spPr>
            <a:xfrm>
              <a:off x="4333733" y="2344471"/>
              <a:ext cx="960857" cy="861774"/>
            </a:xfrm>
            <a:prstGeom prst="rect">
              <a:avLst/>
            </a:prstGeom>
            <a:noFill/>
          </p:spPr>
          <p:txBody>
            <a:bodyPr wrap="square" rtlCol="0">
              <a:spAutoFit/>
            </a:bodyPr>
            <a:lstStyle/>
            <a:p>
              <a:pPr algn="ctr"/>
              <a:r>
                <a:rPr lang="en-US" altLang="zh-CN" sz="5000" b="1" dirty="0" smtClean="0">
                  <a:solidFill>
                    <a:srgbClr val="00AA8C"/>
                  </a:solidFill>
                </a:rPr>
                <a:t>1</a:t>
              </a:r>
              <a:endParaRPr lang="zh-CN" altLang="en-US" sz="5000" b="1" dirty="0">
                <a:solidFill>
                  <a:srgbClr val="00AA8C"/>
                </a:solidFill>
              </a:endParaRPr>
            </a:p>
          </p:txBody>
        </p:sp>
      </p:grpSp>
      <p:grpSp>
        <p:nvGrpSpPr>
          <p:cNvPr id="27" name="组合 26"/>
          <p:cNvGrpSpPr/>
          <p:nvPr/>
        </p:nvGrpSpPr>
        <p:grpSpPr>
          <a:xfrm>
            <a:off x="4058291" y="4250746"/>
            <a:ext cx="1970558" cy="1937724"/>
            <a:chOff x="4058291" y="4250746"/>
            <a:chExt cx="1970558" cy="1937724"/>
          </a:xfrm>
        </p:grpSpPr>
        <p:sp>
          <p:nvSpPr>
            <p:cNvPr id="28" name="任意多边形 27"/>
            <p:cNvSpPr/>
            <p:nvPr/>
          </p:nvSpPr>
          <p:spPr>
            <a:xfrm rot="19200000">
              <a:off x="4058291" y="4250746"/>
              <a:ext cx="1970558" cy="1937724"/>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srgbClr val="FFC000"/>
                </a:solidFill>
              </a:endParaRPr>
            </a:p>
          </p:txBody>
        </p:sp>
        <p:sp>
          <p:nvSpPr>
            <p:cNvPr id="29" name="文本框 18"/>
            <p:cNvSpPr txBox="1"/>
            <p:nvPr/>
          </p:nvSpPr>
          <p:spPr>
            <a:xfrm>
              <a:off x="4396317" y="4788721"/>
              <a:ext cx="1285294" cy="861774"/>
            </a:xfrm>
            <a:prstGeom prst="rect">
              <a:avLst/>
            </a:prstGeom>
            <a:noFill/>
          </p:spPr>
          <p:txBody>
            <a:bodyPr wrap="square" rtlCol="0">
              <a:spAutoFit/>
            </a:bodyPr>
            <a:lstStyle/>
            <a:p>
              <a:pPr algn="ctr"/>
              <a:r>
                <a:rPr lang="en-US" altLang="zh-CN" sz="5000" b="1" dirty="0" smtClean="0">
                  <a:solidFill>
                    <a:srgbClr val="FFC000"/>
                  </a:solidFill>
                </a:rPr>
                <a:t>4</a:t>
              </a:r>
              <a:endParaRPr lang="zh-CN" altLang="en-US" sz="5000" b="1" dirty="0">
                <a:solidFill>
                  <a:srgbClr val="FFC000"/>
                </a:solidFill>
              </a:endParaRPr>
            </a:p>
          </p:txBody>
        </p:sp>
      </p:grpSp>
      <p:grpSp>
        <p:nvGrpSpPr>
          <p:cNvPr id="4" name="组合 3"/>
          <p:cNvGrpSpPr/>
          <p:nvPr/>
        </p:nvGrpSpPr>
        <p:grpSpPr>
          <a:xfrm>
            <a:off x="8263240" y="2363778"/>
            <a:ext cx="3074145" cy="802006"/>
            <a:chOff x="8263240" y="2363778"/>
            <a:chExt cx="3074145" cy="802006"/>
          </a:xfrm>
        </p:grpSpPr>
        <p:sp>
          <p:nvSpPr>
            <p:cNvPr id="30" name="文本框 19"/>
            <p:cNvSpPr txBox="1"/>
            <p:nvPr/>
          </p:nvSpPr>
          <p:spPr>
            <a:xfrm>
              <a:off x="8263240" y="2363778"/>
              <a:ext cx="2929175" cy="461665"/>
            </a:xfrm>
            <a:prstGeom prst="rect">
              <a:avLst/>
            </a:prstGeom>
            <a:noFill/>
          </p:spPr>
          <p:txBody>
            <a:bodyPr wrap="square" rtlCol="0">
              <a:spAutoFit/>
            </a:bodyPr>
            <a:lstStyle/>
            <a:p>
              <a:r>
                <a:rPr lang="zh-CN" altLang="en-US" sz="2400" dirty="0">
                  <a:solidFill>
                    <a:srgbClr val="30B9EC"/>
                  </a:solidFill>
                </a:rPr>
                <a:t>学生会副主席</a:t>
              </a:r>
            </a:p>
          </p:txBody>
        </p:sp>
        <p:sp>
          <p:nvSpPr>
            <p:cNvPr id="31" name="矩形 6"/>
            <p:cNvSpPr>
              <a:spLocks noChangeArrowheads="1"/>
            </p:cNvSpPr>
            <p:nvPr/>
          </p:nvSpPr>
          <p:spPr bwMode="auto">
            <a:xfrm>
              <a:off x="8263241" y="2784526"/>
              <a:ext cx="3074144"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责任，义务，奉献</a:t>
              </a:r>
            </a:p>
          </p:txBody>
        </p:sp>
      </p:grpSp>
      <p:grpSp>
        <p:nvGrpSpPr>
          <p:cNvPr id="5" name="组合 4"/>
          <p:cNvGrpSpPr/>
          <p:nvPr/>
        </p:nvGrpSpPr>
        <p:grpSpPr>
          <a:xfrm>
            <a:off x="7038468" y="4394284"/>
            <a:ext cx="3053445" cy="823644"/>
            <a:chOff x="7038468" y="4394284"/>
            <a:chExt cx="3053445" cy="823644"/>
          </a:xfrm>
        </p:grpSpPr>
        <p:sp>
          <p:nvSpPr>
            <p:cNvPr id="32" name="文本框 21"/>
            <p:cNvSpPr txBox="1"/>
            <p:nvPr/>
          </p:nvSpPr>
          <p:spPr>
            <a:xfrm>
              <a:off x="7038468" y="4394284"/>
              <a:ext cx="3042934" cy="461665"/>
            </a:xfrm>
            <a:prstGeom prst="rect">
              <a:avLst/>
            </a:prstGeom>
            <a:noFill/>
          </p:spPr>
          <p:txBody>
            <a:bodyPr wrap="square" rtlCol="0">
              <a:spAutoFit/>
            </a:bodyPr>
            <a:lstStyle/>
            <a:p>
              <a:r>
                <a:rPr lang="zh-CN" altLang="en-US" sz="2400" dirty="0">
                  <a:solidFill>
                    <a:srgbClr val="EB475B"/>
                  </a:solidFill>
                </a:rPr>
                <a:t>科技部部长</a:t>
              </a:r>
            </a:p>
          </p:txBody>
        </p:sp>
        <p:sp>
          <p:nvSpPr>
            <p:cNvPr id="33" name="矩形 6"/>
            <p:cNvSpPr>
              <a:spLocks noChangeArrowheads="1"/>
            </p:cNvSpPr>
            <p:nvPr/>
          </p:nvSpPr>
          <p:spPr bwMode="auto">
            <a:xfrm>
              <a:off x="7048979" y="4805507"/>
              <a:ext cx="3042934"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创新，挑战，前沿</a:t>
              </a:r>
            </a:p>
          </p:txBody>
        </p:sp>
      </p:grpSp>
      <p:grpSp>
        <p:nvGrpSpPr>
          <p:cNvPr id="3" name="组合 2"/>
          <p:cNvGrpSpPr/>
          <p:nvPr/>
        </p:nvGrpSpPr>
        <p:grpSpPr>
          <a:xfrm>
            <a:off x="657618" y="4845317"/>
            <a:ext cx="3246675" cy="802006"/>
            <a:chOff x="657618" y="4845317"/>
            <a:chExt cx="3246675" cy="802006"/>
          </a:xfrm>
        </p:grpSpPr>
        <p:sp>
          <p:nvSpPr>
            <p:cNvPr id="34" name="文本框 23"/>
            <p:cNvSpPr txBox="1"/>
            <p:nvPr/>
          </p:nvSpPr>
          <p:spPr>
            <a:xfrm>
              <a:off x="657618" y="4845317"/>
              <a:ext cx="3246675" cy="461665"/>
            </a:xfrm>
            <a:prstGeom prst="rect">
              <a:avLst/>
            </a:prstGeom>
            <a:noFill/>
          </p:spPr>
          <p:txBody>
            <a:bodyPr wrap="square" rtlCol="0">
              <a:spAutoFit/>
            </a:bodyPr>
            <a:lstStyle/>
            <a:p>
              <a:pPr algn="r"/>
              <a:r>
                <a:rPr lang="zh-CN" altLang="en-US" sz="2400" dirty="0">
                  <a:solidFill>
                    <a:srgbClr val="FFC000"/>
                  </a:solidFill>
                </a:rPr>
                <a:t>班长</a:t>
              </a:r>
            </a:p>
          </p:txBody>
        </p:sp>
        <p:sp>
          <p:nvSpPr>
            <p:cNvPr id="35" name="矩形 6"/>
            <p:cNvSpPr>
              <a:spLocks noChangeArrowheads="1"/>
            </p:cNvSpPr>
            <p:nvPr/>
          </p:nvSpPr>
          <p:spPr bwMode="auto">
            <a:xfrm>
              <a:off x="657618" y="5266065"/>
              <a:ext cx="3246675"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热情，负责，守信，威信</a:t>
              </a:r>
            </a:p>
          </p:txBody>
        </p:sp>
      </p:grpSp>
      <p:grpSp>
        <p:nvGrpSpPr>
          <p:cNvPr id="2" name="组合 1"/>
          <p:cNvGrpSpPr/>
          <p:nvPr/>
        </p:nvGrpSpPr>
        <p:grpSpPr>
          <a:xfrm>
            <a:off x="1025857" y="2439957"/>
            <a:ext cx="2896391" cy="802006"/>
            <a:chOff x="1025857" y="2439957"/>
            <a:chExt cx="2896391" cy="802006"/>
          </a:xfrm>
        </p:grpSpPr>
        <p:sp>
          <p:nvSpPr>
            <p:cNvPr id="36" name="文本框 25"/>
            <p:cNvSpPr txBox="1"/>
            <p:nvPr/>
          </p:nvSpPr>
          <p:spPr>
            <a:xfrm>
              <a:off x="1025857" y="2439957"/>
              <a:ext cx="2896391" cy="461665"/>
            </a:xfrm>
            <a:prstGeom prst="rect">
              <a:avLst/>
            </a:prstGeom>
            <a:noFill/>
          </p:spPr>
          <p:txBody>
            <a:bodyPr wrap="square" rtlCol="0">
              <a:spAutoFit/>
            </a:bodyPr>
            <a:lstStyle/>
            <a:p>
              <a:pPr algn="r"/>
              <a:r>
                <a:rPr lang="zh-CN" altLang="en-US" sz="2400" dirty="0">
                  <a:solidFill>
                    <a:srgbClr val="00AA8C"/>
                  </a:solidFill>
                </a:rPr>
                <a:t>文艺委员</a:t>
              </a:r>
            </a:p>
          </p:txBody>
        </p:sp>
        <p:sp>
          <p:nvSpPr>
            <p:cNvPr id="37" name="矩形 6"/>
            <p:cNvSpPr>
              <a:spLocks noChangeArrowheads="1"/>
            </p:cNvSpPr>
            <p:nvPr/>
          </p:nvSpPr>
          <p:spPr bwMode="auto">
            <a:xfrm>
              <a:off x="1025857" y="2860705"/>
              <a:ext cx="2896391"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乐观，向上，幽默，健谈</a:t>
              </a:r>
            </a:p>
          </p:txBody>
        </p:sp>
      </p:grpSp>
      <p:sp>
        <p:nvSpPr>
          <p:cNvPr id="38" name="文本框 10"/>
          <p:cNvSpPr txBox="1"/>
          <p:nvPr/>
        </p:nvSpPr>
        <p:spPr>
          <a:xfrm>
            <a:off x="657618" y="562507"/>
            <a:ext cx="4856389" cy="861774"/>
          </a:xfrm>
          <a:prstGeom prst="rect">
            <a:avLst/>
          </a:prstGeom>
          <a:noFill/>
        </p:spPr>
        <p:txBody>
          <a:bodyPr wrap="square" rtlCol="0">
            <a:spAutoFit/>
          </a:bodyPr>
          <a:lstStyle/>
          <a:p>
            <a:r>
              <a:rPr lang="zh-CN" altLang="en-US" sz="5000" b="1" dirty="0" smtClean="0">
                <a:solidFill>
                  <a:schemeClr val="tx1">
                    <a:lumMod val="75000"/>
                    <a:lumOff val="25000"/>
                  </a:schemeClr>
                </a:solidFill>
                <a:latin typeface="微软雅黑" panose="020B0503020204020204" charset="-122"/>
                <a:ea typeface="微软雅黑" panose="020B0503020204020204" charset="-122"/>
              </a:rPr>
              <a:t>实践</a:t>
            </a:r>
            <a:r>
              <a:rPr lang="zh-CN" altLang="en-US" sz="5000" b="1" dirty="0">
                <a:solidFill>
                  <a:schemeClr val="tx1">
                    <a:lumMod val="75000"/>
                    <a:lumOff val="25000"/>
                  </a:schemeClr>
                </a:solidFill>
                <a:latin typeface="微软雅黑" panose="020B0503020204020204" charset="-122"/>
                <a:ea typeface="微软雅黑" panose="020B0503020204020204" charset="-122"/>
              </a:rPr>
              <a:t>经验</a:t>
            </a:r>
          </a:p>
        </p:txBody>
      </p:sp>
      <p:sp>
        <p:nvSpPr>
          <p:cNvPr id="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250" fill="hold"/>
                                        <p:tgtEl>
                                          <p:spTgt spid="21"/>
                                        </p:tgtEl>
                                        <p:attrNameLst>
                                          <p:attrName>ppt_w</p:attrName>
                                        </p:attrNameLst>
                                      </p:cBhvr>
                                      <p:tavLst>
                                        <p:tav tm="0">
                                          <p:val>
                                            <p:fltVal val="0"/>
                                          </p:val>
                                        </p:tav>
                                        <p:tav tm="100000">
                                          <p:val>
                                            <p:strVal val="#ppt_w"/>
                                          </p:val>
                                        </p:tav>
                                      </p:tavLst>
                                    </p:anim>
                                    <p:anim calcmode="lin" valueType="num">
                                      <p:cBhvr>
                                        <p:cTn id="12" dur="1250" fill="hold"/>
                                        <p:tgtEl>
                                          <p:spTgt spid="21"/>
                                        </p:tgtEl>
                                        <p:attrNameLst>
                                          <p:attrName>ppt_h</p:attrName>
                                        </p:attrNameLst>
                                      </p:cBhvr>
                                      <p:tavLst>
                                        <p:tav tm="0">
                                          <p:val>
                                            <p:fltVal val="0"/>
                                          </p:val>
                                        </p:tav>
                                        <p:tav tm="100000">
                                          <p:val>
                                            <p:strVal val="#ppt_h"/>
                                          </p:val>
                                        </p:tav>
                                      </p:tavLst>
                                    </p:anim>
                                    <p:animEffect transition="in" filter="fade">
                                      <p:cBhvr>
                                        <p:cTn id="13" dur="1250"/>
                                        <p:tgtEl>
                                          <p:spTgt spid="21"/>
                                        </p:tgtEl>
                                      </p:cBhvr>
                                    </p:animEffect>
                                  </p:childTnLst>
                                </p:cTn>
                              </p:par>
                              <p:par>
                                <p:cTn id="14" presetID="53" presetClass="entr" presetSubtype="16"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1250" fill="hold"/>
                                        <p:tgtEl>
                                          <p:spTgt spid="27"/>
                                        </p:tgtEl>
                                        <p:attrNameLst>
                                          <p:attrName>ppt_w</p:attrName>
                                        </p:attrNameLst>
                                      </p:cBhvr>
                                      <p:tavLst>
                                        <p:tav tm="0">
                                          <p:val>
                                            <p:fltVal val="0"/>
                                          </p:val>
                                        </p:tav>
                                        <p:tav tm="100000">
                                          <p:val>
                                            <p:strVal val="#ppt_w"/>
                                          </p:val>
                                        </p:tav>
                                      </p:tavLst>
                                    </p:anim>
                                    <p:anim calcmode="lin" valueType="num">
                                      <p:cBhvr>
                                        <p:cTn id="17" dur="1250" fill="hold"/>
                                        <p:tgtEl>
                                          <p:spTgt spid="27"/>
                                        </p:tgtEl>
                                        <p:attrNameLst>
                                          <p:attrName>ppt_h</p:attrName>
                                        </p:attrNameLst>
                                      </p:cBhvr>
                                      <p:tavLst>
                                        <p:tav tm="0">
                                          <p:val>
                                            <p:fltVal val="0"/>
                                          </p:val>
                                        </p:tav>
                                        <p:tav tm="100000">
                                          <p:val>
                                            <p:strVal val="#ppt_h"/>
                                          </p:val>
                                        </p:tav>
                                      </p:tavLst>
                                    </p:anim>
                                    <p:animEffect transition="in" filter="fade">
                                      <p:cBhvr>
                                        <p:cTn id="18" dur="1250"/>
                                        <p:tgtEl>
                                          <p:spTgt spid="27"/>
                                        </p:tgtEl>
                                      </p:cBhvr>
                                    </p:animEffect>
                                  </p:childTnLst>
                                </p:cTn>
                              </p:par>
                              <p:par>
                                <p:cTn id="19" presetID="53" presetClass="entr" presetSubtype="16"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250" fill="hold"/>
                                        <p:tgtEl>
                                          <p:spTgt spid="24"/>
                                        </p:tgtEl>
                                        <p:attrNameLst>
                                          <p:attrName>ppt_w</p:attrName>
                                        </p:attrNameLst>
                                      </p:cBhvr>
                                      <p:tavLst>
                                        <p:tav tm="0">
                                          <p:val>
                                            <p:fltVal val="0"/>
                                          </p:val>
                                        </p:tav>
                                        <p:tav tm="100000">
                                          <p:val>
                                            <p:strVal val="#ppt_w"/>
                                          </p:val>
                                        </p:tav>
                                      </p:tavLst>
                                    </p:anim>
                                    <p:anim calcmode="lin" valueType="num">
                                      <p:cBhvr>
                                        <p:cTn id="22" dur="1250" fill="hold"/>
                                        <p:tgtEl>
                                          <p:spTgt spid="24"/>
                                        </p:tgtEl>
                                        <p:attrNameLst>
                                          <p:attrName>ppt_h</p:attrName>
                                        </p:attrNameLst>
                                      </p:cBhvr>
                                      <p:tavLst>
                                        <p:tav tm="0">
                                          <p:val>
                                            <p:fltVal val="0"/>
                                          </p:val>
                                        </p:tav>
                                        <p:tav tm="100000">
                                          <p:val>
                                            <p:strVal val="#ppt_h"/>
                                          </p:val>
                                        </p:tav>
                                      </p:tavLst>
                                    </p:anim>
                                    <p:animEffect transition="in" filter="fade">
                                      <p:cBhvr>
                                        <p:cTn id="23" dur="1250"/>
                                        <p:tgtEl>
                                          <p:spTgt spid="24"/>
                                        </p:tgtEl>
                                      </p:cBhvr>
                                    </p:animEffect>
                                  </p:childTnLst>
                                </p:cTn>
                              </p:par>
                              <p:par>
                                <p:cTn id="24" presetID="53" presetClass="entr" presetSubtype="16"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250" fill="hold"/>
                                        <p:tgtEl>
                                          <p:spTgt spid="18"/>
                                        </p:tgtEl>
                                        <p:attrNameLst>
                                          <p:attrName>ppt_w</p:attrName>
                                        </p:attrNameLst>
                                      </p:cBhvr>
                                      <p:tavLst>
                                        <p:tav tm="0">
                                          <p:val>
                                            <p:fltVal val="0"/>
                                          </p:val>
                                        </p:tav>
                                        <p:tav tm="100000">
                                          <p:val>
                                            <p:strVal val="#ppt_w"/>
                                          </p:val>
                                        </p:tav>
                                      </p:tavLst>
                                    </p:anim>
                                    <p:anim calcmode="lin" valueType="num">
                                      <p:cBhvr>
                                        <p:cTn id="27" dur="1250" fill="hold"/>
                                        <p:tgtEl>
                                          <p:spTgt spid="18"/>
                                        </p:tgtEl>
                                        <p:attrNameLst>
                                          <p:attrName>ppt_h</p:attrName>
                                        </p:attrNameLst>
                                      </p:cBhvr>
                                      <p:tavLst>
                                        <p:tav tm="0">
                                          <p:val>
                                            <p:fltVal val="0"/>
                                          </p:val>
                                        </p:tav>
                                        <p:tav tm="100000">
                                          <p:val>
                                            <p:strVal val="#ppt_h"/>
                                          </p:val>
                                        </p:tav>
                                      </p:tavLst>
                                    </p:anim>
                                    <p:animEffect transition="in" filter="fade">
                                      <p:cBhvr>
                                        <p:cTn id="28" dur="1250"/>
                                        <p:tgtEl>
                                          <p:spTgt spid="18"/>
                                        </p:tgtEl>
                                      </p:cBhvr>
                                    </p:animEffect>
                                  </p:childTnLst>
                                </p:cTn>
                              </p:par>
                              <p:par>
                                <p:cTn id="29" presetID="8" presetClass="emph" presetSubtype="0" fill="hold" nodeType="withEffect">
                                  <p:stCondLst>
                                    <p:cond delay="500"/>
                                  </p:stCondLst>
                                  <p:childTnLst>
                                    <p:animRot by="43200000">
                                      <p:cBhvr>
                                        <p:cTn id="30" dur="3800" fill="hold"/>
                                        <p:tgtEl>
                                          <p:spTgt spid="21"/>
                                        </p:tgtEl>
                                        <p:attrNameLst>
                                          <p:attrName>r</p:attrName>
                                        </p:attrNameLst>
                                      </p:cBhvr>
                                    </p:animRot>
                                  </p:childTnLst>
                                </p:cTn>
                              </p:par>
                              <p:par>
                                <p:cTn id="31" presetID="8" presetClass="emph" presetSubtype="0" fill="hold" nodeType="withEffect">
                                  <p:stCondLst>
                                    <p:cond delay="500"/>
                                  </p:stCondLst>
                                  <p:childTnLst>
                                    <p:animRot by="43200000">
                                      <p:cBhvr>
                                        <p:cTn id="32" dur="3800" fill="hold"/>
                                        <p:tgtEl>
                                          <p:spTgt spid="27"/>
                                        </p:tgtEl>
                                        <p:attrNameLst>
                                          <p:attrName>r</p:attrName>
                                        </p:attrNameLst>
                                      </p:cBhvr>
                                    </p:animRot>
                                  </p:childTnLst>
                                </p:cTn>
                              </p:par>
                              <p:par>
                                <p:cTn id="33" presetID="8" presetClass="emph" presetSubtype="0" fill="hold" nodeType="withEffect">
                                  <p:stCondLst>
                                    <p:cond delay="500"/>
                                  </p:stCondLst>
                                  <p:childTnLst>
                                    <p:animRot by="43200000">
                                      <p:cBhvr>
                                        <p:cTn id="34" dur="3800" fill="hold"/>
                                        <p:tgtEl>
                                          <p:spTgt spid="24"/>
                                        </p:tgtEl>
                                        <p:attrNameLst>
                                          <p:attrName>r</p:attrName>
                                        </p:attrNameLst>
                                      </p:cBhvr>
                                    </p:animRot>
                                  </p:childTnLst>
                                </p:cTn>
                              </p:par>
                              <p:par>
                                <p:cTn id="35" presetID="8" presetClass="emph" presetSubtype="0" fill="hold" nodeType="withEffect">
                                  <p:stCondLst>
                                    <p:cond delay="500"/>
                                  </p:stCondLst>
                                  <p:childTnLst>
                                    <p:animRot by="43200000">
                                      <p:cBhvr>
                                        <p:cTn id="36" dur="3800" fill="hold"/>
                                        <p:tgtEl>
                                          <p:spTgt spid="18"/>
                                        </p:tgtEl>
                                        <p:attrNameLst>
                                          <p:attrName>r</p:attrName>
                                        </p:attrNameLst>
                                      </p:cBhvr>
                                    </p:animRot>
                                  </p:childTnLst>
                                </p:cTn>
                              </p:par>
                              <p:par>
                                <p:cTn id="37" presetID="53" presetClass="entr" presetSubtype="16" fill="hold" nodeType="withEffect">
                                  <p:stCondLst>
                                    <p:cond delay="225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par>
                                <p:cTn id="42" presetID="53" presetClass="entr" presetSubtype="16" fill="hold" nodeType="withEffect">
                                  <p:stCondLst>
                                    <p:cond delay="275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325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par>
                                <p:cTn id="52" presetID="53" presetClass="entr" presetSubtype="16" fill="hold" nodeType="withEffect">
                                  <p:stCondLst>
                                    <p:cond delay="375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1-原创素材\1_mm1102\PPT\PPT_018\materials\f095f6b458e9694134951f20b667736b[1]_2.jpg"/>
          <p:cNvPicPr>
            <a:picLocks noChangeAspect="1" noChangeArrowheads="1"/>
          </p:cNvPicPr>
          <p:nvPr/>
        </p:nvPicPr>
        <p:blipFill>
          <a:blip r:embed="rId3"/>
          <a:srcRect/>
          <a:stretch>
            <a:fillRect/>
          </a:stretch>
        </p:blipFill>
        <p:spPr bwMode="auto">
          <a:xfrm>
            <a:off x="7088679" y="0"/>
            <a:ext cx="51049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38150" y="2307043"/>
            <a:ext cx="5309507" cy="560568"/>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mj-lt"/>
              </a:rPr>
              <a:t> </a:t>
            </a:r>
            <a:r>
              <a:rPr lang="en-US" altLang="zh-CN" sz="2000" dirty="0" smtClean="0">
                <a:solidFill>
                  <a:schemeClr val="bg1"/>
                </a:solidFill>
                <a:latin typeface="+mj-lt"/>
              </a:rPr>
              <a:t>1 </a:t>
            </a:r>
            <a:r>
              <a:rPr lang="zh-CN" altLang="en-US" sz="2000" dirty="0" smtClean="0">
                <a:solidFill>
                  <a:schemeClr val="bg1"/>
                </a:solidFill>
                <a:latin typeface="+mj-lt"/>
              </a:rPr>
              <a:t>某某市文化传播有限公司</a:t>
            </a:r>
            <a:endParaRPr lang="zh-CN" altLang="en-US" sz="2000" dirty="0">
              <a:solidFill>
                <a:schemeClr val="bg1"/>
              </a:solidFill>
              <a:latin typeface="+mj-lt"/>
            </a:endParaRPr>
          </a:p>
        </p:txBody>
      </p:sp>
      <p:sp>
        <p:nvSpPr>
          <p:cNvPr id="21" name="矩形 20"/>
          <p:cNvSpPr/>
          <p:nvPr/>
        </p:nvSpPr>
        <p:spPr>
          <a:xfrm>
            <a:off x="758825" y="3082901"/>
            <a:ext cx="5309507" cy="560568"/>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zh-CN" altLang="en-US" sz="2000" dirty="0">
                <a:solidFill>
                  <a:schemeClr val="bg1"/>
                </a:solidFill>
                <a:latin typeface="+mj-lt"/>
              </a:rPr>
              <a:t> </a:t>
            </a:r>
            <a:r>
              <a:rPr lang="en-US" altLang="zh-CN" sz="2000" dirty="0" smtClean="0">
                <a:solidFill>
                  <a:schemeClr val="bg1"/>
                </a:solidFill>
                <a:latin typeface="+mj-lt"/>
              </a:rPr>
              <a:t>2 </a:t>
            </a:r>
            <a:r>
              <a:rPr lang="zh-CN" altLang="en-US" sz="2000" dirty="0" smtClean="0">
                <a:solidFill>
                  <a:schemeClr val="bg1"/>
                </a:solidFill>
                <a:latin typeface="+mj-lt"/>
              </a:rPr>
              <a:t>某某市鑫</a:t>
            </a:r>
            <a:r>
              <a:rPr lang="zh-CN" altLang="en-US" sz="2000" dirty="0">
                <a:solidFill>
                  <a:schemeClr val="bg1"/>
                </a:solidFill>
                <a:latin typeface="+mj-lt"/>
              </a:rPr>
              <a:t>石墙体材料公司 </a:t>
            </a:r>
            <a:endParaRPr lang="zh-CN" altLang="de-DE" sz="2000" dirty="0">
              <a:solidFill>
                <a:schemeClr val="bg1"/>
              </a:solidFill>
              <a:latin typeface="+mj-lt"/>
            </a:endParaRPr>
          </a:p>
        </p:txBody>
      </p:sp>
      <p:sp>
        <p:nvSpPr>
          <p:cNvPr id="22" name="矩形 21"/>
          <p:cNvSpPr/>
          <p:nvPr/>
        </p:nvSpPr>
        <p:spPr>
          <a:xfrm>
            <a:off x="1079500" y="3858759"/>
            <a:ext cx="5309507" cy="5605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zh-CN" sz="2000" dirty="0" smtClean="0">
                <a:solidFill>
                  <a:schemeClr val="bg1"/>
                </a:solidFill>
                <a:latin typeface="+mj-lt"/>
              </a:rPr>
              <a:t>3 </a:t>
            </a:r>
            <a:r>
              <a:rPr lang="zh-CN" altLang="en-US" sz="2000" dirty="0" smtClean="0">
                <a:solidFill>
                  <a:schemeClr val="bg1"/>
                </a:solidFill>
                <a:latin typeface="+mj-lt"/>
              </a:rPr>
              <a:t>某某建筑</a:t>
            </a:r>
            <a:r>
              <a:rPr lang="zh-CN" altLang="en-US" sz="2000" dirty="0">
                <a:solidFill>
                  <a:schemeClr val="bg1"/>
                </a:solidFill>
                <a:latin typeface="+mj-lt"/>
              </a:rPr>
              <a:t>集团有限公司 </a:t>
            </a:r>
            <a:endParaRPr lang="zh-CN" altLang="de-DE" sz="2000" dirty="0">
              <a:solidFill>
                <a:schemeClr val="bg1"/>
              </a:solidFill>
              <a:latin typeface="+mj-lt"/>
            </a:endParaRPr>
          </a:p>
        </p:txBody>
      </p:sp>
      <p:sp>
        <p:nvSpPr>
          <p:cNvPr id="23" name="矩形 22"/>
          <p:cNvSpPr/>
          <p:nvPr/>
        </p:nvSpPr>
        <p:spPr>
          <a:xfrm>
            <a:off x="1400174" y="4634616"/>
            <a:ext cx="5309507" cy="560568"/>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mj-lt"/>
              </a:rPr>
              <a:t> </a:t>
            </a:r>
            <a:r>
              <a:rPr lang="en-US" altLang="zh-CN" sz="2000" dirty="0" smtClean="0">
                <a:solidFill>
                  <a:schemeClr val="bg1"/>
                </a:solidFill>
                <a:latin typeface="+mj-lt"/>
              </a:rPr>
              <a:t>4 </a:t>
            </a:r>
            <a:r>
              <a:rPr lang="zh-CN" altLang="en-US" sz="2000" dirty="0" smtClean="0">
                <a:solidFill>
                  <a:schemeClr val="bg1"/>
                </a:solidFill>
                <a:latin typeface="+mj-lt"/>
              </a:rPr>
              <a:t>某某市建材有限公司 </a:t>
            </a:r>
            <a:endParaRPr lang="zh-CN" altLang="en-US" sz="2000" dirty="0">
              <a:solidFill>
                <a:schemeClr val="bg1"/>
              </a:solidFill>
              <a:latin typeface="+mj-lt"/>
            </a:endParaRPr>
          </a:p>
        </p:txBody>
      </p:sp>
      <p:grpSp>
        <p:nvGrpSpPr>
          <p:cNvPr id="7" name="组合 6"/>
          <p:cNvGrpSpPr/>
          <p:nvPr/>
        </p:nvGrpSpPr>
        <p:grpSpPr>
          <a:xfrm>
            <a:off x="4727915" y="2101587"/>
            <a:ext cx="4721528" cy="3937028"/>
            <a:chOff x="857521" y="1675031"/>
            <a:chExt cx="4725413" cy="3940268"/>
          </a:xfrm>
        </p:grpSpPr>
        <p:pic>
          <p:nvPicPr>
            <p:cNvPr id="8" name="Picture 2"/>
            <p:cNvPicPr>
              <a:picLocks noChangeAspect="1"/>
            </p:cNvPicPr>
            <p:nvPr/>
          </p:nvPicPr>
          <p:blipFill>
            <a:blip r:embed="rId4" cstate="screen"/>
            <a:stretch>
              <a:fillRect/>
            </a:stretch>
          </p:blipFill>
          <p:spPr>
            <a:xfrm>
              <a:off x="857521" y="1675031"/>
              <a:ext cx="4725413" cy="3940268"/>
            </a:xfrm>
            <a:prstGeom prst="rect">
              <a:avLst/>
            </a:prstGeom>
            <a:effectLst>
              <a:reflection blurRad="6350" stA="52000" endA="300" endPos="35000" dir="5400000" sy="-100000" algn="bl" rotWithShape="0"/>
            </a:effectLst>
          </p:spPr>
        </p:pic>
        <p:sp>
          <p:nvSpPr>
            <p:cNvPr id="9" name="Rectangle 2"/>
            <p:cNvSpPr/>
            <p:nvPr/>
          </p:nvSpPr>
          <p:spPr>
            <a:xfrm>
              <a:off x="1040375" y="1850461"/>
              <a:ext cx="4362877" cy="2473930"/>
            </a:xfrm>
            <a:prstGeom prst="rect">
              <a:avLst/>
            </a:prstGeom>
            <a:blipFill>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black">
                    <a:lumMod val="85000"/>
                    <a:lumOff val="15000"/>
                  </a:prstClr>
                </a:solidFill>
              </a:endParaRPr>
            </a:p>
          </p:txBody>
        </p:sp>
      </p:grpSp>
      <p:sp>
        <p:nvSpPr>
          <p:cNvPr id="20" name="文本框 10"/>
          <p:cNvSpPr txBox="1"/>
          <p:nvPr/>
        </p:nvSpPr>
        <p:spPr>
          <a:xfrm>
            <a:off x="438150" y="888291"/>
            <a:ext cx="4856389"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社会实践</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1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 presetClass="entr" presetSubtype="2"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53" presetClass="entr" presetSubtype="16"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12" presetClass="entr" presetSubtype="2" fill="hold" grpId="0" nodeType="with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left)">
                                      <p:cBhvr>
                                        <p:cTn id="20" dur="500"/>
                                        <p:tgtEl>
                                          <p:spTgt spid="4"/>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left)">
                                      <p:cBhvr>
                                        <p:cTn id="24" dur="500"/>
                                        <p:tgtEl>
                                          <p:spTgt spid="21"/>
                                        </p:tgtEl>
                                      </p:cBhvr>
                                    </p:animEffect>
                                  </p:childTnLst>
                                </p:cTn>
                              </p:par>
                              <p:par>
                                <p:cTn id="25" presetID="12" presetClass="entr" presetSubtype="2"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left)">
                                      <p:cBhvr>
                                        <p:cTn id="28" dur="500"/>
                                        <p:tgtEl>
                                          <p:spTgt spid="22"/>
                                        </p:tgtEl>
                                      </p:cBhvr>
                                    </p:animEffect>
                                  </p:childTnLst>
                                </p:cTn>
                              </p:par>
                              <p:par>
                                <p:cTn id="29" presetID="12" presetClass="entr" presetSubtype="2"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left)">
                                      <p:cBhvr>
                                        <p:cTn id="32" dur="500"/>
                                        <p:tgtEl>
                                          <p:spTgt spid="2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0"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07866" y="2958461"/>
            <a:ext cx="2137205" cy="2817930"/>
            <a:chOff x="407866" y="2958461"/>
            <a:chExt cx="2137205" cy="2817930"/>
          </a:xfrm>
        </p:grpSpPr>
        <p:grpSp>
          <p:nvGrpSpPr>
            <p:cNvPr id="25" name="组合 24"/>
            <p:cNvGrpSpPr/>
            <p:nvPr/>
          </p:nvGrpSpPr>
          <p:grpSpPr>
            <a:xfrm>
              <a:off x="743023" y="2958461"/>
              <a:ext cx="1356263" cy="1356263"/>
              <a:chOff x="743023" y="2958461"/>
              <a:chExt cx="1356263" cy="1356263"/>
            </a:xfrm>
          </p:grpSpPr>
          <p:sp>
            <p:nvSpPr>
              <p:cNvPr id="5" name="矩形 4"/>
              <p:cNvSpPr/>
              <p:nvPr/>
            </p:nvSpPr>
            <p:spPr>
              <a:xfrm rot="2654847">
                <a:off x="743023" y="2958461"/>
                <a:ext cx="1356263" cy="1356263"/>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2"/>
              <p:cNvSpPr/>
              <p:nvPr/>
            </p:nvSpPr>
            <p:spPr bwMode="auto">
              <a:xfrm>
                <a:off x="1146300" y="3230101"/>
                <a:ext cx="550711" cy="729399"/>
              </a:xfrm>
              <a:custGeom>
                <a:avLst/>
                <a:gdLst/>
                <a:ahLst/>
                <a:cxnLst>
                  <a:cxn ang="0">
                    <a:pos x="112" y="0"/>
                  </a:cxn>
                  <a:cxn ang="0">
                    <a:pos x="76" y="0"/>
                  </a:cxn>
                  <a:cxn ang="0">
                    <a:pos x="50" y="0"/>
                  </a:cxn>
                  <a:cxn ang="0">
                    <a:pos x="32" y="4"/>
                  </a:cxn>
                  <a:cxn ang="0">
                    <a:pos x="18" y="12"/>
                  </a:cxn>
                  <a:cxn ang="0">
                    <a:pos x="14" y="16"/>
                  </a:cxn>
                  <a:cxn ang="0">
                    <a:pos x="4" y="28"/>
                  </a:cxn>
                  <a:cxn ang="0">
                    <a:pos x="0" y="44"/>
                  </a:cxn>
                  <a:cxn ang="0">
                    <a:pos x="0" y="62"/>
                  </a:cxn>
                  <a:cxn ang="0">
                    <a:pos x="0" y="480"/>
                  </a:cxn>
                  <a:cxn ang="0">
                    <a:pos x="6" y="492"/>
                  </a:cxn>
                  <a:cxn ang="0">
                    <a:pos x="18" y="498"/>
                  </a:cxn>
                  <a:cxn ang="0">
                    <a:pos x="328" y="498"/>
                  </a:cxn>
                  <a:cxn ang="0">
                    <a:pos x="340" y="492"/>
                  </a:cxn>
                  <a:cxn ang="0">
                    <a:pos x="346" y="480"/>
                  </a:cxn>
                  <a:cxn ang="0">
                    <a:pos x="346" y="58"/>
                  </a:cxn>
                  <a:cxn ang="0">
                    <a:pos x="340" y="46"/>
                  </a:cxn>
                  <a:cxn ang="0">
                    <a:pos x="328" y="40"/>
                  </a:cxn>
                  <a:cxn ang="0">
                    <a:pos x="122" y="40"/>
                  </a:cxn>
                  <a:cxn ang="0">
                    <a:pos x="118" y="32"/>
                  </a:cxn>
                  <a:cxn ang="0">
                    <a:pos x="110" y="28"/>
                  </a:cxn>
                  <a:cxn ang="0">
                    <a:pos x="104" y="30"/>
                  </a:cxn>
                  <a:cxn ang="0">
                    <a:pos x="98" y="36"/>
                  </a:cxn>
                  <a:cxn ang="0">
                    <a:pos x="98" y="46"/>
                  </a:cxn>
                  <a:cxn ang="0">
                    <a:pos x="68" y="134"/>
                  </a:cxn>
                  <a:cxn ang="0">
                    <a:pos x="42" y="40"/>
                  </a:cxn>
                  <a:cxn ang="0">
                    <a:pos x="18" y="40"/>
                  </a:cxn>
                  <a:cxn ang="0">
                    <a:pos x="38" y="18"/>
                  </a:cxn>
                  <a:cxn ang="0">
                    <a:pos x="358" y="18"/>
                  </a:cxn>
                  <a:cxn ang="0">
                    <a:pos x="358" y="464"/>
                  </a:cxn>
                  <a:cxn ang="0">
                    <a:pos x="366" y="462"/>
                  </a:cxn>
                  <a:cxn ang="0">
                    <a:pos x="376" y="452"/>
                  </a:cxn>
                  <a:cxn ang="0">
                    <a:pos x="376" y="18"/>
                  </a:cxn>
                  <a:cxn ang="0">
                    <a:pos x="376" y="10"/>
                  </a:cxn>
                  <a:cxn ang="0">
                    <a:pos x="366" y="2"/>
                  </a:cxn>
                  <a:cxn ang="0">
                    <a:pos x="358" y="0"/>
                  </a:cxn>
                </a:cxnLst>
                <a:rect l="0" t="0" r="r" b="b"/>
                <a:pathLst>
                  <a:path w="376" h="498">
                    <a:moveTo>
                      <a:pt x="358" y="0"/>
                    </a:moveTo>
                    <a:lnTo>
                      <a:pt x="112" y="0"/>
                    </a:lnTo>
                    <a:lnTo>
                      <a:pt x="112" y="0"/>
                    </a:lnTo>
                    <a:lnTo>
                      <a:pt x="76" y="0"/>
                    </a:lnTo>
                    <a:lnTo>
                      <a:pt x="50" y="0"/>
                    </a:lnTo>
                    <a:lnTo>
                      <a:pt x="50" y="0"/>
                    </a:lnTo>
                    <a:lnTo>
                      <a:pt x="42" y="0"/>
                    </a:lnTo>
                    <a:lnTo>
                      <a:pt x="32" y="4"/>
                    </a:lnTo>
                    <a:lnTo>
                      <a:pt x="24" y="8"/>
                    </a:lnTo>
                    <a:lnTo>
                      <a:pt x="18" y="12"/>
                    </a:lnTo>
                    <a:lnTo>
                      <a:pt x="14" y="16"/>
                    </a:lnTo>
                    <a:lnTo>
                      <a:pt x="14" y="16"/>
                    </a:lnTo>
                    <a:lnTo>
                      <a:pt x="8" y="22"/>
                    </a:lnTo>
                    <a:lnTo>
                      <a:pt x="4" y="28"/>
                    </a:lnTo>
                    <a:lnTo>
                      <a:pt x="2" y="38"/>
                    </a:lnTo>
                    <a:lnTo>
                      <a:pt x="0" y="44"/>
                    </a:lnTo>
                    <a:lnTo>
                      <a:pt x="0" y="58"/>
                    </a:lnTo>
                    <a:lnTo>
                      <a:pt x="0" y="62"/>
                    </a:lnTo>
                    <a:lnTo>
                      <a:pt x="0" y="480"/>
                    </a:lnTo>
                    <a:lnTo>
                      <a:pt x="0" y="480"/>
                    </a:lnTo>
                    <a:lnTo>
                      <a:pt x="2" y="488"/>
                    </a:lnTo>
                    <a:lnTo>
                      <a:pt x="6" y="492"/>
                    </a:lnTo>
                    <a:lnTo>
                      <a:pt x="12" y="496"/>
                    </a:lnTo>
                    <a:lnTo>
                      <a:pt x="18" y="498"/>
                    </a:lnTo>
                    <a:lnTo>
                      <a:pt x="328" y="498"/>
                    </a:lnTo>
                    <a:lnTo>
                      <a:pt x="328" y="498"/>
                    </a:lnTo>
                    <a:lnTo>
                      <a:pt x="334" y="496"/>
                    </a:lnTo>
                    <a:lnTo>
                      <a:pt x="340" y="492"/>
                    </a:lnTo>
                    <a:lnTo>
                      <a:pt x="344" y="488"/>
                    </a:lnTo>
                    <a:lnTo>
                      <a:pt x="346" y="480"/>
                    </a:lnTo>
                    <a:lnTo>
                      <a:pt x="346" y="58"/>
                    </a:lnTo>
                    <a:lnTo>
                      <a:pt x="346" y="58"/>
                    </a:lnTo>
                    <a:lnTo>
                      <a:pt x="344" y="52"/>
                    </a:lnTo>
                    <a:lnTo>
                      <a:pt x="340" y="46"/>
                    </a:lnTo>
                    <a:lnTo>
                      <a:pt x="334" y="42"/>
                    </a:lnTo>
                    <a:lnTo>
                      <a:pt x="328" y="40"/>
                    </a:lnTo>
                    <a:lnTo>
                      <a:pt x="122" y="40"/>
                    </a:lnTo>
                    <a:lnTo>
                      <a:pt x="122" y="40"/>
                    </a:lnTo>
                    <a:lnTo>
                      <a:pt x="120" y="36"/>
                    </a:lnTo>
                    <a:lnTo>
                      <a:pt x="118" y="32"/>
                    </a:lnTo>
                    <a:lnTo>
                      <a:pt x="114" y="30"/>
                    </a:lnTo>
                    <a:lnTo>
                      <a:pt x="110" y="28"/>
                    </a:lnTo>
                    <a:lnTo>
                      <a:pt x="110" y="28"/>
                    </a:lnTo>
                    <a:lnTo>
                      <a:pt x="104" y="30"/>
                    </a:lnTo>
                    <a:lnTo>
                      <a:pt x="102" y="32"/>
                    </a:lnTo>
                    <a:lnTo>
                      <a:pt x="98" y="36"/>
                    </a:lnTo>
                    <a:lnTo>
                      <a:pt x="98" y="40"/>
                    </a:lnTo>
                    <a:lnTo>
                      <a:pt x="98" y="46"/>
                    </a:lnTo>
                    <a:lnTo>
                      <a:pt x="98" y="162"/>
                    </a:lnTo>
                    <a:lnTo>
                      <a:pt x="68" y="134"/>
                    </a:lnTo>
                    <a:lnTo>
                      <a:pt x="42" y="162"/>
                    </a:lnTo>
                    <a:lnTo>
                      <a:pt x="42" y="40"/>
                    </a:lnTo>
                    <a:lnTo>
                      <a:pt x="18" y="40"/>
                    </a:lnTo>
                    <a:lnTo>
                      <a:pt x="18" y="40"/>
                    </a:lnTo>
                    <a:lnTo>
                      <a:pt x="18" y="40"/>
                    </a:lnTo>
                    <a:lnTo>
                      <a:pt x="38" y="18"/>
                    </a:lnTo>
                    <a:lnTo>
                      <a:pt x="94" y="18"/>
                    </a:lnTo>
                    <a:lnTo>
                      <a:pt x="358" y="18"/>
                    </a:lnTo>
                    <a:lnTo>
                      <a:pt x="358" y="464"/>
                    </a:lnTo>
                    <a:lnTo>
                      <a:pt x="358" y="464"/>
                    </a:lnTo>
                    <a:lnTo>
                      <a:pt x="358" y="464"/>
                    </a:lnTo>
                    <a:lnTo>
                      <a:pt x="366" y="462"/>
                    </a:lnTo>
                    <a:lnTo>
                      <a:pt x="372" y="458"/>
                    </a:lnTo>
                    <a:lnTo>
                      <a:pt x="376" y="452"/>
                    </a:lnTo>
                    <a:lnTo>
                      <a:pt x="376" y="446"/>
                    </a:lnTo>
                    <a:lnTo>
                      <a:pt x="376" y="18"/>
                    </a:lnTo>
                    <a:lnTo>
                      <a:pt x="376" y="18"/>
                    </a:lnTo>
                    <a:lnTo>
                      <a:pt x="376" y="10"/>
                    </a:lnTo>
                    <a:lnTo>
                      <a:pt x="372" y="6"/>
                    </a:lnTo>
                    <a:lnTo>
                      <a:pt x="366" y="2"/>
                    </a:lnTo>
                    <a:lnTo>
                      <a:pt x="358" y="0"/>
                    </a:lnTo>
                    <a:lnTo>
                      <a:pt x="358" y="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grpSp>
        <p:sp>
          <p:nvSpPr>
            <p:cNvPr id="19" name="文本框 32"/>
            <p:cNvSpPr txBox="1"/>
            <p:nvPr/>
          </p:nvSpPr>
          <p:spPr>
            <a:xfrm>
              <a:off x="407866" y="5191616"/>
              <a:ext cx="2137205"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院级才艺</a:t>
              </a:r>
              <a:r>
                <a:rPr lang="zh-CN" altLang="en-US" sz="1600" dirty="0" smtClean="0">
                  <a:latin typeface="微软雅黑" panose="020B0503020204020204" charset="-122"/>
                  <a:ea typeface="微软雅黑" panose="020B0503020204020204" charset="-122"/>
                </a:rPr>
                <a:t>大赛</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特等奖</a:t>
              </a:r>
              <a:endParaRPr lang="zh-CN" altLang="en-US" sz="1600" dirty="0">
                <a:latin typeface="微软雅黑" panose="020B0503020204020204" charset="-122"/>
                <a:ea typeface="微软雅黑" panose="020B0503020204020204" charset="-122"/>
              </a:endParaRPr>
            </a:p>
          </p:txBody>
        </p:sp>
      </p:grpSp>
      <p:grpSp>
        <p:nvGrpSpPr>
          <p:cNvPr id="27" name="组合 26"/>
          <p:cNvGrpSpPr/>
          <p:nvPr/>
        </p:nvGrpSpPr>
        <p:grpSpPr>
          <a:xfrm>
            <a:off x="2693059" y="2958462"/>
            <a:ext cx="2137205" cy="2817929"/>
            <a:chOff x="2693059" y="2958462"/>
            <a:chExt cx="2137205" cy="2817929"/>
          </a:xfrm>
        </p:grpSpPr>
        <p:sp>
          <p:nvSpPr>
            <p:cNvPr id="3" name="矩形 2"/>
            <p:cNvSpPr/>
            <p:nvPr/>
          </p:nvSpPr>
          <p:spPr>
            <a:xfrm rot="2654847">
              <a:off x="2973868" y="2958462"/>
              <a:ext cx="1356263" cy="1356263"/>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86"/>
            <p:cNvSpPr>
              <a:spLocks noEditPoints="1"/>
            </p:cNvSpPr>
            <p:nvPr/>
          </p:nvSpPr>
          <p:spPr bwMode="auto">
            <a:xfrm>
              <a:off x="3323386" y="3355087"/>
              <a:ext cx="657225" cy="479425"/>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sp>
          <p:nvSpPr>
            <p:cNvPr id="20" name="文本框 34"/>
            <p:cNvSpPr txBox="1"/>
            <p:nvPr/>
          </p:nvSpPr>
          <p:spPr>
            <a:xfrm>
              <a:off x="2693059" y="5191616"/>
              <a:ext cx="2137205"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校级原创视频</a:t>
              </a:r>
              <a:r>
                <a:rPr lang="zh-CN" altLang="en-US" sz="1600" dirty="0" smtClean="0">
                  <a:latin typeface="微软雅黑" panose="020B0503020204020204" charset="-122"/>
                  <a:ea typeface="微软雅黑" panose="020B0503020204020204" charset="-122"/>
                </a:rPr>
                <a:t>大赛</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一等奖</a:t>
              </a:r>
              <a:endParaRPr lang="zh-CN" altLang="en-US" sz="1600" dirty="0">
                <a:latin typeface="微软雅黑" panose="020B0503020204020204" charset="-122"/>
                <a:ea typeface="微软雅黑" panose="020B0503020204020204" charset="-122"/>
              </a:endParaRPr>
            </a:p>
          </p:txBody>
        </p:sp>
      </p:grpSp>
      <p:grpSp>
        <p:nvGrpSpPr>
          <p:cNvPr id="28" name="组合 27"/>
          <p:cNvGrpSpPr/>
          <p:nvPr/>
        </p:nvGrpSpPr>
        <p:grpSpPr>
          <a:xfrm>
            <a:off x="5206187" y="2716097"/>
            <a:ext cx="1840997" cy="3060294"/>
            <a:chOff x="5206187" y="2716097"/>
            <a:chExt cx="1840997" cy="3060294"/>
          </a:xfrm>
        </p:grpSpPr>
        <p:sp>
          <p:nvSpPr>
            <p:cNvPr id="2" name="矩形 1"/>
            <p:cNvSpPr/>
            <p:nvPr/>
          </p:nvSpPr>
          <p:spPr>
            <a:xfrm rot="2654847">
              <a:off x="5206187" y="2716097"/>
              <a:ext cx="1840997" cy="1840997"/>
            </a:xfrm>
            <a:prstGeom prst="rect">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680597" y="3230101"/>
              <a:ext cx="892175" cy="701675"/>
              <a:chOff x="8251825" y="1574800"/>
              <a:chExt cx="892175" cy="701675"/>
            </a:xfrm>
            <a:solidFill>
              <a:schemeClr val="bg1"/>
            </a:solidFill>
          </p:grpSpPr>
          <p:sp>
            <p:nvSpPr>
              <p:cNvPr id="10"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4"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91440" tIns="45720" rIns="91440" bIns="45720" numCol="1" anchor="t" anchorCtr="0" compatLnSpc="1"/>
              <a:lstStyle/>
              <a:p>
                <a:endParaRPr lang="zh-CN" altLang="en-US"/>
              </a:p>
            </p:txBody>
          </p:sp>
        </p:grpSp>
        <p:sp>
          <p:nvSpPr>
            <p:cNvPr id="21" name="文本框 35"/>
            <p:cNvSpPr txBox="1"/>
            <p:nvPr/>
          </p:nvSpPr>
          <p:spPr>
            <a:xfrm>
              <a:off x="5223118"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校级乐器</a:t>
              </a:r>
              <a:r>
                <a:rPr lang="zh-CN" altLang="en-US" sz="1600" dirty="0" smtClean="0">
                  <a:latin typeface="微软雅黑" panose="020B0503020204020204" charset="-122"/>
                  <a:ea typeface="微软雅黑" panose="020B0503020204020204" charset="-122"/>
                </a:rPr>
                <a:t>大赛</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三等奖</a:t>
              </a:r>
              <a:endParaRPr lang="zh-CN" altLang="en-US" sz="1600" dirty="0">
                <a:latin typeface="微软雅黑" panose="020B0503020204020204" charset="-122"/>
                <a:ea typeface="微软雅黑" panose="020B0503020204020204" charset="-122"/>
              </a:endParaRPr>
            </a:p>
          </p:txBody>
        </p:sp>
      </p:grpSp>
      <p:grpSp>
        <p:nvGrpSpPr>
          <p:cNvPr id="29" name="组合 28"/>
          <p:cNvGrpSpPr/>
          <p:nvPr/>
        </p:nvGrpSpPr>
        <p:grpSpPr>
          <a:xfrm>
            <a:off x="7744000" y="2958459"/>
            <a:ext cx="1816312" cy="2817932"/>
            <a:chOff x="7744000" y="2958459"/>
            <a:chExt cx="1816312" cy="2817932"/>
          </a:xfrm>
        </p:grpSpPr>
        <p:sp>
          <p:nvSpPr>
            <p:cNvPr id="4" name="矩形 3"/>
            <p:cNvSpPr/>
            <p:nvPr/>
          </p:nvSpPr>
          <p:spPr>
            <a:xfrm rot="2654847">
              <a:off x="7923240" y="2958459"/>
              <a:ext cx="1356263" cy="1356263"/>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283936" y="3345988"/>
              <a:ext cx="596900" cy="596900"/>
              <a:chOff x="5438775" y="2660650"/>
              <a:chExt cx="596900" cy="596900"/>
            </a:xfrm>
            <a:solidFill>
              <a:schemeClr val="bg1"/>
            </a:solidFill>
          </p:grpSpPr>
          <p:sp>
            <p:nvSpPr>
              <p:cNvPr id="16"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22" name="文本框 36"/>
            <p:cNvSpPr txBox="1"/>
            <p:nvPr/>
          </p:nvSpPr>
          <p:spPr>
            <a:xfrm>
              <a:off x="7744000"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院级科技</a:t>
              </a:r>
              <a:r>
                <a:rPr lang="zh-CN" altLang="en-US" sz="1600" dirty="0" smtClean="0">
                  <a:latin typeface="微软雅黑" panose="020B0503020204020204" charset="-122"/>
                  <a:ea typeface="微软雅黑" panose="020B0503020204020204" charset="-122"/>
                </a:rPr>
                <a:t>创新</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大赛二等奖</a:t>
              </a:r>
              <a:endParaRPr lang="zh-CN" altLang="en-US" sz="1600" dirty="0">
                <a:latin typeface="微软雅黑" panose="020B0503020204020204" charset="-122"/>
                <a:ea typeface="微软雅黑" panose="020B0503020204020204" charset="-122"/>
              </a:endParaRPr>
            </a:p>
          </p:txBody>
        </p:sp>
      </p:grpSp>
      <p:grpSp>
        <p:nvGrpSpPr>
          <p:cNvPr id="35" name="组合 34"/>
          <p:cNvGrpSpPr/>
          <p:nvPr/>
        </p:nvGrpSpPr>
        <p:grpSpPr>
          <a:xfrm>
            <a:off x="9918458" y="2958459"/>
            <a:ext cx="1816312" cy="2817932"/>
            <a:chOff x="9918458" y="2958459"/>
            <a:chExt cx="1816312" cy="2817932"/>
          </a:xfrm>
        </p:grpSpPr>
        <p:sp>
          <p:nvSpPr>
            <p:cNvPr id="6" name="矩形 5"/>
            <p:cNvSpPr/>
            <p:nvPr/>
          </p:nvSpPr>
          <p:spPr>
            <a:xfrm rot="2654847">
              <a:off x="10148483" y="2958459"/>
              <a:ext cx="1356263" cy="135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208"/>
            <p:cNvSpPr>
              <a:spLocks noEditPoints="1"/>
            </p:cNvSpPr>
            <p:nvPr/>
          </p:nvSpPr>
          <p:spPr bwMode="auto">
            <a:xfrm>
              <a:off x="10512334" y="3325351"/>
              <a:ext cx="628560" cy="625162"/>
            </a:xfrm>
            <a:custGeom>
              <a:avLst/>
              <a:gdLst/>
              <a:ahLst/>
              <a:cxnLst>
                <a:cxn ang="0">
                  <a:pos x="268" y="350"/>
                </a:cxn>
                <a:cxn ang="0">
                  <a:pos x="248" y="358"/>
                </a:cxn>
                <a:cxn ang="0">
                  <a:pos x="208" y="368"/>
                </a:cxn>
                <a:cxn ang="0">
                  <a:pos x="186" y="368"/>
                </a:cxn>
                <a:cxn ang="0">
                  <a:pos x="148" y="364"/>
                </a:cxn>
                <a:cxn ang="0">
                  <a:pos x="114" y="354"/>
                </a:cxn>
                <a:cxn ang="0">
                  <a:pos x="82" y="336"/>
                </a:cxn>
                <a:cxn ang="0">
                  <a:pos x="54" y="314"/>
                </a:cxn>
                <a:cxn ang="0">
                  <a:pos x="32" y="288"/>
                </a:cxn>
                <a:cxn ang="0">
                  <a:pos x="16" y="256"/>
                </a:cxn>
                <a:cxn ang="0">
                  <a:pos x="4" y="222"/>
                </a:cxn>
                <a:cxn ang="0">
                  <a:pos x="0" y="184"/>
                </a:cxn>
                <a:cxn ang="0">
                  <a:pos x="2" y="166"/>
                </a:cxn>
                <a:cxn ang="0">
                  <a:pos x="8" y="130"/>
                </a:cxn>
                <a:cxn ang="0">
                  <a:pos x="22" y="98"/>
                </a:cxn>
                <a:cxn ang="0">
                  <a:pos x="40" y="70"/>
                </a:cxn>
                <a:cxn ang="0">
                  <a:pos x="64" y="46"/>
                </a:cxn>
                <a:cxn ang="0">
                  <a:pos x="90" y="26"/>
                </a:cxn>
                <a:cxn ang="0">
                  <a:pos x="122" y="10"/>
                </a:cxn>
                <a:cxn ang="0">
                  <a:pos x="156" y="2"/>
                </a:cxn>
                <a:cxn ang="0">
                  <a:pos x="174" y="184"/>
                </a:cxn>
                <a:cxn ang="0">
                  <a:pos x="176" y="190"/>
                </a:cxn>
                <a:cxn ang="0">
                  <a:pos x="370" y="172"/>
                </a:cxn>
                <a:cxn ang="0">
                  <a:pos x="196" y="0"/>
                </a:cxn>
                <a:cxn ang="0">
                  <a:pos x="214" y="2"/>
                </a:cxn>
                <a:cxn ang="0">
                  <a:pos x="246" y="10"/>
                </a:cxn>
                <a:cxn ang="0">
                  <a:pos x="276" y="24"/>
                </a:cxn>
                <a:cxn ang="0">
                  <a:pos x="304" y="42"/>
                </a:cxn>
                <a:cxn ang="0">
                  <a:pos x="326" y="66"/>
                </a:cxn>
                <a:cxn ang="0">
                  <a:pos x="346" y="92"/>
                </a:cxn>
                <a:cxn ang="0">
                  <a:pos x="360" y="122"/>
                </a:cxn>
                <a:cxn ang="0">
                  <a:pos x="368" y="156"/>
                </a:cxn>
                <a:cxn ang="0">
                  <a:pos x="370" y="172"/>
                </a:cxn>
                <a:cxn ang="0">
                  <a:pos x="344" y="150"/>
                </a:cxn>
                <a:cxn ang="0">
                  <a:pos x="336" y="126"/>
                </a:cxn>
                <a:cxn ang="0">
                  <a:pos x="314" y="86"/>
                </a:cxn>
                <a:cxn ang="0">
                  <a:pos x="282" y="54"/>
                </a:cxn>
                <a:cxn ang="0">
                  <a:pos x="242" y="32"/>
                </a:cxn>
                <a:cxn ang="0">
                  <a:pos x="220" y="150"/>
                </a:cxn>
                <a:cxn ang="0">
                  <a:pos x="288" y="338"/>
                </a:cxn>
                <a:cxn ang="0">
                  <a:pos x="320" y="310"/>
                </a:cxn>
                <a:cxn ang="0">
                  <a:pos x="344" y="278"/>
                </a:cxn>
                <a:cxn ang="0">
                  <a:pos x="362" y="238"/>
                </a:cxn>
                <a:cxn ang="0">
                  <a:pos x="370" y="196"/>
                </a:cxn>
                <a:cxn ang="0">
                  <a:pos x="288" y="338"/>
                </a:cxn>
              </a:cxnLst>
              <a:rect l="0" t="0" r="r" b="b"/>
              <a:pathLst>
                <a:path w="370" h="368">
                  <a:moveTo>
                    <a:pt x="176" y="190"/>
                  </a:moveTo>
                  <a:lnTo>
                    <a:pt x="268" y="350"/>
                  </a:lnTo>
                  <a:lnTo>
                    <a:pt x="268" y="350"/>
                  </a:lnTo>
                  <a:lnTo>
                    <a:pt x="248" y="358"/>
                  </a:lnTo>
                  <a:lnTo>
                    <a:pt x="228" y="364"/>
                  </a:lnTo>
                  <a:lnTo>
                    <a:pt x="208" y="368"/>
                  </a:lnTo>
                  <a:lnTo>
                    <a:pt x="186" y="368"/>
                  </a:lnTo>
                  <a:lnTo>
                    <a:pt x="186" y="368"/>
                  </a:lnTo>
                  <a:lnTo>
                    <a:pt x="166" y="368"/>
                  </a:lnTo>
                  <a:lnTo>
                    <a:pt x="148" y="364"/>
                  </a:lnTo>
                  <a:lnTo>
                    <a:pt x="130" y="360"/>
                  </a:lnTo>
                  <a:lnTo>
                    <a:pt x="114" y="354"/>
                  </a:lnTo>
                  <a:lnTo>
                    <a:pt x="98" y="346"/>
                  </a:lnTo>
                  <a:lnTo>
                    <a:pt x="82" y="336"/>
                  </a:lnTo>
                  <a:lnTo>
                    <a:pt x="68" y="326"/>
                  </a:lnTo>
                  <a:lnTo>
                    <a:pt x="54" y="314"/>
                  </a:lnTo>
                  <a:lnTo>
                    <a:pt x="42" y="302"/>
                  </a:lnTo>
                  <a:lnTo>
                    <a:pt x="32" y="288"/>
                  </a:lnTo>
                  <a:lnTo>
                    <a:pt x="24" y="272"/>
                  </a:lnTo>
                  <a:lnTo>
                    <a:pt x="16" y="256"/>
                  </a:lnTo>
                  <a:lnTo>
                    <a:pt x="10" y="238"/>
                  </a:lnTo>
                  <a:lnTo>
                    <a:pt x="4" y="222"/>
                  </a:lnTo>
                  <a:lnTo>
                    <a:pt x="2" y="202"/>
                  </a:lnTo>
                  <a:lnTo>
                    <a:pt x="0" y="184"/>
                  </a:lnTo>
                  <a:lnTo>
                    <a:pt x="0" y="184"/>
                  </a:lnTo>
                  <a:lnTo>
                    <a:pt x="2" y="166"/>
                  </a:lnTo>
                  <a:lnTo>
                    <a:pt x="4" y="148"/>
                  </a:lnTo>
                  <a:lnTo>
                    <a:pt x="8" y="130"/>
                  </a:lnTo>
                  <a:lnTo>
                    <a:pt x="14" y="114"/>
                  </a:lnTo>
                  <a:lnTo>
                    <a:pt x="22" y="98"/>
                  </a:lnTo>
                  <a:lnTo>
                    <a:pt x="30" y="84"/>
                  </a:lnTo>
                  <a:lnTo>
                    <a:pt x="40" y="70"/>
                  </a:lnTo>
                  <a:lnTo>
                    <a:pt x="52" y="58"/>
                  </a:lnTo>
                  <a:lnTo>
                    <a:pt x="64" y="46"/>
                  </a:lnTo>
                  <a:lnTo>
                    <a:pt x="76" y="34"/>
                  </a:lnTo>
                  <a:lnTo>
                    <a:pt x="90" y="26"/>
                  </a:lnTo>
                  <a:lnTo>
                    <a:pt x="106" y="18"/>
                  </a:lnTo>
                  <a:lnTo>
                    <a:pt x="122" y="10"/>
                  </a:lnTo>
                  <a:lnTo>
                    <a:pt x="138" y="6"/>
                  </a:lnTo>
                  <a:lnTo>
                    <a:pt x="156" y="2"/>
                  </a:lnTo>
                  <a:lnTo>
                    <a:pt x="174" y="0"/>
                  </a:lnTo>
                  <a:lnTo>
                    <a:pt x="174" y="184"/>
                  </a:lnTo>
                  <a:lnTo>
                    <a:pt x="174" y="184"/>
                  </a:lnTo>
                  <a:lnTo>
                    <a:pt x="176" y="190"/>
                  </a:lnTo>
                  <a:lnTo>
                    <a:pt x="176" y="190"/>
                  </a:lnTo>
                  <a:close/>
                  <a:moveTo>
                    <a:pt x="370" y="172"/>
                  </a:moveTo>
                  <a:lnTo>
                    <a:pt x="196" y="172"/>
                  </a:lnTo>
                  <a:lnTo>
                    <a:pt x="196" y="0"/>
                  </a:lnTo>
                  <a:lnTo>
                    <a:pt x="196" y="0"/>
                  </a:lnTo>
                  <a:lnTo>
                    <a:pt x="214" y="2"/>
                  </a:lnTo>
                  <a:lnTo>
                    <a:pt x="230" y="4"/>
                  </a:lnTo>
                  <a:lnTo>
                    <a:pt x="246" y="10"/>
                  </a:lnTo>
                  <a:lnTo>
                    <a:pt x="262" y="16"/>
                  </a:lnTo>
                  <a:lnTo>
                    <a:pt x="276" y="24"/>
                  </a:lnTo>
                  <a:lnTo>
                    <a:pt x="290" y="32"/>
                  </a:lnTo>
                  <a:lnTo>
                    <a:pt x="304" y="42"/>
                  </a:lnTo>
                  <a:lnTo>
                    <a:pt x="316" y="54"/>
                  </a:lnTo>
                  <a:lnTo>
                    <a:pt x="326" y="66"/>
                  </a:lnTo>
                  <a:lnTo>
                    <a:pt x="336" y="78"/>
                  </a:lnTo>
                  <a:lnTo>
                    <a:pt x="346" y="92"/>
                  </a:lnTo>
                  <a:lnTo>
                    <a:pt x="354" y="106"/>
                  </a:lnTo>
                  <a:lnTo>
                    <a:pt x="360" y="122"/>
                  </a:lnTo>
                  <a:lnTo>
                    <a:pt x="364" y="138"/>
                  </a:lnTo>
                  <a:lnTo>
                    <a:pt x="368" y="156"/>
                  </a:lnTo>
                  <a:lnTo>
                    <a:pt x="370" y="172"/>
                  </a:lnTo>
                  <a:lnTo>
                    <a:pt x="370" y="172"/>
                  </a:lnTo>
                  <a:close/>
                  <a:moveTo>
                    <a:pt x="220" y="150"/>
                  </a:moveTo>
                  <a:lnTo>
                    <a:pt x="344" y="150"/>
                  </a:lnTo>
                  <a:lnTo>
                    <a:pt x="344" y="150"/>
                  </a:lnTo>
                  <a:lnTo>
                    <a:pt x="336" y="126"/>
                  </a:lnTo>
                  <a:lnTo>
                    <a:pt x="326" y="106"/>
                  </a:lnTo>
                  <a:lnTo>
                    <a:pt x="314" y="86"/>
                  </a:lnTo>
                  <a:lnTo>
                    <a:pt x="300" y="70"/>
                  </a:lnTo>
                  <a:lnTo>
                    <a:pt x="282" y="54"/>
                  </a:lnTo>
                  <a:lnTo>
                    <a:pt x="264" y="42"/>
                  </a:lnTo>
                  <a:lnTo>
                    <a:pt x="242" y="32"/>
                  </a:lnTo>
                  <a:lnTo>
                    <a:pt x="220" y="26"/>
                  </a:lnTo>
                  <a:lnTo>
                    <a:pt x="220" y="150"/>
                  </a:lnTo>
                  <a:close/>
                  <a:moveTo>
                    <a:pt x="288" y="338"/>
                  </a:moveTo>
                  <a:lnTo>
                    <a:pt x="288" y="338"/>
                  </a:lnTo>
                  <a:lnTo>
                    <a:pt x="304" y="326"/>
                  </a:lnTo>
                  <a:lnTo>
                    <a:pt x="320" y="310"/>
                  </a:lnTo>
                  <a:lnTo>
                    <a:pt x="334" y="294"/>
                  </a:lnTo>
                  <a:lnTo>
                    <a:pt x="344" y="278"/>
                  </a:lnTo>
                  <a:lnTo>
                    <a:pt x="354" y="258"/>
                  </a:lnTo>
                  <a:lnTo>
                    <a:pt x="362" y="238"/>
                  </a:lnTo>
                  <a:lnTo>
                    <a:pt x="366" y="218"/>
                  </a:lnTo>
                  <a:lnTo>
                    <a:pt x="370" y="196"/>
                  </a:lnTo>
                  <a:lnTo>
                    <a:pt x="206" y="196"/>
                  </a:lnTo>
                  <a:lnTo>
                    <a:pt x="288" y="33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3" name="文本框 37"/>
            <p:cNvSpPr txBox="1"/>
            <p:nvPr/>
          </p:nvSpPr>
          <p:spPr>
            <a:xfrm>
              <a:off x="9918458"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a:t>
              </a:r>
              <a:r>
                <a:rPr lang="zh-CN" altLang="en-US" sz="1600" dirty="0" smtClean="0">
                  <a:latin typeface="微软雅黑" panose="020B0503020204020204" charset="-122"/>
                  <a:ea typeface="微软雅黑" panose="020B0503020204020204" charset="-122"/>
                </a:rPr>
                <a:t>大学生</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创业</a:t>
              </a:r>
              <a:r>
                <a:rPr lang="zh-CN" altLang="en-US" sz="1600" dirty="0">
                  <a:latin typeface="微软雅黑" panose="020B0503020204020204" charset="-122"/>
                  <a:ea typeface="微软雅黑" panose="020B0503020204020204" charset="-122"/>
                </a:rPr>
                <a:t>计划大赛银奖</a:t>
              </a:r>
            </a:p>
          </p:txBody>
        </p:sp>
      </p:grpSp>
      <p:cxnSp>
        <p:nvCxnSpPr>
          <p:cNvPr id="24" name="直接连接符 23"/>
          <p:cNvCxnSpPr/>
          <p:nvPr/>
        </p:nvCxnSpPr>
        <p:spPr>
          <a:xfrm>
            <a:off x="407866" y="1772951"/>
            <a:ext cx="1116372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2730956">
            <a:off x="2203296" y="2663870"/>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2730956">
            <a:off x="4396739" y="2674121"/>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2730956">
            <a:off x="7211062" y="2674122"/>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2730956">
            <a:off x="9363652" y="2674123"/>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0"/>
          <p:cNvSpPr txBox="1"/>
          <p:nvPr/>
        </p:nvSpPr>
        <p:spPr>
          <a:xfrm>
            <a:off x="438150" y="732996"/>
            <a:ext cx="11133445"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荣誉</a:t>
            </a:r>
            <a:r>
              <a:rPr lang="zh-CN" altLang="en-US" sz="5000" b="1" dirty="0">
                <a:solidFill>
                  <a:schemeClr val="tx1">
                    <a:lumMod val="75000"/>
                    <a:lumOff val="25000"/>
                  </a:schemeClr>
                </a:solidFill>
                <a:latin typeface="微软雅黑" panose="020B0503020204020204" charset="-122"/>
                <a:ea typeface="微软雅黑" panose="020B0503020204020204" charset="-122"/>
              </a:rPr>
              <a:t>成果</a:t>
            </a:r>
          </a:p>
        </p:txBody>
      </p:sp>
      <p:sp>
        <p:nvSpPr>
          <p:cNvPr id="36"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16" presetClass="entr" presetSubtype="37" fill="hold" nodeType="with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22" presetClass="entr" presetSubtype="1" fill="hold" nodeType="withEffect">
                                  <p:stCondLst>
                                    <p:cond delay="75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nodeType="withEffect">
                                  <p:stCondLst>
                                    <p:cond delay="100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1" fill="hold" nodeType="withEffect">
                                  <p:stCondLst>
                                    <p:cond delay="125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22" presetClass="entr" presetSubtype="1" fill="hold" nodeType="withEffect">
                                  <p:stCondLst>
                                    <p:cond delay="150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par>
                                <p:cTn id="25" presetID="22" presetClass="entr" presetSubtype="1" fill="hold" nodeType="withEffect">
                                  <p:stCondLst>
                                    <p:cond delay="175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225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250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27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ImkWkeGTlx93QMAAGkOAAAdAAAAdW5pdmVyc2FsL2NvbW1vbl9tZXNzYWdlcy5sbmetV91u2zYUvi/QdyAEFNgulrYDWhSD44C2GFuILLkSHScbBoGRGJsIRXr6cZtd7Wn2YHuSHVJyEqcdLMW7sGDS/r7z950jcnD2NZdoy4tSaHXqvD955yCuUp0JtTp1FvT8p08OKiumMia14qeO0g46G75+NZBMrWq24vD99SuEBjkvS1iWQ7N6XCORnTrzUTIOZ3McXCd+OAmTkTdxhmOdb5i6R75e6R9+/vjp6/sPH38cvG1xXWjiGfb9fSJkmT6860AU0Cj0E2AjfhKQK+oMzbMfLlxQ3wuIM2y/9EPPI3LpDM3zIG4RRSSgSex7Lkm8OAlCanPhE0pcZ3ita7RmW44qjbaCf0HVmkMdK1FwVEqR2R9SDRuq5oeMuRFeesEkoWHoxwkJ3N2OMyQqQ27BvoA6erJEOCYREBSs5MULsIkttYUjLGU/hqk3mfrwocaFqVitJXyqvn7MSQDV4uoQakbiGE9IMgqvoE4gq7APIrwANV30QVyTGBRA4kOYAF96E0y9MDAKikhMI2/8IJ+UKaSVvEcsTQGHNgXfCl2XsGMUxbNGSGU/KzH5vADhetj/jkgbQiSUletKbDm4UGSH6wItMyauqcznhfdrco49n7gJlMoNlwm1vWyMMVC/0hViUmoTANhl2ZaplKMbnrIapHQPf8tEZv+2YRC28eSPWvyJWNV2zpu26QKXXL05Oc41j/owLJasUB066BnVXst/G2xelxBpVfF8Ux2K4kkmTv4XL46Na47j+D+D6lKXIyN6Zr9vODFInETwWoNuHwndHUFmoA8YazkTsjvKC87B0LzgJYx4XiBP3fawGYQtQaDRSzkuIfN7LlxCRXrgl2QUe9TkmN+Uojr4SrKFaur9fY2kcAaQvOKPOrnhtxr6X3K2hSLCvigb4Zy8wFgvQewmqxmBT+d0yxKAQytWwXkLgUtS5BB/1oFzMSO7DDbjdS8TS13LzI4zKe7siIXa1HmTkE1Tp8bobaFzuytZueulZsKfHeNFE1zUGJ0/MXiINCY4Gk+TMQ7GxJzmTA/LjiDQsvHJp3Hi45GBg6hzVqVreK/c6lplHYmaA5lLzjGQtSmNOSvS9T9//d2R45knzS5qd3/pRQIdauYSeSD7LdAVL38/RELxaB9nF11Q7QF2h+t4nrVVb5OHKcXj6QyEAceRPsAZji5gJthDljOcseIOBgrVWpZ9WGykpv4V74V7PMLXlRSK98EeN5JNwNSbJ9h17X0GtC9Fete8yjLE7FAzFxsJF5uuZOMpDmDePOPjmah6EtoRv+tu6LNm/dhl228n/sOqtJfCwdsnd8R/AVBLAwQUAAIACACJpFpHuYMDpcIDAAAWDwAAJwAAAHVuaXZlcnNhbC9mbGFzaF9wdWJsaXNoaW5nX3NldHRpbmdzLnhtbOVX3XLaOBS+5yk03ullMekm2zQDZDqJmTIlwIKzba8YYR2wNrLklWQoverT7IPtk+yRlRBTaOpsJzvd2dwQH53znf9Pdvv8YybICrThSnaCo2YrICATxbhcdoLruPf8NCDGUsmoUBI6gVQBOe822nkxF9ykU7AWVQ1BGGnOctsJUmvzszBcr9dNbnLtTpUoLOKbZqKyMNdgQFrQYS7oBn/sJgcTdBsNQtpedKVYIYBwhiFI7qKjoieoSYPQq81pcrPUqpDsQgmliV7OO8FPrfLvTsdDXfIMpEvOdFHoxPaMMsZdPFRM+ScgKfBlioEftY4DsubMpp3gxbGDQfVwH6YE90lQB3OhMBtpb/EzsJRRS/2jd6hhARrLCqZrdQEIuiOraFr4aLcCL2IbSTOexHhCXKk6wWU8m0S9aBINL6LZ9WTgQ61tEffjQVTLZjroX0az4SiOprM38dXg0UZx9D5+hFH9yN58GEeTQX/4dhaPRoO4P763KqtbqWM73G1JG1unCl0tvE2LbC4pFzjOX1TfgMWFEFQvIVY9jmOyoMJAQH7PYflrQQW3Gzc6uDc3APlrk0NiJ24uOoHrdXAP5wExMByW7dCdvNrO3MvTndRD7/0+rYNRtqm1NElxOu3dcFUld1oLJXcyc89krgTb5gPZHNiQZlDZuekNlz3UPArIAnsgMNPXmlMREG4x82RrbIq5sdyWW96rahLEQjYBcjXdq0SSUm12Cr4tuluspPtOFYKRjSqI4DdArCLYuiLD/1Ig1Q0kC62yUookYYkRHD2uOKyBnfs6esCvOfqALrICLZGfcgHWe/ij4J/IHBZKIy7QFTIZyrnx+M1HAefUmHtQehfjMz/3/eFl9P6ZS5CyFUVOeBw4Nhyy3D4FPsXcpUIXQiisZgUCK5PQwkDZH8ZZqVYnzdq+U7oqm+4aWYJiuznG4zHxIMHR5PKWT2sAJlQSJcWG0AS337gRWnFVGJT4YfHQ5h8F6E0Jl2WoS9wgdKYZ6DporaMXPx+f/PLy9NVZM/zr85/PHzS6ZcSxoM6bp8SLBxm+tuUXt8k37L7C2t+weoC792x7SmduvNme18MXzC1v7lNLO3SUd5gBS57+EQlwdB1jnaI6EzSeRL/V0RtiwWrNdzStBTeqozV6W0dr4sl9XCH2OmbvqJZIzf8J1SHeIkt/ZeE9InjGcbSfjCD+leX5rtcHv3lPszw/bsm+h2/+LxXzT9tX+J139nZ48PPLnWRc8gzr6C7j7Tdb9+S4hV8BB48aDUTb/ZbtNv4GUEsDBBQAAgAIAImkWkdFtAolngIAAFUKAAAhAAAAdW5pdmVyc2FsL2ZsYXNoX3NraW5fc2V0dGluZ3MueG1slVZRb9owEH7fr0DsnVSVqu3BRaJ0lSp1a7VWfXeSI7Fw7Mi+wPj3sx27cSCQQISE777Pdz5/d4HoLRPLb7MZySSX6h0QmSi0tQTbjOX387RBlGKRSYEgcCGkqiifL78/uQ9JHHKMJXegpnI2NIMuzM3NavVzPYXiY1wmZLKqqTi8yEIuUpptCyUbkY+mVh5qUJyJ7WgAzjQ+I1S9nB7vzN4/plFqBVqDTenuyT6jLE5T4CHS7co+EzldqMunP6LtmGboaJej1bSAfpFv3Oc8XpjdryYg/MPRI9ScHkBdtbmsm/oajdRKFragfc7drX1GOVzS3LTf9CD2QDbQqCB9eU6uyv+M+57YdlWSv9m6Hg0Ee+kphyWqBkgSVq1Pl3L/2qDpj+CPLR3mzeT8Rhsdozpbh/sLeybyCOQNHeJT8qaCdZtuBOzbO/x6/eAmxXJDufbYL1uUoIKdN0YZdsYO+cdU9QQZGTvkO2c5vAp+OM3g2NWSwhU/UH+Zl6tvvCCoWYaChVXw2kgvtnF1lKo3BEwlc1hqm84Hq8BeG0mcrU0pOcmJCLpjBUUmxW+LSw/uMJokRw6vtGFdEWTIYUhuLkczpONyufW4Gtt3Qne2dj1DM8Lv5xSRZmVl3kl6PvM80yNmm3kyzLBD0sBBPYuNjDgusXOkiqotqA8puZ5KERJhMli2vXUOTpKoCCQZrjLxmwyVXzRVCuqXuTUGQTZ9W4srWVFy88VPBnvIg9Nf2hlvS8XS7Cco+5JlZPAaAKqy8ksB7ap1VQ1HxmEHofkjgzvyubMRbVR6TnArfIENxpLzlkma9LOiE0uM6zsGCJ8mr2FG6+nr3uP6wkeaane0XuuHMRxt3ZvMYaBZ+cWzzK29mno7G/9pDY3R/p38D1BLAwQUAAIACACJpFpHZveQiJUDAAAnDgAAJgAAAHVuaXZlcnNhbC9odG1sX3B1Ymxpc2hpbmdfc2V0dGluZ3MueG1s3Vfdcho3FL7nKTTq5DKsnTqN4wE8GXsZMyFAYZ2fK0asDqxqrbSVtBBy1afpg/VJerSyMQSHrDNNpi03sEfnfOf/09I6/5hLsgRjhVZtetw8ogRUqrlQiza9TrpPTymxjinOpFbQpkpTct5ptIpyJoXNJuAcqlqCMMqeFa5NM+eKsyharVZNYQvjT7UsHeLbZqrzqDBgQTkwUSHZGr/cugBLO40GIa0geqN5KYEIjiEo4aNj8srlkkZBa8bSm4XRpeIXWmpDzGLWpj8dVZ87nYB0KXJQPjfbQaEXuzPGufDhMDkRn4BkIBYZxn18dELJSnCXtemzEw+D6tE+TAUecmAe5kJjMsrd4ufgGGeOhcfg0MAcDFYVbMeZEhB0R7al6eCj2wiCiK8Vy0Wa4AnxlWrTy2Q6jrvxOB5cxNPrcT+EWtsi6SX9uJbNpN+7jKeDYRJPplfJm/6jjZL4ffIIo/qRXX0YxeN+b/B6mgyH/aQ3ureqqrtVx1a025IWtk6XZrvwLivzmWJC4jR/Vn0LDvdBMrOARHcFjsmcSQuU/FbA4teSSeHWfnRwbW4Aile2gNSN/Vy0qe81vYcLgBgYDstm6J6/3Mzci9Od1KPg/T6tB6NsMedYmuF0urvh2pbcac212snMP5OZlnyTzxyLLDGVV0YwSYlwmFq6OXW+AK4rJJbf2x4358rt5ZZmzNidEm7K6Fcl7bzTpeRkrUsixQ0Qpwk2o8zxVwZke6fI3Oi8kkpmHbFScCBLASvg56EyAfBLjj6gi7xESyScQoILHn4vxScyg7k2iAtsidSEcmEDfvNRwAWz9h6U3cX4JExyb3AZv3/iE2R8yXDLHweOLYS8cN8Dn2HuSqMLKTVWcwsCK5Oy0kLVHy54pVYnzdq+M7asmu4bWYFiuwXGEzDxIMXREuqWIWsApkwRreSasBT32foRWgpdWpSEYQnQ9psCDKZEqCrUBV5D6MxwMHXQjo6f/Xzy/JcXpy/PmtFff/z59KDRLceNJPPeAsldHOTs2paf3Q9fsfsCD3/F6gAb79l2tcn9ePM9rw9fGbdMuE8trcgT0cOcVjHvj6G04XWCmcd1ZmI0jt/W0RtgCWpNbDypBTesozV8XUdrHOh6tEXVdczeMaOQbP8TqgO8FxbhEsKbQYpc4LB+t5X/Ietw+IoPy/IPrcO/twgHOeF/W4PwtHkV3nn3bUUP/o1poHz3z12n8TdQSwMEFAACAAgAiaRaRxu7F/l4AQAADwYAAB8AAAB1bml2ZXJzYWwvaHRtbF9za2luX3NldHRpbmdzLmpzjZTLasMwEEX3+QqjbksIgdDSXWgJFLIotLvShexMHBG9kGQ3bsi/13LzsORRE2ljXY7uzEjW7EdZO0hBsqds331367dw3WngNWcquA91ntCF14nlbAUfTABnEkiE1KetZ/lwITBjIjvTvHn3trbnRxRCa0QziGYRrUa0b0TbeW1Nue2LP2dx1Kvqr6LeMeeVc0qOCyUdSDeWygjaMeRu0Y1+gRGsajBX0DUtIDCdTObzx+cUeXEccoUSmspmqUo1zmmxLY2q5CoVf9NoMO2Fb1N2nFn36kDEgV9mrdNDmtQGrIVj3NnCTxTmNAfe853O/fwHDYyHBUV0zSxzJ3rorWkJg1OadCPEZOt1K+dg51LpaU4bMLdYKV3pGy5QG1X6Exmgs6mfKMoVXTFZXrX0yXrb1L9xKfR4ssETUtET2mDPT6Q6B/bu480uaEqnuDaKu8S2ckzEAisM1JhY453ExZ3Erz8zQp2jxUa0DaJN+OtaamH/PYwOv1BLAwQUAAIACACJpFp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aRaR52+mlh3AAAAggAAABwAAAB1bml2ZXJzYWwvbG9jYWxfc2V0dGluZ3MueG1sHcw9CsMwDEDhPacQmtoh/dk6xMnWLSXQ9AAiVotBlostQnL7mm5v+HjdsEWBlXMJSR1eTxcE1iX5oB+Hr/ne3hCKkXqSpOxQE8LQN52kheTJZhUW+ArtnGeONYwfFKucMhdWI6tnOIw7TH90hBbG+n8H9njumx9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aRaRydW9jjBBwAA/h0AACkAAAB1bml2ZXJzYWwvc2tpbl9jdXN0b21pemF0aW9uX3NldHRpbmdzLnhtbK1Z227jOBJ9368gPBhg9iW+yLcM3F7oQidC27LHUpLuXSwM2mZiIZLokWh3Z+CH+Zr9sP2SKVJSLCm2I3UmQgetYp1TRdaFpDKInt1A30Wc+e4fhLsssCnnbvAUDf+B0GDFPBbOQhpRHtWPkgc3WLNvZvDIhAykESfBmoRrXYxGwwYayR/U76l9ow9vba3dQr02buE+MnBHh7FrxbhWdBgzWk19UC9QxLwhXdGAn2Yd1HOjbwFmENGQm8Gafh8qee3sUH4GNyFZu6AXDbtt8RxSqwejLR7UbnZ6HXxoqYqidJHeMZpG49DrXffUJsKNdqehHLR+S2kpqNnpNK+7h2av1VHgbXTdBZY2vu6idq/dbhmHFm4BGqmqZrT0Q0+5bjZVsIb71/phNNJ6jQZqNptK2zh0uspIayDQVoBDVfpiARVD0ZTuQdXUZl9BI32kjdoHbOCu3kH9Fu42Goe2pimNxnFxj7PLLtdRWno66XK+Q3gyBCdHRW7VTyTXYLULQ1B2qL/1CKdoSSJqEZ9+qsm8DLjMWvTL5AXNPPJCw3/WkkyVWZ3iUgfz0lgI4gAYh+cIB3U5nOpKL7NlkpUjd/2pttxxzoKrFQs48F0FLPSJVxv+FGdSMs8ySLanYRXcI1nRo7me/CkLS2xBdsNzCbRi/pYEL2P2xK6WZPX8FLJdsC7l5uZlS0PPDZ5Bu3Hd0/FFQ54bcZNTP+cf7ounPGwLQY2ocK+LxVMK6ZEl9VKLDflTAXc0+f6KFKB7N3K5hKpN8VyCbskTzQegr4rnMiYAK/mo9cTzPojT7xzUFdEMWhfVZdXkjcTN8yKKbXfbqvm0DdmTWOw87v1Av+I8Br0oeBIeNsRTCiQmKAyWilKybHL+RkExeS32koEPViC42eaSiCTlTFvo08lMtb4uxtOb6UIzb2pDPa5KJMryl1a3/73Z6ULnSnAlmeyJOh7nuZAk6zTKcVnOfDpeACEeLyz8xakNxe/K0OmdMzYtXBsm/6lMMJvj+9pQ/C4DvZvPseUs7LFp4IVpL6ypI9dljB1s1IZf2Q5tyJ4iztDepd8Q31AE7dkNKYo8dy0HRMt2gx0tYc+Yqw+mdbNwptOxvcCWkUpqQxyskRGSb5AO1Ynmqo3nwBHCFhn+GHwh4y8ZkOp5lUluzZvbMfxzhCO37tPGg3/8B7yZYQviR4MSwAm2bfUGL7TpF4gcZNy0Imj6GRLtc0XQV2xDZmC7BMxS780b1TGnlkiuObaduam/ZtaKBIgF3gsiqxXgEOwee5ftIpCIZKPrOMeiyoZs/NsdpLWpjk+kcMyJ3EAm85O7p+BFuC4VKSgrHRsiVr/dmf9ejFRzjI0FBM+YPiwcWfXCHoHyCBhHxPOYmAaYJus9CVZwiKMrsoMUewG1tbuWalsCkxfO/L5z/0CEJ6X1c1KVloG//Hz1Ye9MZwxt5YGEQbkSK7DlOsPbKftwugTXYT/f8vfmklmPq7/Lkb9hdjPVts9OrUyMPj6vggs/MCkb8h7PYWOEdqC5rBIITyBjoAf6xPUqAU1rBOaSSwQNkbjCVCKwpgmHxdAHaO4hFjlH7iFG1SgesGabjlh1uhQH0hJgGb04D07njrg2eBRucK/5s6SPDHqER8keIgtyN4oT6urH7FVNlLQTi36Zbe0JkQVuPcWXQXDMc31xMi9HezfB6WrG7Ti3JA9s561l7/PcZ9mSIVQ7P16ZbfYS+hgyX0o9EqXFFm8K//qgI/EU57Hd7MW3BK+N1bl+u9BVS8fitChK3SuPgzQXno0dezFWNcEA+e4TvtrAhvQozvDlueLTnoFHKvAly2tTEq42///zf+VpCv7EUpRIf63KA1Us+hh+5fuPxTiN/luCx1G1PFS+lAQmh+UUWv7sLLMhWUvVcVT9dgIJY8v8YLtwVerwkSWZqPPP0EbkUa42nJDwGdqQw5hXlUhOXyQIr+zD8Q6x454b0IrwD/d1MXnHnC1Uw5CXKygUz109x9vjGhGUfEdBHtyyKvDpt6oFjapASdcur84pt4q0J0Bdxu/Hqtyf3DleBccbK9yI2Y7nLsABD5k3E58O3n4rAwXxpWPp0SEPxZ0pfctqRBv2LYldopWVFDXFt7qZOFRmdI+yovacwhVrnVFNBEW9e+ZBg9TjyWTU8/IiStc1+WFt+Ei8KEG8yt44Duf9ZCjj+VFY1Lfod/5GPyMs6tti15jCBeOtT8WhLDT92qGRMCsvEznQoQEBYbrA6VteR3gwFl+9osxEEkFe02drOpS7n+P6NClmIcs6XD/j8SB43ccnArN8sZP7VGHgmLz1y9k74C736PnUlvOAAswutXw/lf+JzqkCiL/OFhcjliL+sqWfanDXIKuNL76m11DC8akmljP+Cn4Ot027mWhmGaT05jLUl91cNvNKJgPRw6uZYnGtXwYN6m/WaVC/FKFBQns+gMHOX9IQQw64NE3OvCyrvUk/c9zLk1mqkgT2zGiWgG+AO4DrRmorI8jllTzYvGZV/JZV8Hcedz26p2mryggyi3N5/oMIquNycqt8TB95Nr0TSeUqSHrdMRez2vmBszB5vTmJi0cqVh0ny0hO/0S7SjefjLET+1HaqEXCZ3s044XA10/YAt1z6z+oZ7dZ6FJv/pZVlAEU+M7+ifcvUEsDBBQAAgAIAAakWken2i2SGxUAAKFgAAAXAAAAdW5pdmVyc2FsL3VuaXZlcnNhbC5wbmft3GlYUmnfAHAnS8slW8wlt5pmyqx0rMddwMkcZ6ZSG9vU0NLSUhEdAlMEsiY1TZl6KzNBHS2XySVTwUTAxoXKhSlRFERSR0kR0RRQQHhx5n2f95maL+/3w3UB17kP3MvvPud//uf+cG4G+Pka6m3V09LSMvzu20M/aGmtttXS0r68VkdTgrpurtJ8fYb4wfegVnWP5aRmY3XU10e/1tKqxesrz63RbK+L/zYIoaW1vnXl/RkDXn5eS+us83eHvj5+JVTE838Zm4hhzHlt27Rp7WqDR7a5GS+8Dq6Gnt+evM/+ns6ZyYPVWXaXJVfXmO574NOerZ+wvXGD+Pu2uFUml0y//EWfUv4OWq9PsU01mSx+bPKdC+/IPGYhtwD9YyRW0JWXBD7AbLZu/ELWUyjwoM8/TJpoFnR54mN1woysPQeGKIlwhGyGJ4TgPT9kQPqvfqZjdvZvH+vDiyRp0UZ929LC8PX0M1Co1R/5N7cWr9c2+KpF6z8/uhwD9hVjoLqZCpk4a3O02Sc/GGpMjd4kkbwMgVORY/wUP58E64bsj9pL7fwqnrdzCmPjvHghNp47iIr8e49cfbTZsNEeoseqG95XPuqp2dltke9ksIMg9/bk8zvtzf++177rqiH2nIXnybbKOsXWv3euZb22CcPqp0/GPqozqn3Fh68gfNKSV1HAq0+bj9sGvvp96R3Hv4/7q5arXr98Wug15JWide/IlxGfmKce/LQwtTF1Ucsu7/sOrY9dV934h8IE7bnPju+/d+uTIa3W+4fClXGWn7cz/2TK1hr/Q2GbYZtuwKvj+z+uxWyD7T8UZlhkGBXdqTj/cS1fbQso/7Rwg8sGG68vA18B4AA4AA6AA+AAOAAOgAPgADgADoAD4AA4AA6AA+AAOAAOgAPgADgADoAD4AA4AA6AA+AAOAAOgAPgADgADoAD4AA4AA6AA+AAOAAOgAPgADgADoAD4AA4AA6AA+AAOAAOgAPgADgADoAD4AA4AA6AA+AAOAAOgAPgADgADoAD4P9f8JYPXnNtJfg42uJ0XT4cpFZO6DrQGpee4DFdhWtiAmJOxpyKOR2TFHhvxpIUEg2Li7ZYBHfawCvznP4N38NtiYf8QZBZxdhUq5RzuuCnFyHVcThoKVQ1xH73UlHb+RQyPxCRb0NXPttWu+3b6VWnY4Jikqd1eYihOJcGZ0Yomk2fduxIDnL43+6+k5pdmZljwMezOA01P5Crohp6EBayQuGNcTcynQzeXObQikMKclwTilzf/OZTNWltEffmQg+SYhUDm+FRyBUQRP+yalmR77GZ+15TkM8ORYvkzL6+vkrhw/llQpn6wcIbPHaB14CT9J2yCVaMoCrmYSFMTiRMAZKwAo2I8EkUL/KPDfwSl85E2jyxu5r7vL/3F3wzR2ZbEZgXIUpuSlGrYNmVGzWG8WgDVtYj8lKGAqL+Pb1JoYUsQIDDw9nTDTD8bLjimUcLrBJy6auGUgZ2G5gtQt1qqCB2yH+1orsJVRP5cJogZYvLFD8mqlHVLOkPYauJCExP3bRjVDQ1WrTnCOshXSUXstVhgie//07yIUrfvbhelVBhf0pQ0dm/xJHtNm3o5R/0XcbB84+aX6qrWrKmRFZwg8m/0HIuiAd8Q7tB308dn3jvFi+XK0hO9Wkrcy5yDHCwT5HdMI0T9SRx06fzjopjrBUKtjN4lmGyl7LZUqETOiWRna0BLRPYSBHMJpSGeh8dVa/y2BXAur050KNckrkUX/aU+hrzMgjKXogI1DeCYabep2ZukshI3ny/J2YnuL+qQo9VwOpMXDlLr709iktRi+m+x5UTLvS8W5aiZ9xb0wrQlHP9DhSq+wfy8yTwyaLGmztqJiy/RNohGv3t0bSz1ErTFd1BnSmEXk+SzfmZaZAAUSMgME9xm8jr9f3CUAw3wQ2P8UHT2KdUZ9VuvnQ4Nv1MPspWOVQU4NE4Rt5wpHtsbeYF/I4Y0iU0t23WPdqXpgKv920YG86JK/+d9fkhn/SR8fx0Pe2xku2c2/u5kcOR5/niY/wagjTy0sYSF/7DBtq/O1UZdDiX+pyxNgZWZa6JMs2p8thrwwgl98dkJhf2nEhlnvB8Jzi2VztlnT6hMRs0EOPvP1TqjWE2kDFTHxDaPtSDIFXKtTlJn18C+p7KrK6pJ92mpJQE1TceI0rOFT3Q2yric5B+RLqpFsn80gGRAjTR8zYfnl3ozUtHs3vzaxOXvInD+a2TnQUOpx2E7ZrT90xpqvuQ2hk307aY5Mtc+qWgjCCXsEJAyTGO8wsXEgmBYQ8QRPhEBwddUihsYg0xTuc/Tw2fqlvD8dxiP3U5IXww4iVHlBSdGp6/MTVcVVM4k9dYwagZtvSjDyqaJKThlYMlaWtjt42em4TwSLBQWsAg/CarCHvMCcGblzlcx+m5KJ17vorwruIMCJojNfW7pRYPc2pFCDs7P1ZUUNeSVntEF+4VOwjea/bNLyNRASy6Ec6jc/aAbVrMSfgrc1Xkfam5sQQumt/LWUrE6LTb74ihM4aC3voGKFvZNNKSzGV4QClwwNYmzWbDp5GuUcz5oyCsZCJe/kyg39+ZvBLQcqPeHfCHUNmI1Hx5EO6WuBeBvSVOes1eev2ePCbpjxpdsfDe28HHje/Jx6lUshq1spdMpy5xmVjp9pcS8diuJtF+5LC81x4i4btT7cPKsmso3Xy/GjpZ+GQXp5Xr4um/jFYoWLIzFHt0bKPPi3BRiugDm77/7KxT8zC0rGpJ9efYw9k18EqrET1jEfkKC1eG3TLpGElfEFYiqy/+DvY/v2iSn7m5AWq3rSGDda191nt/em6F0PybDD391s5b19vjl9HfBH8b9AGUZnPHLer+8aJFikPKuXk+Xd7nnahIjh0S0IYPUJnIuPzHOsMoDNWNQJteuiZ5FroyTRfMXaVwHkew1HL0TKlAuTPS9bHYUUauF50ma0bv5IKdWgdDo0I+C2/cfKamw5B+CjRYWeMetjwoOVHGHuculUXGlbEvieQqGZnOU0rKwJIZmVVBWQ9bBZZQ2ZWHoSRdtGgyRkCBpRajvNJr6v2rxCRvGTfEY2phpHBYUsVLs1er8Sca+kVP1twkgbes4ZyyMn+jwixuz9sXWj9vSIZmrUMG38iC0reXyEyKHsImZRdt7gQhmHkXTn0RFBPJHfsG5Kdi1uCWZ2BP1IXu14pXXSaeTEhcHHCnDQ8TDlvTpxS3bCiM7SeKTksRdDKGEAf68+GRr1sehu12l6yanW0fm9NnSSxLpCPR6h+bma5IqOTMIyiDtbFQ1D47Ap4cEtiA1IiaqBSPKef1atjiNcwyWtw+H0wPzprLmkVSJWIJ4RI7S6Wo9MlPHNeczBRvUV2LaL/ouwj05yEuTSYkWlpCkYq2J+DIjay5JxcUqzPlNLW8txCl3f7Q6VuQI5jVNeZ6ADsK8VwO4NclliXKnymeaiYIYRhLMTKKEFWX7JyqsmmtSU6xgtx+sPmiAHyfxbwrD3pLK/3tEPF+smUBZaZHAH69cmmOj9OZqtOdUDUXuPNJpoVcP3m1ablwqYNkGsiVkDCdUs9zyt++87C7zH0jo8SFwENEdfawmXNfmNHOhrEH0XPNBYhsWd2ekwayBnIVellB8+0gcSmj87b3QVrTdS3IvLlwgxpBGHahRNhwyWmPue0U2mUtN6doINGwv2XmhZiILc9bk3lBljuMSmiSeF7QDsRb7LPDX5+5s8tizOYK1WlAstgg1H3iNaLqqxu//M1K6iXRCU3+8OpEQjE2FC9T2x0xUFetyRxBZGSuE2X0mJiUSnekM3Wn2u/It1oTA3KrajKNFdMHJAYiBFG0dJRHQy3BNKeQhNzJElXb9q7qdm2rl1jZfPGUOd3aeTd7WH6EQDMYp3mT2vPsHCPiK7zetDgTEPzRhAzD54y0kPpaGS9urHOdceeMA2O4upovdS1NrWBko44fWm4ZkpCyTR5zI75Z9hqSPveicp/uDGDJ4P4paWpiU48m4iXi/kpo3lF11s+FeJRK1ZxjhpIDaDtNyCKbNnH1u6heb3LszDoyTLz9Jltp6YozMHVSodexGFZ/rYg7w7GBtGFFs24nBwfGwHXTqZF8Kx5irbEI5Fr1K0zfWCJuhSAZA4lQzrh0ID7LWcpZ4oz/yRsBP8WGoy17W6pLPk/Go/ctkhi3oDXfL8Rd93qRxMzoNT+n6dePOutrC9/knL1Y6DLwmze1xdHAuMGoXzrYIbjkcOiIFdRtaDfcF1pPJpKsFqEOzdNN2SC0otJff59TSNXXCuWtipJlBjnR0jz4bsW8If6lWQ+ycodmwhf6d6FW++wJbGVeuZj1dr25H7295AVsQ1pfdSRP8iJG0WIRGok3JF+MqCH6F70EvbfhpgnJMLL5wBbbZPHhWJvXrNHLHnfOFe4wXa2nOXv/zC4J1ane01Gx6M5IxVUGSRuk/HmGk1CzwyMdfqpcWIGzoRd5eroX38iWw9FoBgs8NcTtq3OTJacJYlKLeTNNRM0h+J56BZwSwyDt+MJ+f0B9dliWppL6kbIX5Oi+q+uZ7NBsC9zD96QdB6RLP3dJf0Irt+81zPKao8jSDekdiY9gZSIEY0j2/g7ec65twgGsHOk2Ckue/AUShpt53m3TLMZk/eYn/owxWaZofUsKosP6Lb9+Y88tWL3WWEjW7e3/+c/DwNhQ+a7d9JTNUTD4Wngz0wWb5cvVtbR5M4jO8gVBzLFXzqM3YpT59venKQukV3eEW2m2Q+EHuUbWYn4Pz8WKBiJTA8969tau8hl8X+U/vTYz+KeRzX0nkzm6SIMEp3jRKXZDOzx90cC03tR2yjajghxh4PKehX6Ylr4Lr93e+EMfvwych13XAXIeKs6mnr//Zc3JguCi8rVz+MLFtn4IBDd+7yhRMCAUyUGpjYY6pdb6nAgByXs1I/eSb/Hj4VFH5ddhavrOu0NpsCnnK7Hhfz6Wtz4VkqxWGG2yRWFUL1iqYHSOo2qfNQLse04pfMue3iPpRxQKrdPuj2zcEAifG0Aui4h6MFyD1bn9w4mgk0W2FlTJTZ3M4OZfj7eGaZOrRg2M9ON8YFNsGquYfQ0PYT26xjj+7cXtj4jDdpxFd72DFOXsvZYKobEtWDqT/vuX+KIrkrwoVMfNc43l8zMJUQl5iVhGA5JCcHogT3VR7rOmkpMMILYIJaU5nc074CTTVSwKOlyL9IxzI8hRryf3rty0pDvNVgkKw7bsTvYFxyr2WcP4EZpLjKa7Zr5ZqD8OQWmy58FUwXbQYWon3CMc6To/69a36OIXp4mIUmLMPk7U6XrMHAkOUtIYa40vFJOdQ/zC0hCFa1B5fFGLWF4n6MinvkHzcTOTZXITfLKwo3rHrlI/Ra8DLmn+SWLO0zkkds9sh4e4VaEUQMTMHKfFP3ZB3BRz57hjTBLjxsiT9dzPfZa3wRybVBTh9bJkPA5hUziVItEmYfgwyCwZGgZfX+bwf/mtm07BlYU33fgw7HMKs04UFS86L9ZbI8lUs7LebtnK0Y3qR8LRjkmWttECKjFxymf2SyYouSf3zCkPMSuZtVHVatpBpm7j9wQy30ypGQ6bGoTmtKrHVWLO6d4JB/2VAa7y2bVp+rogIHcQMdY9/D794fxxbR/MRJvrQSXDH/ssSZFLb1YFqiHgZQd+0tkmnFq1JCLmLyavWZ2JLQpSND4TJZRgMwzxPz3x3svdFc3GcdFWFn3DCnc0wh6jjPZtWWecO9/WGPXyrwliuMy+/S//GSvb+6pKyON5WSzxbaWLU+cef5ATGuKkMsHnB99FKMArGTKELDHr8RCQ1N0MiCrg6iIZjp0HUeYk8NZv5+b9cckIJPJCovrIKa+il2sym3D9TwxF1ELu2hNtZriXfayIY2IwNhAfpkmEsMpd5P6BrQc0zQtg77KYYHTC7eIo6Uq++lr2vAkRdZRQ3mlP2Ux4bUiHIfby1h9m4nqETgJSDj5ngNT6LzD/lCbLOsADuZC8bhsaSx784GvHOne9lZxyt0uOVvRBEdboZNmcGzshY37h78nnpXcUh+b4Y7eLBcoNzGM94+5TZFTllRhffYvOGVfBM1eBc5SRlNPLhIHuW3+9PeBM6NMNth9SRwPwe6gMsjdGkzp9UmEewzpEkmRMLWSXoZKZSxXd6K6kArRyrsHX3/Xa6AOLi6+QKzdnmFd7y1DDbmSM0gQv77o5x15E2Da3jzWXpHklKL1qJ1qrJ8A5LNl7HsP/Qs4wwY/etWuURBH1aIJ0M9sLo/NiSLBKgKUNSyEyrkuiium5fFnmBoVXYXHyZ7r3nmu7h6ldEveCvj87oUP8KaGHG9EjKpD/3KWWDzKHedo16kLNhhgjRguoudgXvfrGDCNjifVvERBUV1LhaEWXo6D2ZdJ9UNnT0P4sTfBppOrEjQpktYVlXc9VBSMayhlB3nxKNdnvem8ub3fc6L1KBN/rsKBwXm/0mqG7ua3mfr4bmr8SxEfDDsijwuRvJ15c1zVtzsLRXJZFZL40xNOdHilBFCqGpjIx097/Eqqg/BLZIsoOsTBxWSO6+X9EyfwWcgFO9d4BtZcnc/9jSXjANDlH6JmuLChDQRuy0TFPZzV3CLcO7z7n8nzE6AxhZypBiAp55rxyvRi8XdxDmc0ZVepDAthyTfIP6pP8KttkPfbKByq4I9td8NqyrInYhfSYgZNKRC81jXW31Iadb3yFIVWInaLCxs/IWicqRUOm+SZNoVKveO7t7sEN6Z7M285TaFQpM4EiqnPGfXhhNHPL+K+QHjVCbFtqX/cfqzfSrwIc9hOEb4YoUsXEzBPCGHaAsMxrWj4cGhv8VN2wN4C1xUZ4r9JNPyG/p25hS9saC+SHF/MEEvdhw1JrIrhoPN2BulAQcIz+oXxY7xnKCopdikhzqov89xLQ+FbXsuWf3RT5h2Un7JelDs3isBmrCyMHB2t5JQ+CI2QOHy2w5ensZXXd2GS7Wu/jNaycKK+iDbb/vPokv9wsPw+r2vfR+lOSWSNC0JNkoHdX1Pbx2lTVv+J5O2d4lMQ9cII3wtK8VevTP8dtNrL23GBr7Prpepq5Zmd+Iq26ujrcuzxIcKwudhf35t979s5M59fvWGxkUXkNOxR99FFA5yedf9dhcDzrYphYJ1Oezg7DYVaew29h8YfZeDvSLvnjZTkCKfWvh/CrdRdvJl7sL9pdoKV5fefjd6j64Nlr/w1QSwMEFAACAAgABqRaR5F1CYhMAAAAawAAABsAAAB1bml2ZXJzYWwvdW5pdmVyc2FsLnBuZy54bWyzsa/IzVEoSy0qzszPs1Uy1DNQsrfj5bIpKEoty0wtV6gAigEFIUBJodJWycQIwS3PTCnJAKowMDFACGakZqZnlNgqmVsgBPWBZgIAUEsBAgAAFAACAAgAiaRaR4ZOXH3dAwAAaQ4AAB0AAAAAAAAAAQAAAAAAAAAAAHVuaXZlcnNhbC9jb21tb25fbWVzc2FnZXMubG5nUEsBAgAAFAACAAgAiaRaR7mDA6XCAwAAFg8AACcAAAAAAAAAAQAAAAAAGAQAAHVuaXZlcnNhbC9mbGFzaF9wdWJsaXNoaW5nX3NldHRpbmdzLnhtbFBLAQIAABQAAgAIAImkWkdFtAolngIAAFUKAAAhAAAAAAAAAAEAAAAAAB8IAAB1bml2ZXJzYWwvZmxhc2hfc2tpbl9zZXR0aW5ncy54bWxQSwECAAAUAAIACACJpFpHZveQiJUDAAAnDgAAJgAAAAAAAAABAAAAAAD8CgAAdW5pdmVyc2FsL2h0bWxfcHVibGlzaGluZ19zZXR0aW5ncy54bWxQSwECAAAUAAIACACJpFpHG7sX+XgBAAAPBgAAHwAAAAAAAAABAAAAAADVDgAAdW5pdmVyc2FsL2h0bWxfc2tpbl9zZXR0aW5ncy5qc1BLAQIAABQAAgAIAImkWkca2uo7qgAAAB8BAAAaAAAAAAAAAAEAAAAAAIoQAAB1bml2ZXJzYWwvaTE4bl9wcmVzZXRzLnhtbFBLAQIAABQAAgAIAImkWkedvppYdwAAAIIAAAAcAAAAAAAAAAEAAAAAAGwRAAB1bml2ZXJzYWwvbG9jYWxfc2V0dGluZ3MueG1sUEsBAgAAFAACAAgAA3TLRM6CCTfsAgAAiAgAABQAAAAAAAAAAQAAAAAAHRIAAHVuaXZlcnNhbC9wbGF5ZXIueG1sUEsBAgAAFAACAAgAiaRaRydW9jjBBwAA/h0AACkAAAAAAAAAAQAAAAAAOxUAAHVuaXZlcnNhbC9za2luX2N1c3RvbWl6YXRpb25fc2V0dGluZ3MueG1sUEsBAgAAFAACAAgABqRaR6faLZIbFQAAoWAAABcAAAAAAAAAAAAAAAAAQx0AAHVuaXZlcnNhbC91bml2ZXJzYWwucG5nUEsBAgAAFAACAAgABqRaR5F1CYhMAAAAawAAABsAAAAAAAAAAQAAAAAAkzIAAHVuaXZlcnNhbC91bml2ZXJzYWwucG5nLnhtbFBLBQYAAAAACwALAEkDAAAYMwAAAAA="/>
  <p:tag name="ISPRING_ULTRA_SCORM_COURSE_ID" val="07399574-8B1B-4799-B502-65977FF16EBB"/>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RESOURCE_PATHS_HASH_2" val="ace55ef0181e8b611e283b8c699984ea3dc169"/>
  <p:tag name="ISPRING_RESOURCE_PATHS_HASH_PRESENTER" val="9de838e22e8036666966adbe51837223188d865"/>
  <p:tag name="ISPRING_PRESENTATION_TITLE" val="彩色职业规划"/>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ww.2ppt.com">
  <a:themeElements>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rotWithShape="1">
          <a:blip xmlns:r="http://schemas.openxmlformats.org/officeDocument/2006/relationships" r:embed="rId1"/>
          <a:srcRect/>
          <a:stretch>
            <a:fillRect l="-1483" t="-62873" r="-1401" b="-52695"/>
          </a:stretch>
        </a:blip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1972</Words>
  <Application>Microsoft Office PowerPoint</Application>
  <PresentationFormat>自定义</PresentationFormat>
  <Paragraphs>373</Paragraphs>
  <Slides>28</Slides>
  <Notes>28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Levenim MT</vt:lpstr>
      <vt:lpstr>宋体</vt:lpstr>
      <vt:lpstr>微软雅黑</vt:lpstr>
      <vt:lpstr>Arial</vt:lpstr>
      <vt:lpstr>Arial Black</vt:lpstr>
      <vt:lpstr>Calibri</vt:lpstr>
      <vt:lpstr>Century Gothic</vt:lpstr>
      <vt:lpstr>Impact</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2015-08-05T10:00:00Z</dcterms:created>
  <dcterms:modified xsi:type="dcterms:W3CDTF">2023-01-10T05:26:32Z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123B503B9AF44D58B36F301EE673AECF</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